
<file path=[Content_Types].xml><?xml version="1.0" encoding="utf-8"?>
<Types xmlns="http://schemas.openxmlformats.org/package/2006/content-types">
  <Override ContentType="application/vnd.openxmlformats-officedocument.presentationml.slideMaster+xml" PartName="/ppt/slideMasters/slideMaster3.xml"/>
  <Override ContentType="application/vnd.openxmlformats-officedocument.presentationml.slideLayout+xml" PartName="/ppt/slideLayouts/slideLayout39.xml"/>
  <Override ContentType="application/vnd.openxmlformats-officedocument.theme+xml" PartName="/ppt/theme/theme5.xml"/>
  <Override ContentType="application/vnd.openxmlformats-officedocument.presentationml.slideLayout+xml" PartName="/ppt/slideLayouts/slideLayout57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64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53.xml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60.xml"/>
  <Override ContentType="application/vnd.openxmlformats-officedocument.presentationml.slide+xml" PartName="/ppt/slides/slide10.xml"/>
  <Override ContentType="application/vnd.openxmlformats-officedocument.presentationml.slide+xml" PartName="/ppt/slides/slide12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40.xml"/>
  <Override ContentType="application/vnd.openxmlformats-officedocument.presentationml.slideMaster+xml" PartName="/ppt/slideMasters/slideMaster6.xml"/>
  <Override ContentType="application/vnd.openxmlformats-officedocument.drawingml.diagramLayout+xml" PartName="/ppt/diagrams/layout1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7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theme+xml" PartName="/ppt/theme/theme6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8.xml"/>
  <Override ContentType="application/vnd.openxmlformats-officedocument.theme+xml" PartName="/ppt/theme/theme4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58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theme+xml" PartName="/ppt/theme/theme2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65.xml"/>
  <Override ContentType="application/vnd.ms-office.drawingml.diagramDrawing+xml" PartName="/ppt/diagrams/drawing1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6.xml"/>
  <Default ContentType="image/jpeg" Extension="jpeg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63.xml"/>
  <Override ContentType="application/vnd.openxmlformats-officedocument.drawingml.diagramStyle+xml" PartName="/ppt/diagrams/quickStyle1.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61.xml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presentationml.slide+xml" PartName="/ppt/slides/slide20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Master+xml" PartName="/ppt/slideMasters/slideMaster5.xml"/>
  <Override ContentType="application/vnd.openxmlformats-officedocument.presentationml.slide+xml" PartName="/ppt/slides/slide8.xml"/>
  <Override ContentType="application/vnd.openxmlformats-officedocument.presentationml.slideLayout+xml" PartName="/ppt/slideLayouts/slideLayout59.xml"/>
  <Override ContentType="application/vnd.openxmlformats-officedocument.theme+xml" PartName="/ppt/theme/theme7.xml"/>
  <Override ContentType="application/vnd.openxmlformats-officedocument.drawingml.diagramData+xml" PartName="/ppt/diagrams/data1.xml"/>
  <Override ContentType="application/vnd.openxmlformats-package.core-properties+xml" PartName="/docProps/core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66.xml"/>
  <Override ContentType="application/vnd.openxmlformats-officedocument.drawingml.diagramColors+xml" PartName="/ppt/diagrams/colors1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4.xml"/>
  <Override ContentType="application/vnd.openxmlformats-officedocument.theme+xml" PartName="/ppt/theme/theme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55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62.xml"/>
  <Default ContentType="application/vnd.openxmlformats-package.relationships+xml" Extension="rels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51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20" r:id="rId6"/>
  </p:sldMasterIdLst>
  <p:notesMasterIdLst>
    <p:notesMasterId r:id="rId31"/>
  </p:notesMasterIdLst>
  <p:sldIdLst>
    <p:sldId id="256" r:id="rId7"/>
    <p:sldId id="297" r:id="rId8"/>
    <p:sldId id="257" r:id="rId9"/>
    <p:sldId id="262" r:id="rId10"/>
    <p:sldId id="288" r:id="rId11"/>
    <p:sldId id="289" r:id="rId12"/>
    <p:sldId id="287" r:id="rId13"/>
    <p:sldId id="290" r:id="rId14"/>
    <p:sldId id="291" r:id="rId15"/>
    <p:sldId id="292" r:id="rId16"/>
    <p:sldId id="273" r:id="rId17"/>
    <p:sldId id="283" r:id="rId18"/>
    <p:sldId id="284" r:id="rId19"/>
    <p:sldId id="285" r:id="rId20"/>
    <p:sldId id="293" r:id="rId21"/>
    <p:sldId id="294" r:id="rId22"/>
    <p:sldId id="286" r:id="rId23"/>
    <p:sldId id="295" r:id="rId24"/>
    <p:sldId id="267" r:id="rId25"/>
    <p:sldId id="299" r:id="rId26"/>
    <p:sldId id="300" r:id="rId27"/>
    <p:sldId id="270" r:id="rId28"/>
    <p:sldId id="298" r:id="rId29"/>
    <p:sldId id="29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0000"/>
    <a:srgbClr val="FFFF00"/>
    <a:srgbClr val="000099"/>
    <a:srgbClr val="660066"/>
    <a:srgbClr val="0000FF"/>
    <a:srgbClr val="FFFF66"/>
    <a:srgbClr val="003300"/>
    <a:srgbClr val="0080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6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0307F6-5333-481D-B63F-0E8B6EEFB643}" type="doc">
      <dgm:prSet loTypeId="urn:microsoft.com/office/officeart/2005/8/layout/radial1" loCatId="cycle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E22ACC9-AD34-42E8-98E9-9C77787D656A}">
      <dgm:prSet phldrT="[Текст]" custT="1"/>
      <dgm:spPr/>
      <dgm:t>
        <a:bodyPr/>
        <a:lstStyle/>
        <a:p>
          <a:r>
            <a:rPr lang="kk-KZ" sz="3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Ойлан, тап!</a:t>
          </a:r>
          <a:endParaRPr lang="ru-RU" sz="36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C1164E9-DD50-4DC4-8706-39B4DFC0B105}" type="parTrans" cxnId="{78FA37E1-8031-40B4-8639-1E2C4C775185}">
      <dgm:prSet/>
      <dgm:spPr/>
      <dgm:t>
        <a:bodyPr/>
        <a:lstStyle/>
        <a:p>
          <a:endParaRPr lang="ru-RU"/>
        </a:p>
      </dgm:t>
    </dgm:pt>
    <dgm:pt modelId="{8B25DA9A-36CB-4192-9D5F-0CDC180B6A07}" type="sibTrans" cxnId="{78FA37E1-8031-40B4-8639-1E2C4C775185}">
      <dgm:prSet/>
      <dgm:spPr/>
      <dgm:t>
        <a:bodyPr/>
        <a:lstStyle/>
        <a:p>
          <a:endParaRPr lang="ru-RU"/>
        </a:p>
      </dgm:t>
    </dgm:pt>
    <dgm:pt modelId="{B4320D39-DB2C-41C2-B971-708E7E7D7C4B}">
      <dgm:prSet phldrT="[Текст]"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D00A036-2AB5-4DD6-A5DC-F4E32B55C6F6}" type="parTrans" cxnId="{AA3191DE-E7BC-4C0E-8D85-B5426AC78A9B}">
      <dgm:prSet/>
      <dgm:spPr/>
      <dgm:t>
        <a:bodyPr/>
        <a:lstStyle/>
        <a:p>
          <a:endParaRPr lang="ru-RU"/>
        </a:p>
      </dgm:t>
    </dgm:pt>
    <dgm:pt modelId="{36C0DA72-82F9-44D1-8BAE-0ED5703392B8}" type="sibTrans" cxnId="{AA3191DE-E7BC-4C0E-8D85-B5426AC78A9B}">
      <dgm:prSet/>
      <dgm:spPr/>
      <dgm:t>
        <a:bodyPr/>
        <a:lstStyle/>
        <a:p>
          <a:endParaRPr lang="ru-RU"/>
        </a:p>
      </dgm:t>
    </dgm:pt>
    <dgm:pt modelId="{CF7061B8-0028-4012-B34E-983E9DDD04A9}">
      <dgm:prSet phldrT="[Текст]"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29439FF-FA96-42DC-BA04-9159C05F96C7}" type="parTrans" cxnId="{318D062C-89F4-4120-819B-D842B49C0C9A}">
      <dgm:prSet/>
      <dgm:spPr/>
      <dgm:t>
        <a:bodyPr/>
        <a:lstStyle/>
        <a:p>
          <a:endParaRPr lang="ru-RU"/>
        </a:p>
      </dgm:t>
    </dgm:pt>
    <dgm:pt modelId="{3FF0DEE0-5F84-409D-9894-ABB23E94FC5F}" type="sibTrans" cxnId="{318D062C-89F4-4120-819B-D842B49C0C9A}">
      <dgm:prSet/>
      <dgm:spPr/>
      <dgm:t>
        <a:bodyPr/>
        <a:lstStyle/>
        <a:p>
          <a:endParaRPr lang="ru-RU"/>
        </a:p>
      </dgm:t>
    </dgm:pt>
    <dgm:pt modelId="{E32336AD-3DCF-4DB0-8787-AA21B38B8579}">
      <dgm:prSet phldrT="[Текст]"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5D0D3D4-D846-41A1-8319-71C120313A80}" type="parTrans" cxnId="{35EB405F-9349-4828-8B21-DBDED5056FF7}">
      <dgm:prSet/>
      <dgm:spPr/>
      <dgm:t>
        <a:bodyPr/>
        <a:lstStyle/>
        <a:p>
          <a:endParaRPr lang="ru-RU"/>
        </a:p>
      </dgm:t>
    </dgm:pt>
    <dgm:pt modelId="{B30FE1B7-C89E-4C6D-A6F5-3C4F4DA19DBF}" type="sibTrans" cxnId="{35EB405F-9349-4828-8B21-DBDED5056FF7}">
      <dgm:prSet/>
      <dgm:spPr/>
      <dgm:t>
        <a:bodyPr/>
        <a:lstStyle/>
        <a:p>
          <a:endParaRPr lang="ru-RU"/>
        </a:p>
      </dgm:t>
    </dgm:pt>
    <dgm:pt modelId="{152E3007-3565-4AFC-9F4E-3949C3F6F12B}">
      <dgm:prSet phldrT="[Текст]"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CDF5DF2-3FDF-4F30-BF5A-106269252F75}" type="parTrans" cxnId="{52D6A81D-7DA1-4599-B57A-06A4AD6F9248}">
      <dgm:prSet/>
      <dgm:spPr/>
      <dgm:t>
        <a:bodyPr/>
        <a:lstStyle/>
        <a:p>
          <a:endParaRPr lang="ru-RU"/>
        </a:p>
      </dgm:t>
    </dgm:pt>
    <dgm:pt modelId="{B2A1D36D-F7BF-43E9-A459-B7B4FCB03647}" type="sibTrans" cxnId="{52D6A81D-7DA1-4599-B57A-06A4AD6F9248}">
      <dgm:prSet/>
      <dgm:spPr/>
      <dgm:t>
        <a:bodyPr/>
        <a:lstStyle/>
        <a:p>
          <a:endParaRPr lang="ru-RU"/>
        </a:p>
      </dgm:t>
    </dgm:pt>
    <dgm:pt modelId="{AEB53D19-8A54-4D4D-86A6-C497E3788655}">
      <dgm:prSet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F2EDFB1-7075-41CC-BEFA-5E7BC51E0B82}" type="parTrans" cxnId="{B887FD56-2D8B-4A56-B6F2-08CE9D1C4B00}">
      <dgm:prSet/>
      <dgm:spPr/>
      <dgm:t>
        <a:bodyPr/>
        <a:lstStyle/>
        <a:p>
          <a:endParaRPr lang="ru-RU"/>
        </a:p>
      </dgm:t>
    </dgm:pt>
    <dgm:pt modelId="{C5B08A13-11F3-4A6D-A714-05E707384915}" type="sibTrans" cxnId="{B887FD56-2D8B-4A56-B6F2-08CE9D1C4B00}">
      <dgm:prSet/>
      <dgm:spPr/>
      <dgm:t>
        <a:bodyPr/>
        <a:lstStyle/>
        <a:p>
          <a:endParaRPr lang="ru-RU"/>
        </a:p>
      </dgm:t>
    </dgm:pt>
    <dgm:pt modelId="{CC9EEB2C-12A7-4EC3-A0B2-E8DDF3B19CCD}">
      <dgm:prSet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54E4FFB-92C1-4CA8-800D-B722F5A44828}" type="parTrans" cxnId="{A5614637-9839-402D-A0B1-05AA29910BD9}">
      <dgm:prSet/>
      <dgm:spPr/>
      <dgm:t>
        <a:bodyPr/>
        <a:lstStyle/>
        <a:p>
          <a:endParaRPr lang="ru-RU"/>
        </a:p>
      </dgm:t>
    </dgm:pt>
    <dgm:pt modelId="{26B58B79-3F23-4260-AF9B-436B9E746640}" type="sibTrans" cxnId="{A5614637-9839-402D-A0B1-05AA29910BD9}">
      <dgm:prSet/>
      <dgm:spPr/>
      <dgm:t>
        <a:bodyPr/>
        <a:lstStyle/>
        <a:p>
          <a:endParaRPr lang="ru-RU"/>
        </a:p>
      </dgm:t>
    </dgm:pt>
    <dgm:pt modelId="{D9C09665-C1C3-474A-97A9-3CE0C84D5615}" type="pres">
      <dgm:prSet presAssocID="{0E0307F6-5333-481D-B63F-0E8B6EEFB64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17DA17-BD71-43A4-943E-ACB10C256295}" type="pres">
      <dgm:prSet presAssocID="{6E22ACC9-AD34-42E8-98E9-9C77787D656A}" presName="centerShape" presStyleLbl="node0" presStyleIdx="0" presStyleCnt="1" custScaleX="140080"/>
      <dgm:spPr/>
      <dgm:t>
        <a:bodyPr/>
        <a:lstStyle/>
        <a:p>
          <a:endParaRPr lang="ru-RU"/>
        </a:p>
      </dgm:t>
    </dgm:pt>
    <dgm:pt modelId="{E4DAC855-5344-4948-9C07-4E0B632AA7B3}" type="pres">
      <dgm:prSet presAssocID="{BD00A036-2AB5-4DD6-A5DC-F4E32B55C6F6}" presName="Name9" presStyleLbl="parChTrans1D2" presStyleIdx="0" presStyleCnt="6"/>
      <dgm:spPr/>
      <dgm:t>
        <a:bodyPr/>
        <a:lstStyle/>
        <a:p>
          <a:endParaRPr lang="ru-RU"/>
        </a:p>
      </dgm:t>
    </dgm:pt>
    <dgm:pt modelId="{DDC787C2-7913-4F53-801E-34F936F12A0D}" type="pres">
      <dgm:prSet presAssocID="{BD00A036-2AB5-4DD6-A5DC-F4E32B55C6F6}" presName="connTx" presStyleLbl="parChTrans1D2" presStyleIdx="0" presStyleCnt="6"/>
      <dgm:spPr/>
      <dgm:t>
        <a:bodyPr/>
        <a:lstStyle/>
        <a:p>
          <a:endParaRPr lang="ru-RU"/>
        </a:p>
      </dgm:t>
    </dgm:pt>
    <dgm:pt modelId="{CDC5E988-2545-44F9-9A39-161C5797668B}" type="pres">
      <dgm:prSet presAssocID="{B4320D39-DB2C-41C2-B971-708E7E7D7C4B}" presName="node" presStyleLbl="node1" presStyleIdx="0" presStyleCnt="6" custRadScaleRad="101129" custRadScaleInc="-3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5ADE57-0C61-4C5D-B51E-75DE1297C20F}" type="pres">
      <dgm:prSet presAssocID="{829439FF-FA96-42DC-BA04-9159C05F96C7}" presName="Name9" presStyleLbl="parChTrans1D2" presStyleIdx="1" presStyleCnt="6"/>
      <dgm:spPr/>
      <dgm:t>
        <a:bodyPr/>
        <a:lstStyle/>
        <a:p>
          <a:endParaRPr lang="ru-RU"/>
        </a:p>
      </dgm:t>
    </dgm:pt>
    <dgm:pt modelId="{653C26EE-1F44-48EB-88B0-402489014AB0}" type="pres">
      <dgm:prSet presAssocID="{829439FF-FA96-42DC-BA04-9159C05F96C7}" presName="connTx" presStyleLbl="parChTrans1D2" presStyleIdx="1" presStyleCnt="6"/>
      <dgm:spPr/>
      <dgm:t>
        <a:bodyPr/>
        <a:lstStyle/>
        <a:p>
          <a:endParaRPr lang="ru-RU"/>
        </a:p>
      </dgm:t>
    </dgm:pt>
    <dgm:pt modelId="{9356B035-FFB3-41BE-8344-1D5355EC81BF}" type="pres">
      <dgm:prSet presAssocID="{CF7061B8-0028-4012-B34E-983E9DDD04A9}" presName="node" presStyleLbl="node1" presStyleIdx="1" presStyleCnt="6" custRadScaleRad="97201" custRadScaleInc="-10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A644D6-02E6-419E-8256-E377009B7BF9}" type="pres">
      <dgm:prSet presAssocID="{354E4FFB-92C1-4CA8-800D-B722F5A44828}" presName="Name9" presStyleLbl="parChTrans1D2" presStyleIdx="2" presStyleCnt="6"/>
      <dgm:spPr/>
      <dgm:t>
        <a:bodyPr/>
        <a:lstStyle/>
        <a:p>
          <a:endParaRPr lang="ru-RU"/>
        </a:p>
      </dgm:t>
    </dgm:pt>
    <dgm:pt modelId="{11C92F94-FB64-4C74-ACCD-D6021D63A8DD}" type="pres">
      <dgm:prSet presAssocID="{354E4FFB-92C1-4CA8-800D-B722F5A44828}" presName="connTx" presStyleLbl="parChTrans1D2" presStyleIdx="2" presStyleCnt="6"/>
      <dgm:spPr/>
      <dgm:t>
        <a:bodyPr/>
        <a:lstStyle/>
        <a:p>
          <a:endParaRPr lang="ru-RU"/>
        </a:p>
      </dgm:t>
    </dgm:pt>
    <dgm:pt modelId="{0408C6B4-E05A-467D-80D9-6CBC69C5B6E3}" type="pres">
      <dgm:prSet presAssocID="{CC9EEB2C-12A7-4EC3-A0B2-E8DDF3B19CC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034E70-4B8C-4FF0-BAB9-574199D33988}" type="pres">
      <dgm:prSet presAssocID="{CF2EDFB1-7075-41CC-BEFA-5E7BC51E0B82}" presName="Name9" presStyleLbl="parChTrans1D2" presStyleIdx="3" presStyleCnt="6"/>
      <dgm:spPr/>
      <dgm:t>
        <a:bodyPr/>
        <a:lstStyle/>
        <a:p>
          <a:endParaRPr lang="ru-RU"/>
        </a:p>
      </dgm:t>
    </dgm:pt>
    <dgm:pt modelId="{DE87329A-EDDE-4615-BBF7-2FDA2E0D5979}" type="pres">
      <dgm:prSet presAssocID="{CF2EDFB1-7075-41CC-BEFA-5E7BC51E0B82}" presName="connTx" presStyleLbl="parChTrans1D2" presStyleIdx="3" presStyleCnt="6"/>
      <dgm:spPr/>
      <dgm:t>
        <a:bodyPr/>
        <a:lstStyle/>
        <a:p>
          <a:endParaRPr lang="ru-RU"/>
        </a:p>
      </dgm:t>
    </dgm:pt>
    <dgm:pt modelId="{FE844744-2FD2-4921-BAD0-080592ACC474}" type="pres">
      <dgm:prSet presAssocID="{AEB53D19-8A54-4D4D-86A6-C497E378865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BB6812-41D6-434D-B62F-2DACD9C2AC9D}" type="pres">
      <dgm:prSet presAssocID="{55D0D3D4-D846-41A1-8319-71C120313A80}" presName="Name9" presStyleLbl="parChTrans1D2" presStyleIdx="4" presStyleCnt="6"/>
      <dgm:spPr/>
      <dgm:t>
        <a:bodyPr/>
        <a:lstStyle/>
        <a:p>
          <a:endParaRPr lang="ru-RU"/>
        </a:p>
      </dgm:t>
    </dgm:pt>
    <dgm:pt modelId="{89FD81CE-7DFC-4BE8-A896-270A3EF062D6}" type="pres">
      <dgm:prSet presAssocID="{55D0D3D4-D846-41A1-8319-71C120313A80}" presName="connTx" presStyleLbl="parChTrans1D2" presStyleIdx="4" presStyleCnt="6"/>
      <dgm:spPr/>
      <dgm:t>
        <a:bodyPr/>
        <a:lstStyle/>
        <a:p>
          <a:endParaRPr lang="ru-RU"/>
        </a:p>
      </dgm:t>
    </dgm:pt>
    <dgm:pt modelId="{53474549-6514-4D88-B1BB-4294E17F0C61}" type="pres">
      <dgm:prSet presAssocID="{E32336AD-3DCF-4DB0-8787-AA21B38B857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3BAE0-DAB7-45F6-9B25-3E924AA34B3B}" type="pres">
      <dgm:prSet presAssocID="{DCDF5DF2-3FDF-4F30-BF5A-106269252F75}" presName="Name9" presStyleLbl="parChTrans1D2" presStyleIdx="5" presStyleCnt="6"/>
      <dgm:spPr/>
      <dgm:t>
        <a:bodyPr/>
        <a:lstStyle/>
        <a:p>
          <a:endParaRPr lang="ru-RU"/>
        </a:p>
      </dgm:t>
    </dgm:pt>
    <dgm:pt modelId="{633BF924-0E20-4C2A-AC80-B1C8C6990D6A}" type="pres">
      <dgm:prSet presAssocID="{DCDF5DF2-3FDF-4F30-BF5A-106269252F75}" presName="connTx" presStyleLbl="parChTrans1D2" presStyleIdx="5" presStyleCnt="6"/>
      <dgm:spPr/>
      <dgm:t>
        <a:bodyPr/>
        <a:lstStyle/>
        <a:p>
          <a:endParaRPr lang="ru-RU"/>
        </a:p>
      </dgm:t>
    </dgm:pt>
    <dgm:pt modelId="{3372CAD9-BFCA-40CF-9C78-68A3F9C8587D}" type="pres">
      <dgm:prSet presAssocID="{152E3007-3565-4AFC-9F4E-3949C3F6F12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FF0B8D-0829-4799-8528-9BB8FF9AAA7A}" type="presOf" srcId="{152E3007-3565-4AFC-9F4E-3949C3F6F12B}" destId="{3372CAD9-BFCA-40CF-9C78-68A3F9C8587D}" srcOrd="0" destOrd="0" presId="urn:microsoft.com/office/officeart/2005/8/layout/radial1"/>
    <dgm:cxn modelId="{A6AD0D88-0DCF-4641-AA17-A0290E626060}" type="presOf" srcId="{DCDF5DF2-3FDF-4F30-BF5A-106269252F75}" destId="{633BF924-0E20-4C2A-AC80-B1C8C6990D6A}" srcOrd="1" destOrd="0" presId="urn:microsoft.com/office/officeart/2005/8/layout/radial1"/>
    <dgm:cxn modelId="{8DECEF8E-56D4-4A0C-B983-94E64DEEB71F}" type="presOf" srcId="{829439FF-FA96-42DC-BA04-9159C05F96C7}" destId="{653C26EE-1F44-48EB-88B0-402489014AB0}" srcOrd="1" destOrd="0" presId="urn:microsoft.com/office/officeart/2005/8/layout/radial1"/>
    <dgm:cxn modelId="{59ECAA27-A555-4F63-BFFE-27B280E22E5F}" type="presOf" srcId="{354E4FFB-92C1-4CA8-800D-B722F5A44828}" destId="{11C92F94-FB64-4C74-ACCD-D6021D63A8DD}" srcOrd="1" destOrd="0" presId="urn:microsoft.com/office/officeart/2005/8/layout/radial1"/>
    <dgm:cxn modelId="{A5614637-9839-402D-A0B1-05AA29910BD9}" srcId="{6E22ACC9-AD34-42E8-98E9-9C77787D656A}" destId="{CC9EEB2C-12A7-4EC3-A0B2-E8DDF3B19CCD}" srcOrd="2" destOrd="0" parTransId="{354E4FFB-92C1-4CA8-800D-B722F5A44828}" sibTransId="{26B58B79-3F23-4260-AF9B-436B9E746640}"/>
    <dgm:cxn modelId="{D35108BA-95E9-49D1-AABA-92D7FEE486C2}" type="presOf" srcId="{BD00A036-2AB5-4DD6-A5DC-F4E32B55C6F6}" destId="{E4DAC855-5344-4948-9C07-4E0B632AA7B3}" srcOrd="0" destOrd="0" presId="urn:microsoft.com/office/officeart/2005/8/layout/radial1"/>
    <dgm:cxn modelId="{C777F463-E610-494B-9B06-AFF7A1CADAD2}" type="presOf" srcId="{55D0D3D4-D846-41A1-8319-71C120313A80}" destId="{89FD81CE-7DFC-4BE8-A896-270A3EF062D6}" srcOrd="1" destOrd="0" presId="urn:microsoft.com/office/officeart/2005/8/layout/radial1"/>
    <dgm:cxn modelId="{2B183BF4-5B55-44D8-8CCE-1E1DDA8C9515}" type="presOf" srcId="{CF2EDFB1-7075-41CC-BEFA-5E7BC51E0B82}" destId="{DE87329A-EDDE-4615-BBF7-2FDA2E0D5979}" srcOrd="1" destOrd="0" presId="urn:microsoft.com/office/officeart/2005/8/layout/radial1"/>
    <dgm:cxn modelId="{EB43B903-3B15-4E7F-8174-CB859A98F34D}" type="presOf" srcId="{55D0D3D4-D846-41A1-8319-71C120313A80}" destId="{F7BB6812-41D6-434D-B62F-2DACD9C2AC9D}" srcOrd="0" destOrd="0" presId="urn:microsoft.com/office/officeart/2005/8/layout/radial1"/>
    <dgm:cxn modelId="{CEE320C8-7F1B-4A5B-B126-30EB85A1D886}" type="presOf" srcId="{AEB53D19-8A54-4D4D-86A6-C497E3788655}" destId="{FE844744-2FD2-4921-BAD0-080592ACC474}" srcOrd="0" destOrd="0" presId="urn:microsoft.com/office/officeart/2005/8/layout/radial1"/>
    <dgm:cxn modelId="{29F6D1CC-F2B1-48B1-B69A-E5733307976E}" type="presOf" srcId="{CF2EDFB1-7075-41CC-BEFA-5E7BC51E0B82}" destId="{2F034E70-4B8C-4FF0-BAB9-574199D33988}" srcOrd="0" destOrd="0" presId="urn:microsoft.com/office/officeart/2005/8/layout/radial1"/>
    <dgm:cxn modelId="{0B63189B-8E72-4EFE-A1EA-DD1D5B08A0B6}" type="presOf" srcId="{CC9EEB2C-12A7-4EC3-A0B2-E8DDF3B19CCD}" destId="{0408C6B4-E05A-467D-80D9-6CBC69C5B6E3}" srcOrd="0" destOrd="0" presId="urn:microsoft.com/office/officeart/2005/8/layout/radial1"/>
    <dgm:cxn modelId="{1F9773CB-266D-481E-BA73-219C072FF7F5}" type="presOf" srcId="{BD00A036-2AB5-4DD6-A5DC-F4E32B55C6F6}" destId="{DDC787C2-7913-4F53-801E-34F936F12A0D}" srcOrd="1" destOrd="0" presId="urn:microsoft.com/office/officeart/2005/8/layout/radial1"/>
    <dgm:cxn modelId="{8A63C89F-5604-42C9-9F20-74D8111C37ED}" type="presOf" srcId="{829439FF-FA96-42DC-BA04-9159C05F96C7}" destId="{E15ADE57-0C61-4C5D-B51E-75DE1297C20F}" srcOrd="0" destOrd="0" presId="urn:microsoft.com/office/officeart/2005/8/layout/radial1"/>
    <dgm:cxn modelId="{78FA37E1-8031-40B4-8639-1E2C4C775185}" srcId="{0E0307F6-5333-481D-B63F-0E8B6EEFB643}" destId="{6E22ACC9-AD34-42E8-98E9-9C77787D656A}" srcOrd="0" destOrd="0" parTransId="{6C1164E9-DD50-4DC4-8706-39B4DFC0B105}" sibTransId="{8B25DA9A-36CB-4192-9D5F-0CDC180B6A07}"/>
    <dgm:cxn modelId="{6117A757-0DB7-4E76-B7B8-60BC28C1CA65}" type="presOf" srcId="{CF7061B8-0028-4012-B34E-983E9DDD04A9}" destId="{9356B035-FFB3-41BE-8344-1D5355EC81BF}" srcOrd="0" destOrd="0" presId="urn:microsoft.com/office/officeart/2005/8/layout/radial1"/>
    <dgm:cxn modelId="{94AF2444-21EF-4036-A474-4DDE505F582B}" type="presOf" srcId="{354E4FFB-92C1-4CA8-800D-B722F5A44828}" destId="{80A644D6-02E6-419E-8256-E377009B7BF9}" srcOrd="0" destOrd="0" presId="urn:microsoft.com/office/officeart/2005/8/layout/radial1"/>
    <dgm:cxn modelId="{ADB804BA-09A2-4EFC-ADF6-72A353C6DEA5}" type="presOf" srcId="{E32336AD-3DCF-4DB0-8787-AA21B38B8579}" destId="{53474549-6514-4D88-B1BB-4294E17F0C61}" srcOrd="0" destOrd="0" presId="urn:microsoft.com/office/officeart/2005/8/layout/radial1"/>
    <dgm:cxn modelId="{B887FD56-2D8B-4A56-B6F2-08CE9D1C4B00}" srcId="{6E22ACC9-AD34-42E8-98E9-9C77787D656A}" destId="{AEB53D19-8A54-4D4D-86A6-C497E3788655}" srcOrd="3" destOrd="0" parTransId="{CF2EDFB1-7075-41CC-BEFA-5E7BC51E0B82}" sibTransId="{C5B08A13-11F3-4A6D-A714-05E707384915}"/>
    <dgm:cxn modelId="{232E35F4-1FA3-46ED-8721-A92FFD988932}" type="presOf" srcId="{6E22ACC9-AD34-42E8-98E9-9C77787D656A}" destId="{7D17DA17-BD71-43A4-943E-ACB10C256295}" srcOrd="0" destOrd="0" presId="urn:microsoft.com/office/officeart/2005/8/layout/radial1"/>
    <dgm:cxn modelId="{318D062C-89F4-4120-819B-D842B49C0C9A}" srcId="{6E22ACC9-AD34-42E8-98E9-9C77787D656A}" destId="{CF7061B8-0028-4012-B34E-983E9DDD04A9}" srcOrd="1" destOrd="0" parTransId="{829439FF-FA96-42DC-BA04-9159C05F96C7}" sibTransId="{3FF0DEE0-5F84-409D-9894-ABB23E94FC5F}"/>
    <dgm:cxn modelId="{CA747AC1-C2B4-4D44-BD23-C2FCD5203772}" type="presOf" srcId="{0E0307F6-5333-481D-B63F-0E8B6EEFB643}" destId="{D9C09665-C1C3-474A-97A9-3CE0C84D5615}" srcOrd="0" destOrd="0" presId="urn:microsoft.com/office/officeart/2005/8/layout/radial1"/>
    <dgm:cxn modelId="{67B6207A-FBFF-4E13-A59F-95C3BDE4F1C5}" type="presOf" srcId="{B4320D39-DB2C-41C2-B971-708E7E7D7C4B}" destId="{CDC5E988-2545-44F9-9A39-161C5797668B}" srcOrd="0" destOrd="0" presId="urn:microsoft.com/office/officeart/2005/8/layout/radial1"/>
    <dgm:cxn modelId="{52D6A81D-7DA1-4599-B57A-06A4AD6F9248}" srcId="{6E22ACC9-AD34-42E8-98E9-9C77787D656A}" destId="{152E3007-3565-4AFC-9F4E-3949C3F6F12B}" srcOrd="5" destOrd="0" parTransId="{DCDF5DF2-3FDF-4F30-BF5A-106269252F75}" sibTransId="{B2A1D36D-F7BF-43E9-A459-B7B4FCB03647}"/>
    <dgm:cxn modelId="{EE23AD6C-2F86-4115-A207-A096B8366ACD}" type="presOf" srcId="{DCDF5DF2-3FDF-4F30-BF5A-106269252F75}" destId="{2A13BAE0-DAB7-45F6-9B25-3E924AA34B3B}" srcOrd="0" destOrd="0" presId="urn:microsoft.com/office/officeart/2005/8/layout/radial1"/>
    <dgm:cxn modelId="{AA3191DE-E7BC-4C0E-8D85-B5426AC78A9B}" srcId="{6E22ACC9-AD34-42E8-98E9-9C77787D656A}" destId="{B4320D39-DB2C-41C2-B971-708E7E7D7C4B}" srcOrd="0" destOrd="0" parTransId="{BD00A036-2AB5-4DD6-A5DC-F4E32B55C6F6}" sibTransId="{36C0DA72-82F9-44D1-8BAE-0ED5703392B8}"/>
    <dgm:cxn modelId="{35EB405F-9349-4828-8B21-DBDED5056FF7}" srcId="{6E22ACC9-AD34-42E8-98E9-9C77787D656A}" destId="{E32336AD-3DCF-4DB0-8787-AA21B38B8579}" srcOrd="4" destOrd="0" parTransId="{55D0D3D4-D846-41A1-8319-71C120313A80}" sibTransId="{B30FE1B7-C89E-4C6D-A6F5-3C4F4DA19DBF}"/>
    <dgm:cxn modelId="{A45741BB-917F-4F83-91A1-C92C00C89C02}" type="presParOf" srcId="{D9C09665-C1C3-474A-97A9-3CE0C84D5615}" destId="{7D17DA17-BD71-43A4-943E-ACB10C256295}" srcOrd="0" destOrd="0" presId="urn:microsoft.com/office/officeart/2005/8/layout/radial1"/>
    <dgm:cxn modelId="{AB02F33F-F0AE-4416-86A4-49EFA5EF0D0D}" type="presParOf" srcId="{D9C09665-C1C3-474A-97A9-3CE0C84D5615}" destId="{E4DAC855-5344-4948-9C07-4E0B632AA7B3}" srcOrd="1" destOrd="0" presId="urn:microsoft.com/office/officeart/2005/8/layout/radial1"/>
    <dgm:cxn modelId="{604B26E2-BFB3-4197-BDBE-95A7314F14B1}" type="presParOf" srcId="{E4DAC855-5344-4948-9C07-4E0B632AA7B3}" destId="{DDC787C2-7913-4F53-801E-34F936F12A0D}" srcOrd="0" destOrd="0" presId="urn:microsoft.com/office/officeart/2005/8/layout/radial1"/>
    <dgm:cxn modelId="{5468DDC3-5CE8-45D1-BEDC-D00F6CC80DEB}" type="presParOf" srcId="{D9C09665-C1C3-474A-97A9-3CE0C84D5615}" destId="{CDC5E988-2545-44F9-9A39-161C5797668B}" srcOrd="2" destOrd="0" presId="urn:microsoft.com/office/officeart/2005/8/layout/radial1"/>
    <dgm:cxn modelId="{299820A3-9916-45B1-924E-D549C0BC2E24}" type="presParOf" srcId="{D9C09665-C1C3-474A-97A9-3CE0C84D5615}" destId="{E15ADE57-0C61-4C5D-B51E-75DE1297C20F}" srcOrd="3" destOrd="0" presId="urn:microsoft.com/office/officeart/2005/8/layout/radial1"/>
    <dgm:cxn modelId="{E48FF1A3-4324-4606-AD72-CF5EDD4E9694}" type="presParOf" srcId="{E15ADE57-0C61-4C5D-B51E-75DE1297C20F}" destId="{653C26EE-1F44-48EB-88B0-402489014AB0}" srcOrd="0" destOrd="0" presId="urn:microsoft.com/office/officeart/2005/8/layout/radial1"/>
    <dgm:cxn modelId="{D739ECA8-B279-4280-A400-F25FC1BD56A5}" type="presParOf" srcId="{D9C09665-C1C3-474A-97A9-3CE0C84D5615}" destId="{9356B035-FFB3-41BE-8344-1D5355EC81BF}" srcOrd="4" destOrd="0" presId="urn:microsoft.com/office/officeart/2005/8/layout/radial1"/>
    <dgm:cxn modelId="{73B385E2-C162-49DF-8255-33BA720076AD}" type="presParOf" srcId="{D9C09665-C1C3-474A-97A9-3CE0C84D5615}" destId="{80A644D6-02E6-419E-8256-E377009B7BF9}" srcOrd="5" destOrd="0" presId="urn:microsoft.com/office/officeart/2005/8/layout/radial1"/>
    <dgm:cxn modelId="{C98C687B-9590-40FD-A0A7-43342380944D}" type="presParOf" srcId="{80A644D6-02E6-419E-8256-E377009B7BF9}" destId="{11C92F94-FB64-4C74-ACCD-D6021D63A8DD}" srcOrd="0" destOrd="0" presId="urn:microsoft.com/office/officeart/2005/8/layout/radial1"/>
    <dgm:cxn modelId="{5435DDD1-81D8-4845-B0EA-55A678B83BEC}" type="presParOf" srcId="{D9C09665-C1C3-474A-97A9-3CE0C84D5615}" destId="{0408C6B4-E05A-467D-80D9-6CBC69C5B6E3}" srcOrd="6" destOrd="0" presId="urn:microsoft.com/office/officeart/2005/8/layout/radial1"/>
    <dgm:cxn modelId="{F13F8BA8-DC3C-496E-9F9C-F1DCE4C460A9}" type="presParOf" srcId="{D9C09665-C1C3-474A-97A9-3CE0C84D5615}" destId="{2F034E70-4B8C-4FF0-BAB9-574199D33988}" srcOrd="7" destOrd="0" presId="urn:microsoft.com/office/officeart/2005/8/layout/radial1"/>
    <dgm:cxn modelId="{ED1A1A72-9856-414E-B671-B765341B68A2}" type="presParOf" srcId="{2F034E70-4B8C-4FF0-BAB9-574199D33988}" destId="{DE87329A-EDDE-4615-BBF7-2FDA2E0D5979}" srcOrd="0" destOrd="0" presId="urn:microsoft.com/office/officeart/2005/8/layout/radial1"/>
    <dgm:cxn modelId="{DD339B64-3A21-4CB9-BC80-F1B33218EFB5}" type="presParOf" srcId="{D9C09665-C1C3-474A-97A9-3CE0C84D5615}" destId="{FE844744-2FD2-4921-BAD0-080592ACC474}" srcOrd="8" destOrd="0" presId="urn:microsoft.com/office/officeart/2005/8/layout/radial1"/>
    <dgm:cxn modelId="{927720F0-4CA6-42C7-9F90-97C4B2918C77}" type="presParOf" srcId="{D9C09665-C1C3-474A-97A9-3CE0C84D5615}" destId="{F7BB6812-41D6-434D-B62F-2DACD9C2AC9D}" srcOrd="9" destOrd="0" presId="urn:microsoft.com/office/officeart/2005/8/layout/radial1"/>
    <dgm:cxn modelId="{2E6C6AFC-7C75-476E-BA4A-3FEA7BF0EB1C}" type="presParOf" srcId="{F7BB6812-41D6-434D-B62F-2DACD9C2AC9D}" destId="{89FD81CE-7DFC-4BE8-A896-270A3EF062D6}" srcOrd="0" destOrd="0" presId="urn:microsoft.com/office/officeart/2005/8/layout/radial1"/>
    <dgm:cxn modelId="{64431AE7-2FAF-4B19-99C2-9480B5746F32}" type="presParOf" srcId="{D9C09665-C1C3-474A-97A9-3CE0C84D5615}" destId="{53474549-6514-4D88-B1BB-4294E17F0C61}" srcOrd="10" destOrd="0" presId="urn:microsoft.com/office/officeart/2005/8/layout/radial1"/>
    <dgm:cxn modelId="{D814D0C7-BD96-41AC-994D-1F69DC3F12F4}" type="presParOf" srcId="{D9C09665-C1C3-474A-97A9-3CE0C84D5615}" destId="{2A13BAE0-DAB7-45F6-9B25-3E924AA34B3B}" srcOrd="11" destOrd="0" presId="urn:microsoft.com/office/officeart/2005/8/layout/radial1"/>
    <dgm:cxn modelId="{39213779-EEED-45A7-881F-40BA4FADD2C1}" type="presParOf" srcId="{2A13BAE0-DAB7-45F6-9B25-3E924AA34B3B}" destId="{633BF924-0E20-4C2A-AC80-B1C8C6990D6A}" srcOrd="0" destOrd="0" presId="urn:microsoft.com/office/officeart/2005/8/layout/radial1"/>
    <dgm:cxn modelId="{6794C4D2-CDFE-4573-872D-B1531128974A}" type="presParOf" srcId="{D9C09665-C1C3-474A-97A9-3CE0C84D5615}" destId="{3372CAD9-BFCA-40CF-9C78-68A3F9C8587D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17DA17-BD71-43A4-943E-ACB10C256295}">
      <dsp:nvSpPr>
        <dsp:cNvPr id="0" name=""/>
        <dsp:cNvSpPr/>
      </dsp:nvSpPr>
      <dsp:spPr>
        <a:xfrm>
          <a:off x="3214711" y="2148710"/>
          <a:ext cx="2286012" cy="163193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6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Ойлан, тап!</a:t>
          </a:r>
          <a:endParaRPr lang="ru-RU" sz="36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14711" y="2148710"/>
        <a:ext cx="2286012" cy="1631933"/>
      </dsp:txXfrm>
    </dsp:sp>
    <dsp:sp modelId="{E4DAC855-5344-4948-9C07-4E0B632AA7B3}">
      <dsp:nvSpPr>
        <dsp:cNvPr id="0" name=""/>
        <dsp:cNvSpPr/>
      </dsp:nvSpPr>
      <dsp:spPr>
        <a:xfrm rot="16133958">
          <a:off x="4078525" y="1873432"/>
          <a:ext cx="517099" cy="33704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517099" y="1685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133958">
        <a:off x="4324147" y="1877357"/>
        <a:ext cx="25854" cy="25854"/>
      </dsp:txXfrm>
    </dsp:sp>
    <dsp:sp modelId="{CDC5E988-2545-44F9-9A39-161C5797668B}">
      <dsp:nvSpPr>
        <dsp:cNvPr id="0" name=""/>
        <dsp:cNvSpPr/>
      </dsp:nvSpPr>
      <dsp:spPr>
        <a:xfrm>
          <a:off x="3500467" y="0"/>
          <a:ext cx="1631933" cy="163193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00467" y="0"/>
        <a:ext cx="1631933" cy="1631933"/>
      </dsp:txXfrm>
    </dsp:sp>
    <dsp:sp modelId="{E15ADE57-0C61-4C5D-B51E-75DE1297C20F}">
      <dsp:nvSpPr>
        <dsp:cNvPr id="0" name=""/>
        <dsp:cNvSpPr/>
      </dsp:nvSpPr>
      <dsp:spPr>
        <a:xfrm rot="19780830">
          <a:off x="5226500" y="2373850"/>
          <a:ext cx="225379" cy="33704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225379" y="1685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780830">
        <a:off x="5333556" y="2385068"/>
        <a:ext cx="11268" cy="11268"/>
      </dsp:txXfrm>
    </dsp:sp>
    <dsp:sp modelId="{9356B035-FFB3-41BE-8344-1D5355EC81BF}">
      <dsp:nvSpPr>
        <dsp:cNvPr id="0" name=""/>
        <dsp:cNvSpPr/>
      </dsp:nvSpPr>
      <dsp:spPr>
        <a:xfrm>
          <a:off x="5324862" y="1105930"/>
          <a:ext cx="1631933" cy="1631933"/>
        </a:xfrm>
        <a:prstGeom prst="ellipse">
          <a:avLst/>
        </a:prstGeom>
        <a:solidFill>
          <a:schemeClr val="accent5">
            <a:hueOff val="73561"/>
            <a:satOff val="0"/>
            <a:lumOff val="-207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24862" y="1105930"/>
        <a:ext cx="1631933" cy="1631933"/>
      </dsp:txXfrm>
    </dsp:sp>
    <dsp:sp modelId="{80A644D6-02E6-419E-8256-E377009B7BF9}">
      <dsp:nvSpPr>
        <dsp:cNvPr id="0" name=""/>
        <dsp:cNvSpPr/>
      </dsp:nvSpPr>
      <dsp:spPr>
        <a:xfrm rot="1800000">
          <a:off x="5227495" y="3531668"/>
          <a:ext cx="282938" cy="33704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282938" y="1685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800000">
        <a:off x="5361891" y="3541447"/>
        <a:ext cx="14146" cy="14146"/>
      </dsp:txXfrm>
    </dsp:sp>
    <dsp:sp modelId="{0408C6B4-E05A-467D-80D9-6CBC69C5B6E3}">
      <dsp:nvSpPr>
        <dsp:cNvPr id="0" name=""/>
        <dsp:cNvSpPr/>
      </dsp:nvSpPr>
      <dsp:spPr>
        <a:xfrm>
          <a:off x="5382162" y="3211272"/>
          <a:ext cx="1631933" cy="1631933"/>
        </a:xfrm>
        <a:prstGeom prst="ellipse">
          <a:avLst/>
        </a:prstGeom>
        <a:solidFill>
          <a:schemeClr val="accent5">
            <a:hueOff val="147123"/>
            <a:satOff val="0"/>
            <a:lumOff val="-415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82162" y="3211272"/>
        <a:ext cx="1631933" cy="1631933"/>
      </dsp:txXfrm>
    </dsp:sp>
    <dsp:sp modelId="{2F034E70-4B8C-4FF0-BAB9-574199D33988}">
      <dsp:nvSpPr>
        <dsp:cNvPr id="0" name=""/>
        <dsp:cNvSpPr/>
      </dsp:nvSpPr>
      <dsp:spPr>
        <a:xfrm rot="5400000">
          <a:off x="4111122" y="4010386"/>
          <a:ext cx="493190" cy="33704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493190" y="1685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4345388" y="4014909"/>
        <a:ext cx="24659" cy="24659"/>
      </dsp:txXfrm>
    </dsp:sp>
    <dsp:sp modelId="{FE844744-2FD2-4921-BAD0-080592ACC474}">
      <dsp:nvSpPr>
        <dsp:cNvPr id="0" name=""/>
        <dsp:cNvSpPr/>
      </dsp:nvSpPr>
      <dsp:spPr>
        <a:xfrm>
          <a:off x="3541751" y="4273833"/>
          <a:ext cx="1631933" cy="1631933"/>
        </a:xfrm>
        <a:prstGeom prst="ellipse">
          <a:avLst/>
        </a:prstGeom>
        <a:solidFill>
          <a:schemeClr val="accent5">
            <a:hueOff val="220684"/>
            <a:satOff val="0"/>
            <a:lumOff val="-623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41751" y="4273833"/>
        <a:ext cx="1631933" cy="1631933"/>
      </dsp:txXfrm>
    </dsp:sp>
    <dsp:sp modelId="{F7BB6812-41D6-434D-B62F-2DACD9C2AC9D}">
      <dsp:nvSpPr>
        <dsp:cNvPr id="0" name=""/>
        <dsp:cNvSpPr/>
      </dsp:nvSpPr>
      <dsp:spPr>
        <a:xfrm rot="9000000">
          <a:off x="3205001" y="3531668"/>
          <a:ext cx="282938" cy="33704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282938" y="1685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9000000">
        <a:off x="3339397" y="3541447"/>
        <a:ext cx="14146" cy="14146"/>
      </dsp:txXfrm>
    </dsp:sp>
    <dsp:sp modelId="{53474549-6514-4D88-B1BB-4294E17F0C61}">
      <dsp:nvSpPr>
        <dsp:cNvPr id="0" name=""/>
        <dsp:cNvSpPr/>
      </dsp:nvSpPr>
      <dsp:spPr>
        <a:xfrm>
          <a:off x="1701340" y="3211272"/>
          <a:ext cx="1631933" cy="1631933"/>
        </a:xfrm>
        <a:prstGeom prst="ellipse">
          <a:avLst/>
        </a:prstGeom>
        <a:solidFill>
          <a:schemeClr val="accent5">
            <a:hueOff val="294245"/>
            <a:satOff val="0"/>
            <a:lumOff val="-8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01340" y="3211272"/>
        <a:ext cx="1631933" cy="1631933"/>
      </dsp:txXfrm>
    </dsp:sp>
    <dsp:sp modelId="{2A13BAE0-DAB7-45F6-9B25-3E924AA34B3B}">
      <dsp:nvSpPr>
        <dsp:cNvPr id="0" name=""/>
        <dsp:cNvSpPr/>
      </dsp:nvSpPr>
      <dsp:spPr>
        <a:xfrm rot="12600000">
          <a:off x="3205001" y="2363981"/>
          <a:ext cx="282938" cy="33704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282938" y="1685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2600000">
        <a:off x="3339397" y="2373759"/>
        <a:ext cx="14146" cy="14146"/>
      </dsp:txXfrm>
    </dsp:sp>
    <dsp:sp modelId="{3372CAD9-BFCA-40CF-9C78-68A3F9C8587D}">
      <dsp:nvSpPr>
        <dsp:cNvPr id="0" name=""/>
        <dsp:cNvSpPr/>
      </dsp:nvSpPr>
      <dsp:spPr>
        <a:xfrm>
          <a:off x="1701340" y="1086148"/>
          <a:ext cx="1631933" cy="1631933"/>
        </a:xfrm>
        <a:prstGeom prst="ellipse">
          <a:avLst/>
        </a:prstGeom>
        <a:solidFill>
          <a:schemeClr val="accent5">
            <a:hueOff val="367807"/>
            <a:satOff val="0"/>
            <a:lumOff val="-1039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01340" y="1086148"/>
        <a:ext cx="1631933" cy="1631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89BD96-BD87-48AD-AD7D-670AE325F09B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B5AEC-8FB0-4704-842C-3D5664B82C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D2DA2C-F8B8-436E-8761-1E1C7A7296A8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B7731BF-183F-4D6C-9F79-85195EA2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35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35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35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 ?><Relationships xmlns="http://schemas.openxmlformats.org/package/2006/relationships"><Relationship Id="rId2" Target="../media/image2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4.xml.rels><?xml version="1.0" encoding="UTF-8" standalone="yes" ?><Relationships xmlns="http://schemas.openxmlformats.org/package/2006/relationships"><Relationship Id="rId2" Target="../media/image2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Рисунок1"/>
          <p:cNvPicPr>
            <a:picLocks noChangeAspect="1" noChangeArrowheads="1"/>
          </p:cNvPicPr>
          <p:nvPr/>
        </p:nvPicPr>
        <p:blipFill>
          <a:blip r:embed="rId2" cstate="screen">
            <a:lum bright="-20000" contras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WordArt 31"/>
          <p:cNvSpPr>
            <a:spLocks noChangeArrowheads="1" noChangeShapeType="1" noTextEdit="1"/>
          </p:cNvSpPr>
          <p:nvPr/>
        </p:nvSpPr>
        <p:spPr bwMode="auto">
          <a:xfrm rot="21329570">
            <a:off x="718753" y="583594"/>
            <a:ext cx="7668692" cy="223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3600" b="1" i="1" kern="1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Интеллект </a:t>
            </a:r>
          </a:p>
          <a:p>
            <a:pPr algn="ctr"/>
            <a:r>
              <a:rPr lang="kk-KZ" sz="3600" b="1" i="1" kern="1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сайысы</a:t>
            </a:r>
          </a:p>
          <a:p>
            <a:pPr algn="ctr"/>
            <a:endParaRPr lang="ru-RU" sz="3600" b="1" i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i-6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0788" y="714356"/>
            <a:ext cx="8923212" cy="569386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514350" indent="-514350" algn="just">
              <a:buAutoNum type="arabicPeriod"/>
            </a:pPr>
            <a:r>
              <a:rPr lang="ru-RU" sz="28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Өндірісті ұйымдастыру үшін жасалған, адамның</a:t>
            </a:r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33400" algn="just"/>
            <a:r>
              <a:rPr lang="ru-RU" sz="28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қолымен өндірілген материалдық игіліктер</a:t>
            </a:r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мен </a:t>
            </a:r>
          </a:p>
          <a:p>
            <a:pPr marL="514350" indent="19050" algn="just"/>
            <a:r>
              <a:rPr lang="ru-RU" sz="28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құралдардың жиынтығы?</a:t>
            </a:r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514350" indent="-514350" algn="just">
              <a:buAutoNum type="arabicPeriod" startAt="2"/>
            </a:pPr>
            <a:r>
              <a:rPr lang="kk-KZ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Ата-анасы мен балаларынан басқа туыстары </a:t>
            </a:r>
          </a:p>
          <a:p>
            <a:pPr marL="514350" indent="19050" algn="just"/>
            <a:r>
              <a:rPr lang="kk-KZ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қосылып өмір сүріп жатқан отбасы? </a:t>
            </a:r>
          </a:p>
          <a:p>
            <a:pPr marL="514350" indent="19050" algn="just"/>
            <a:endParaRPr lang="kk-KZ" sz="28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 startAt="3"/>
            </a:pPr>
            <a:r>
              <a:rPr lang="kk-KZ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Тәуелсіздіктерін сақтай отырып, өздерінің кейбір</a:t>
            </a:r>
          </a:p>
          <a:p>
            <a:pPr marL="514350" indent="-514350" algn="just"/>
            <a:r>
              <a:rPr lang="kk-KZ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әрекеттерін үйлестіру үшін біріккен мемлекеттер</a:t>
            </a:r>
          </a:p>
          <a:p>
            <a:pPr marL="514350" indent="-514350" algn="just"/>
            <a:r>
              <a:rPr lang="kk-KZ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одағы?</a:t>
            </a:r>
          </a:p>
          <a:p>
            <a:pPr marL="514350" indent="-514350" algn="just"/>
            <a:r>
              <a:rPr lang="kk-KZ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4. Аумағы жағынан әлемде екінші орынды иеленетін </a:t>
            </a:r>
          </a:p>
          <a:p>
            <a:pPr marL="514350" indent="-514350" algn="just"/>
            <a:r>
              <a:rPr lang="kk-KZ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мемлекет?</a:t>
            </a:r>
          </a:p>
          <a:p>
            <a:pPr marL="514350" indent="-514350" algn="just"/>
            <a:r>
              <a:rPr lang="kk-KZ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5. Заңдардың ішіндегі ең негізгісі?  </a:t>
            </a:r>
            <a:endParaRPr lang="ru-RU" sz="28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19050" algn="just"/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1571612"/>
            <a:ext cx="168308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rgbClr val="000099"/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Капитал </a:t>
            </a:r>
            <a:endParaRPr lang="ru-RU" sz="2800" b="1" dirty="0">
              <a:ln w="10541" cmpd="sng">
                <a:solidFill>
                  <a:srgbClr val="000099"/>
                </a:solidFill>
                <a:prstDash val="solid"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2857496"/>
            <a:ext cx="349255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err="1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Кеңейтілген отбасы</a:t>
            </a:r>
            <a:r>
              <a:rPr lang="ru-RU" sz="2800" b="1" dirty="0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n w="10541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4143380"/>
            <a:ext cx="263225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Конфедерация </a:t>
            </a:r>
            <a:endParaRPr lang="ru-RU" sz="2800" b="1" dirty="0">
              <a:ln w="10541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57422" y="5000636"/>
            <a:ext cx="145591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Канада </a:t>
            </a:r>
            <a:endParaRPr lang="ru-RU" sz="2800" b="1" dirty="0">
              <a:ln w="10541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5429264"/>
            <a:ext cx="2403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Конституция </a:t>
            </a:r>
            <a:endParaRPr lang="ru-RU" sz="2800" b="1" dirty="0">
              <a:ln w="10541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ypertime"/>
          <p:cNvPicPr>
            <a:picLocks noChangeAspect="1" noChangeArrowheads="1"/>
          </p:cNvPicPr>
          <p:nvPr/>
        </p:nvPicPr>
        <p:blipFill>
          <a:blip r:embed="rId2" cstate="screen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928662" y="1714488"/>
            <a:ext cx="7429552" cy="321471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1055"/>
              </a:avLst>
            </a:prstTxWarp>
          </a:bodyPr>
          <a:lstStyle/>
          <a:p>
            <a:pPr algn="ctr" rtl="0"/>
            <a:r>
              <a:rPr lang="ru-RU" sz="36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Times New Roman"/>
                <a:cs typeface="Times New Roman"/>
              </a:rPr>
              <a:t>Құпия ұяшықтар</a:t>
            </a:r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1594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024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4282" y="428604"/>
            <a:ext cx="3286148" cy="17859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Picture 2" descr="024"/>
          <p:cNvPicPr>
            <a:picLocks noChangeAspect="1" noChangeArrowheads="1"/>
          </p:cNvPicPr>
          <p:nvPr/>
        </p:nvPicPr>
        <p:blipFill>
          <a:blip r:embed="rId3" cstate="screen">
            <a:duotone>
              <a:prstClr val="black"/>
              <a:srgbClr val="9966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857488" y="2428868"/>
            <a:ext cx="4000528" cy="17859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Picture 2" descr="024"/>
          <p:cNvPicPr>
            <a:picLocks noChangeAspect="1" noChangeArrowheads="1"/>
          </p:cNvPicPr>
          <p:nvPr/>
        </p:nvPicPr>
        <p:blipFill>
          <a:blip r:embed="rId3" cstate="screen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500562" y="4572008"/>
            <a:ext cx="4429156" cy="192882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214282" y="714356"/>
            <a:ext cx="328614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 </a:t>
            </a:r>
            <a:r>
              <a:rPr lang="ru-RU" sz="3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дегеніміз</a:t>
            </a:r>
            <a:endParaRPr lang="ru-RU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кім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4714884"/>
            <a:ext cx="521497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 </a:t>
            </a:r>
            <a:r>
              <a:rPr lang="ru-RU" sz="3200" b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мәселесімен айналы</a:t>
            </a:r>
            <a:r>
              <a:rPr lang="kk-KZ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сатын ғылым салалары?</a:t>
            </a:r>
            <a:endParaRPr lang="ru-RU" sz="32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488" y="2714620"/>
            <a:ext cx="385765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Халық ұғымына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анықтама бер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857232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6248" y="2857496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5072074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5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02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786446" y="357167"/>
            <a:ext cx="3071834" cy="142876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6143636" y="571480"/>
            <a:ext cx="248657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Қоғам сөзінің </a:t>
            </a:r>
          </a:p>
          <a:p>
            <a:pPr algn="ctr"/>
            <a:r>
              <a:rPr lang="kk-KZ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анықтамасы?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024"/>
          <p:cNvPicPr>
            <a:picLocks noChangeAspect="1" noChangeArrowheads="1"/>
          </p:cNvPicPr>
          <p:nvPr/>
        </p:nvPicPr>
        <p:blipFill>
          <a:blip r:embed="rId3" cstate="screen">
            <a:duotone>
              <a:prstClr val="black"/>
              <a:srgbClr val="FF00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143108" y="2071678"/>
            <a:ext cx="4429156" cy="207170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Picture 2" descr="024"/>
          <p:cNvPicPr>
            <a:picLocks noChangeAspect="1" noChangeArrowheads="1"/>
          </p:cNvPicPr>
          <p:nvPr/>
        </p:nvPicPr>
        <p:blipFill>
          <a:blip r:embed="rId3" cstate="screen">
            <a:duotone>
              <a:prstClr val="black"/>
              <a:schemeClr val="accent6">
                <a:lumMod val="60000"/>
                <a:lumOff val="4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57158" y="4500570"/>
            <a:ext cx="4214842" cy="18573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2071670" y="214311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kk-KZ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Әлеуметтік топтасулар арасындағы немесе адамдар арасындағы саяси, экономикалық, әлеуметтік қатынастар қалай аталады?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786322"/>
            <a:ext cx="407196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Бағыты жағынан қоғамдық қатынастар</a:t>
            </a:r>
          </a:p>
          <a:p>
            <a:pPr algn="ctr"/>
            <a:r>
              <a:rPr lang="kk-KZ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kk-KZ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андай топтарға жіктеледі?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58016" y="571480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9058" y="2643182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57356" y="5000636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9" grpId="0"/>
      <p:bldP spid="9" grpId="1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02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duotone>
              <a:prstClr val="black"/>
              <a:srgbClr val="92D05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85720" y="500043"/>
            <a:ext cx="3333753" cy="121444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500034" y="642918"/>
            <a:ext cx="294991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Құқық дегеніміз </a:t>
            </a:r>
          </a:p>
          <a:p>
            <a:pPr algn="ctr"/>
            <a:r>
              <a:rPr lang="kk-KZ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не?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024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rgbClr val="00B05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500166" y="2143116"/>
            <a:ext cx="4572032" cy="18573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Picture 2" descr="024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714876" y="4357694"/>
            <a:ext cx="4000528" cy="185849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4429124" y="4500570"/>
            <a:ext cx="45720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Қоғамдық ортада </a:t>
            </a:r>
          </a:p>
          <a:p>
            <a:pPr algn="ctr"/>
            <a:r>
              <a:rPr lang="kk-KZ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адамдардың өздерін ұ</a:t>
            </a:r>
            <a:r>
              <a:rPr lang="kk-KZ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стау ережелерінің жиынтығы </a:t>
            </a:r>
          </a:p>
          <a:p>
            <a:pPr algn="ctr"/>
            <a:r>
              <a:rPr lang="kk-KZ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қалай аталады?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2285992"/>
            <a:ext cx="466672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 құқықтарының жалпыға </a:t>
            </a:r>
          </a:p>
          <a:p>
            <a:pPr algn="ctr"/>
            <a:r>
              <a:rPr lang="kk-KZ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ортақ </a:t>
            </a:r>
            <a:r>
              <a:rPr lang="kk-KZ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Декларациясында адам </a:t>
            </a:r>
          </a:p>
          <a:p>
            <a:pPr algn="ctr"/>
            <a:r>
              <a:rPr lang="kk-KZ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құқықтарын </a:t>
            </a:r>
            <a:r>
              <a:rPr lang="kk-KZ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қандай</a:t>
            </a:r>
          </a:p>
          <a:p>
            <a:pPr algn="ctr"/>
            <a:r>
              <a:rPr lang="kk-KZ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үш топқа бөледі?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642918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2571744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86512" y="478632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9" grpId="0"/>
      <p:bldP spid="9" grpId="1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5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1427469">
            <a:off x="1210721" y="2145572"/>
            <a:ext cx="65090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err="1" smtClean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Кім</a:t>
            </a:r>
            <a:r>
              <a:rPr lang="ru-RU" sz="8000" b="1" cap="none" spc="0" dirty="0" smtClean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000" b="1" cap="none" spc="0" dirty="0" err="1" smtClean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тапқыр?</a:t>
            </a:r>
            <a:endParaRPr lang="ru-RU" sz="8000" b="1" cap="none" spc="0" dirty="0">
              <a:ln w="11430"/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19" descr="цветы42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142844" y="5857890"/>
            <a:ext cx="88583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39952" y="1214422"/>
            <a:ext cx="5004048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dirty="0" err="1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Азамат</a:t>
            </a:r>
            <a:r>
              <a:rPr lang="ru-RU" sz="320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(ша) </a:t>
            </a:r>
            <a:r>
              <a:rPr lang="ru-RU" sz="3200" dirty="0" err="1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Сәуенов Асхат</a:t>
            </a:r>
            <a:r>
              <a:rPr lang="ru-RU" sz="320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Дәуренұлы</a:t>
            </a:r>
            <a:endParaRPr lang="ru-RU" sz="3200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kk-KZ" sz="320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Туған  25 қаңтар 1995 ж</a:t>
            </a:r>
          </a:p>
          <a:p>
            <a:r>
              <a:rPr lang="kk-KZ" sz="320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Туған жері:қала, ауыл Есет</a:t>
            </a:r>
          </a:p>
          <a:p>
            <a:r>
              <a:rPr lang="kk-KZ" sz="320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Аудан/қала  Бейнеу</a:t>
            </a:r>
          </a:p>
          <a:p>
            <a:r>
              <a:rPr lang="kk-KZ" sz="320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Облыс Маңғыстау</a:t>
            </a:r>
          </a:p>
          <a:p>
            <a:r>
              <a:rPr lang="kk-KZ" sz="320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Республикасы Қазақстан </a:t>
            </a:r>
            <a:endParaRPr lang="ru-RU" sz="3200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357166"/>
            <a:ext cx="38725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cap="none" spc="0" dirty="0" err="1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Бұл қандай құжат?</a:t>
            </a:r>
            <a:endParaRPr lang="ru-RU" sz="3200" b="1" i="1" cap="none" spc="0" dirty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 rot="16200000">
            <a:off x="-392928" y="1678758"/>
            <a:ext cx="5143511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3372" y="928670"/>
            <a:ext cx="4786346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6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Осы </a:t>
            </a:r>
            <a:r>
              <a:rPr lang="ru-RU" sz="2800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құжат Сәуенов Асхат</a:t>
            </a:r>
            <a:r>
              <a:rPr lang="ru-RU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Дәуренұлына берілді</a:t>
            </a:r>
            <a:r>
              <a:rPr lang="ru-RU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2008 </a:t>
            </a:r>
            <a:r>
              <a:rPr lang="ru-RU" sz="2800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жылы</a:t>
            </a:r>
            <a:r>
              <a:rPr lang="ru-RU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Х.</a:t>
            </a:r>
            <a:r>
              <a:rPr lang="ru-RU" sz="2800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Досмұхамедов атындағы </a:t>
            </a:r>
            <a:r>
              <a:rPr lang="ru-RU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Атырау </a:t>
            </a:r>
            <a:r>
              <a:rPr lang="ru-RU" sz="2800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Университетіне</a:t>
            </a:r>
            <a:r>
              <a:rPr lang="ru-RU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түсіп</a:t>
            </a:r>
            <a:r>
              <a:rPr lang="ru-RU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2011 </a:t>
            </a:r>
            <a:r>
              <a:rPr lang="ru-RU" sz="2800" b="1" dirty="0" err="1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жылы</a:t>
            </a:r>
            <a:r>
              <a:rPr lang="ru-RU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030640 </a:t>
            </a:r>
            <a:r>
              <a:rPr lang="kk-KZ" sz="28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“математика және физика” мамандығының жоғары кәсіптік оқу бағдарламасын толық меңгеріп шықты.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214290"/>
            <a:ext cx="38726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dirty="0" err="1" smtClean="0">
                <a:ln w="11430">
                  <a:solidFill>
                    <a:srgbClr val="0000FF"/>
                  </a:solidFill>
                </a:ln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Бұл қандай құжат?</a:t>
            </a:r>
            <a:endParaRPr lang="ru-RU" sz="3200" b="1" i="1" dirty="0">
              <a:ln w="11430">
                <a:solidFill>
                  <a:srgbClr val="0000FF"/>
                </a:solidFill>
              </a:ln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-321502" y="1321579"/>
            <a:ext cx="4572033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00562" y="1142984"/>
            <a:ext cx="4143974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Осы құжат Сәуенов Асхат Дәуренұлына берілді.</a:t>
            </a:r>
          </a:p>
          <a:p>
            <a:pPr algn="ctr"/>
            <a:r>
              <a:rPr lang="kk-KZ" sz="2800" b="1" cap="none" spc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 2008 жылы Маңғыстау облысы, Бейнеу ауданы, Гагарин атындағы орта мектепті бітірді.</a:t>
            </a:r>
            <a:endParaRPr lang="ru-RU" sz="2800" b="1" cap="none" spc="0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142852"/>
            <a:ext cx="433355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3600" b="1" i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Бұл қандай құжат?</a:t>
            </a:r>
            <a:endParaRPr lang="ru-RU" sz="3600" b="1" i="1" cap="none" spc="0" dirty="0" smtClean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lum bright="40000" contrast="40000"/>
          </a:blip>
          <a:srcRect/>
          <a:stretch>
            <a:fillRect/>
          </a:stretch>
        </p:blipFill>
        <p:spPr bwMode="auto">
          <a:xfrm rot="16200000">
            <a:off x="-142895" y="1500163"/>
            <a:ext cx="4714884" cy="357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42910" y="2357430"/>
            <a:ext cx="780617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Мақал </a:t>
            </a:r>
            <a:r>
              <a:rPr lang="ru-RU" sz="6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6000" b="1" cap="none" spc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сөздің мәйегі</a:t>
            </a:r>
            <a:endParaRPr lang="ru-RU" sz="6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1214422"/>
            <a:ext cx="800105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1" i="0" u="none" strike="noStrike" spc="50" normalizeH="0" baseline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kk-KZ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Ө</a:t>
            </a:r>
            <a:r>
              <a:rPr kumimoji="0" lang="kk-KZ" sz="4000" b="1" i="1" u="none" strike="noStrike" spc="50" normalizeH="0" baseline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ткенді қайталай отырып, оқушылардың есте сақтау қабілеттерін дамыту, ойлау, сөйлеу қабілеттерін шыңдау.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4000" b="1" i="1" u="none" strike="noStrike" spc="50" normalizeH="0" baseline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Адамгершілікке, құқықтық сауаттылыққа тәрбиелеу.</a:t>
            </a:r>
            <a:endParaRPr kumimoji="0" lang="kk-KZ" sz="4000" b="1" i="1" u="none" strike="noStrike" spc="50" normalizeH="0" baseline="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285728"/>
            <a:ext cx="33395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Мақсаты:</a:t>
            </a:r>
            <a:endParaRPr lang="ru-RU" sz="5400" b="1" cap="none" spc="0" dirty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71604" y="2285992"/>
            <a:ext cx="612860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err="1" smtClean="0">
                <a:ln w="11430"/>
                <a:solidFill>
                  <a:srgbClr val="66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Кім</a:t>
            </a:r>
            <a:r>
              <a:rPr lang="ru-RU" sz="7200" b="1" cap="none" spc="0" dirty="0" smtClean="0">
                <a:ln w="11430"/>
                <a:solidFill>
                  <a:srgbClr val="66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200" b="1" cap="none" spc="0" dirty="0" err="1" smtClean="0">
                <a:ln w="11430"/>
                <a:solidFill>
                  <a:srgbClr val="66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жылдам</a:t>
            </a:r>
            <a:r>
              <a:rPr lang="ru-RU" sz="7200" b="1" cap="none" spc="0" dirty="0" smtClean="0">
                <a:ln w="11430"/>
                <a:solidFill>
                  <a:srgbClr val="66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7200" b="1" cap="none" spc="0" dirty="0">
              <a:ln w="11430"/>
              <a:solidFill>
                <a:srgbClr val="66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55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-42863" y="4695825"/>
            <a:ext cx="2205038" cy="211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55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6981825" y="42863"/>
            <a:ext cx="2205038" cy="211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214290"/>
            <a:ext cx="4827732" cy="8925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600" b="1" cap="none" spc="0" dirty="0" err="1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Мемлекеттік</a:t>
            </a:r>
            <a:r>
              <a:rPr lang="ru-RU" sz="2600" b="1" cap="none" spc="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cap="none" spc="0" dirty="0" err="1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билікке</a:t>
            </a:r>
            <a:r>
              <a:rPr lang="ru-RU" sz="2600" b="1" cap="none" spc="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cap="none" spc="0" dirty="0" err="1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келу</a:t>
            </a:r>
            <a:endParaRPr lang="ru-RU" sz="2600" b="1" cap="none" spc="0" dirty="0" smtClean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cap="none" spc="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cap="none" spc="0" dirty="0" err="1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2600" b="1" cap="none" spc="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оны </a:t>
            </a:r>
            <a:r>
              <a:rPr lang="ru-RU" sz="2600" b="1" cap="none" spc="0" dirty="0" err="1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басқару формалары</a:t>
            </a:r>
            <a:endParaRPr lang="ru-RU" sz="2600" b="1" cap="none" spc="0" dirty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428736"/>
            <a:ext cx="185738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Билікке келу жолдары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2500306"/>
            <a:ext cx="235745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Билік атадан балаға мұра етіп қалдырылады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3857628"/>
            <a:ext cx="235745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Билікке келу еркін сайлау арқылы жүзеге асырылады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5000636"/>
            <a:ext cx="2500330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Билік күшпен, қастандық немесе революциялық жолмен басып алынады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57554" y="1357298"/>
            <a:ext cx="178595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Басқару формалары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57620" y="4000504"/>
            <a:ext cx="185738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786182" y="2571744"/>
            <a:ext cx="178595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57950" y="2143116"/>
            <a:ext cx="178595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Абсолютті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57950" y="5857892"/>
            <a:ext cx="228601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2700" dirty="0" smtClean="0">
                <a:latin typeface="Times New Roman" pitchFamily="18" charset="0"/>
                <a:cs typeface="Times New Roman" pitchFamily="18" charset="0"/>
              </a:rPr>
              <a:t>Бірпартиялық</a:t>
            </a:r>
            <a:r>
              <a:rPr lang="kk-KZ" sz="2700" dirty="0" smtClean="0"/>
              <a:t> </a:t>
            </a:r>
            <a:endParaRPr lang="ru-RU" sz="27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57950" y="5143512"/>
            <a:ext cx="178595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357950" y="4357694"/>
            <a:ext cx="228601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357950" y="3571876"/>
            <a:ext cx="228601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Президенттік</a:t>
            </a:r>
            <a:r>
              <a:rPr lang="kk-KZ" sz="2400" dirty="0" smtClean="0"/>
              <a:t> 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357950" y="2857496"/>
            <a:ext cx="257176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857620" y="5429264"/>
            <a:ext cx="178595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-1571668" y="3714752"/>
            <a:ext cx="38576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5" idx="1"/>
          </p:cNvCxnSpPr>
          <p:nvPr/>
        </p:nvCxnSpPr>
        <p:spPr>
          <a:xfrm>
            <a:off x="357158" y="1785926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57158" y="3071810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57158" y="4286256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57158" y="5643578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1679158" y="3821512"/>
            <a:ext cx="3786214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endCxn id="10" idx="1"/>
          </p:cNvCxnSpPr>
          <p:nvPr/>
        </p:nvCxnSpPr>
        <p:spPr>
          <a:xfrm>
            <a:off x="3571868" y="4286256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3571868" y="5715016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endCxn id="11" idx="1"/>
          </p:cNvCxnSpPr>
          <p:nvPr/>
        </p:nvCxnSpPr>
        <p:spPr>
          <a:xfrm>
            <a:off x="3571868" y="2857496"/>
            <a:ext cx="21431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000364" y="3000372"/>
            <a:ext cx="78581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000364" y="4429132"/>
            <a:ext cx="85725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3143240" y="5929330"/>
            <a:ext cx="78581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5572132" y="2643182"/>
            <a:ext cx="78581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5572132" y="3071810"/>
            <a:ext cx="78581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715008" y="4071942"/>
            <a:ext cx="64294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5715008" y="4500570"/>
            <a:ext cx="64294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5643570" y="5572140"/>
            <a:ext cx="71438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5643570" y="6000768"/>
            <a:ext cx="71438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Прямоугольник 70"/>
          <p:cNvSpPr/>
          <p:nvPr/>
        </p:nvSpPr>
        <p:spPr>
          <a:xfrm>
            <a:off x="3786182" y="5429264"/>
            <a:ext cx="20168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Диктатура</a:t>
            </a:r>
            <a:r>
              <a:rPr lang="kk-KZ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3786182" y="4000504"/>
            <a:ext cx="22426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Республика </a:t>
            </a:r>
            <a:r>
              <a:rPr lang="kk-KZ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3714744" y="2571744"/>
            <a:ext cx="20442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Монархия </a:t>
            </a:r>
            <a:r>
              <a:rPr lang="kk-KZ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360994" y="2857496"/>
            <a:ext cx="27830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Конституциялық</a:t>
            </a:r>
            <a:r>
              <a:rPr lang="kk-KZ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6357950" y="4357694"/>
            <a:ext cx="22464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Парламенттік</a:t>
            </a:r>
            <a:r>
              <a:rPr lang="kk-KZ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6572264" y="5143512"/>
            <a:ext cx="13840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Әскери</a:t>
            </a:r>
            <a:r>
              <a:rPr lang="kk-KZ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73" grpId="0"/>
      <p:bldP spid="80" grpId="0"/>
      <p:bldP spid="81" grpId="0"/>
      <p:bldP spid="8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4-конечная звезда 2"/>
          <p:cNvSpPr/>
          <p:nvPr/>
        </p:nvSpPr>
        <p:spPr>
          <a:xfrm>
            <a:off x="0" y="0"/>
            <a:ext cx="4143372" cy="3786214"/>
          </a:xfrm>
          <a:prstGeom prst="star24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24-конечная звезда 3"/>
          <p:cNvSpPr/>
          <p:nvPr/>
        </p:nvSpPr>
        <p:spPr>
          <a:xfrm>
            <a:off x="4643438" y="0"/>
            <a:ext cx="4500562" cy="3643314"/>
          </a:xfrm>
          <a:prstGeom prst="star24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24-конечная звезда 4"/>
          <p:cNvSpPr/>
          <p:nvPr/>
        </p:nvSpPr>
        <p:spPr>
          <a:xfrm>
            <a:off x="2000232" y="3214686"/>
            <a:ext cx="5000660" cy="3643314"/>
          </a:xfrm>
          <a:prstGeom prst="star24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142984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9600" b="1" cap="none" spc="0" dirty="0">
              <a:ln w="11430"/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57950" y="857232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kk-KZ" sz="9600" b="1" dirty="0" smtClean="0">
                <a:ln w="1143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b="1" cap="none" spc="0" dirty="0">
              <a:ln w="11430"/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4143380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kk-KZ" sz="9600" b="1" dirty="0" smtClean="0">
                <a:ln w="1143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9600" b="1" cap="none" spc="0" dirty="0">
              <a:ln w="11430"/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214422"/>
            <a:ext cx="333206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err="1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Жастар</a:t>
            </a:r>
            <a:r>
              <a:rPr lang="ru-RU" sz="2400" b="1" cap="none" spc="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none" spc="0" dirty="0" err="1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арасындағы</a:t>
            </a:r>
            <a:r>
              <a:rPr lang="ru-RU" sz="2400" b="1" cap="none" spc="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kk-KZ" sz="24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қылмысқа жол бермеу</a:t>
            </a:r>
          </a:p>
          <a:p>
            <a:pPr algn="ctr"/>
            <a:r>
              <a:rPr lang="kk-KZ" sz="24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ү</a:t>
            </a:r>
            <a:r>
              <a:rPr lang="kk-KZ" sz="2400" b="1" cap="none" spc="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шін не істеу керек?</a:t>
            </a:r>
            <a:endParaRPr lang="ru-RU" sz="2400" b="1" cap="none" spc="0" dirty="0">
              <a:ln/>
              <a:solidFill>
                <a:schemeClr val="accent3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71735" y="4214818"/>
            <a:ext cx="400052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err="1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2400" b="1" cap="none" spc="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 неге </a:t>
            </a:r>
            <a:r>
              <a:rPr lang="ru-RU" sz="2400" b="1" cap="none" spc="0" dirty="0" err="1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отбасының тұрақты болуына</a:t>
            </a:r>
            <a:r>
              <a:rPr lang="ru-RU" sz="2400" b="1" cap="none" spc="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cap="none" spc="0" dirty="0" err="1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ru-RU" sz="2400" b="1" cap="none" spc="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none" spc="0" dirty="0" err="1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балалардың көбірек болғанына</a:t>
            </a:r>
            <a:r>
              <a:rPr lang="ru-RU" sz="2400" b="1" cap="none" spc="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cap="none" spc="0" dirty="0" err="1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мүдделі</a:t>
            </a:r>
            <a:r>
              <a:rPr lang="kk-KZ" sz="24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cap="none" spc="0" dirty="0">
              <a:ln/>
              <a:solidFill>
                <a:schemeClr val="accent3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43504" y="92867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dirty="0" err="1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Қазіргі таңда ата-аналар</a:t>
            </a:r>
            <a:r>
              <a:rPr lang="ru-RU" sz="24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балалары</a:t>
            </a:r>
            <a:r>
              <a:rPr lang="ru-RU" sz="24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алдындағы м</a:t>
            </a:r>
            <a:r>
              <a:rPr lang="ru-RU" sz="2400" b="1" cap="none" spc="0" dirty="0" err="1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індеттерін</a:t>
            </a:r>
            <a:r>
              <a:rPr lang="ru-RU" sz="2400" b="1" cap="none" spc="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none" spc="0" dirty="0" err="1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толық орындап</a:t>
            </a:r>
            <a:r>
              <a:rPr lang="ru-RU" sz="2400" b="1" cap="none" spc="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none" spc="0" dirty="0" err="1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жүр ме</a:t>
            </a:r>
            <a:r>
              <a:rPr lang="kk-KZ" sz="2400" b="1" cap="none" spc="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cap="none" spc="0" dirty="0">
              <a:ln/>
              <a:solidFill>
                <a:schemeClr val="accent3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71670" y="714356"/>
            <a:ext cx="52204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/>
                <a:solidFill>
                  <a:srgbClr val="008000"/>
                </a:solidFill>
                <a:effectLst/>
                <a:latin typeface="Times New Roman" pitchFamily="18" charset="0"/>
                <a:cs typeface="Times New Roman" pitchFamily="18" charset="0"/>
              </a:rPr>
              <a:t>Үйге тапсырма</a:t>
            </a:r>
            <a:r>
              <a:rPr lang="ru-RU" sz="5400" b="1" cap="none" spc="0" dirty="0" smtClean="0">
                <a:ln/>
                <a:solidFill>
                  <a:srgbClr val="008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ru-RU" sz="5400" b="1" cap="none" spc="0" dirty="0">
              <a:ln/>
              <a:solidFill>
                <a:srgbClr val="008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1928802"/>
            <a:ext cx="8843383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514350" indent="-514350" algn="ctr">
              <a:buAutoNum type="arabicPeriod"/>
            </a:pPr>
            <a:r>
              <a:rPr lang="kk-KZ" sz="28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ru-RU" sz="2800" b="1" dirty="0" err="1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Егер</a:t>
            </a:r>
            <a:r>
              <a:rPr lang="ru-RU" sz="28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2800" b="1" dirty="0" err="1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8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және ғылым министрі</a:t>
            </a:r>
            <a:r>
              <a:rPr lang="ru-RU" sz="28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болсам</a:t>
            </a:r>
            <a:r>
              <a:rPr lang="ru-RU" sz="28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kk-KZ" sz="28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marL="514350" indent="-514350" algn="ctr"/>
            <a:endParaRPr lang="ru-RU" sz="2800" b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/>
            <a:r>
              <a:rPr lang="kk-KZ" sz="28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2.  “Егер мен заң қызметкері болсам...”</a:t>
            </a:r>
          </a:p>
          <a:p>
            <a:pPr marL="514350" indent="-514350" algn="ctr">
              <a:buAutoNum type="arabicPeriod"/>
            </a:pPr>
            <a:endParaRPr lang="kk-KZ" sz="2800" b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/>
            <a:r>
              <a:rPr lang="kk-KZ" sz="28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3.  “Егер мен президент болсам...”</a:t>
            </a:r>
            <a:endParaRPr lang="ru-RU" sz="2800" b="1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20385576">
            <a:off x="523964" y="2685157"/>
            <a:ext cx="82000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Назарларыңызға рахмет</a:t>
            </a:r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i-6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2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728" y="214290"/>
            <a:ext cx="5886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Сайыстың жүрісі:</a:t>
            </a:r>
            <a:endParaRPr lang="ru-RU" sz="5400" b="1" cap="none" spc="0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285860"/>
            <a:ext cx="8178201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63538" algn="just">
              <a:buAutoNum type="arabicPeriod"/>
              <a:tabLst>
                <a:tab pos="623888" algn="l"/>
                <a:tab pos="893763" algn="l"/>
              </a:tabLst>
            </a:pPr>
            <a:r>
              <a:rPr lang="ru-RU" sz="5400" b="1" cap="none" spc="0" dirty="0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cap="none" spc="0" dirty="0" err="1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Ойлан</a:t>
            </a:r>
            <a:r>
              <a:rPr lang="ru-RU" sz="5400" b="1" cap="none" spc="0" dirty="0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тап!</a:t>
            </a:r>
          </a:p>
          <a:p>
            <a:pPr marL="1081088" indent="-717550">
              <a:buAutoNum type="arabicPeriod"/>
            </a:pPr>
            <a:r>
              <a:rPr lang="kk-KZ" sz="5400" b="1" cap="none" spc="0" dirty="0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Құпия ұяшықтар</a:t>
            </a:r>
          </a:p>
          <a:p>
            <a:pPr marL="1081088" indent="-717550" defTabSz="612775">
              <a:buAutoNum type="arabicPeriod"/>
            </a:pPr>
            <a:r>
              <a:rPr lang="kk-KZ" sz="5400" b="1" dirty="0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Кім, тапқыр?</a:t>
            </a:r>
          </a:p>
          <a:p>
            <a:pPr marL="1082675" indent="-808038" algn="ctr">
              <a:buAutoNum type="arabicPeriod"/>
            </a:pPr>
            <a:r>
              <a:rPr lang="kk-KZ" sz="5400" b="1" cap="none" spc="0" dirty="0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Мақал – сөздің мәйегі</a:t>
            </a:r>
          </a:p>
          <a:p>
            <a:pPr marL="1082675" indent="-808038">
              <a:buAutoNum type="arabicPeriod"/>
            </a:pPr>
            <a:r>
              <a:rPr lang="kk-KZ" sz="5400" b="1" dirty="0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Кім, жылдам?</a:t>
            </a:r>
            <a:endParaRPr lang="kk-KZ" sz="5400" b="1" cap="none" spc="0" dirty="0" smtClean="0">
              <a:ln w="11430"/>
              <a:solidFill>
                <a:srgbClr val="00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715963" indent="-350838">
              <a:buAutoNum type="arabicPeriod"/>
              <a:tabLst>
                <a:tab pos="715963" algn="l"/>
              </a:tabLst>
            </a:pPr>
            <a:r>
              <a:rPr lang="kk-KZ" sz="5400" b="1" dirty="0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Шешендік өнер </a:t>
            </a:r>
            <a:endParaRPr lang="kk-KZ" sz="5400" b="1" cap="none" spc="0" dirty="0" smtClean="0">
              <a:ln w="11430"/>
              <a:solidFill>
                <a:srgbClr val="00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914400" indent="-914400" algn="ctr">
              <a:buAutoNum type="arabicPeriod"/>
            </a:pP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357166"/>
          <a:ext cx="8715436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071934" y="428604"/>
            <a:ext cx="101983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500042"/>
            <a:ext cx="85472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00760" y="1571612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1643050"/>
            <a:ext cx="108234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72198" y="3714752"/>
            <a:ext cx="6976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29322" y="3714752"/>
            <a:ext cx="104708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4786322"/>
            <a:ext cx="6976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71934" y="4786322"/>
            <a:ext cx="102624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57422" y="3714752"/>
            <a:ext cx="697628" cy="13618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071670" y="3714752"/>
            <a:ext cx="130997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57422" y="1643050"/>
            <a:ext cx="6976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14546" y="1571612"/>
            <a:ext cx="10855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9" descr="a"/>
          <p:cNvPicPr>
            <a:picLocks noChangeAspect="1" noChangeArrowheads="1" noCrop="1"/>
          </p:cNvPicPr>
          <p:nvPr/>
        </p:nvPicPr>
        <p:blipFill>
          <a:blip r:embed="rId2" cstate="screen">
            <a:lum bright="1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500042"/>
            <a:ext cx="8572559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457200" algn="just">
              <a:buAutoNum type="arabicPeriod"/>
            </a:pPr>
            <a:r>
              <a:rPr lang="ru-RU" sz="2800" b="1" dirty="0" err="1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Адамның өзінің болмысының шарттары</a:t>
            </a:r>
            <a:r>
              <a:rPr lang="ru-RU" sz="28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2800" b="1" dirty="0" err="1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кең ауқымды ішкі</a:t>
            </a:r>
            <a:r>
              <a:rPr lang="ru-RU" sz="28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8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kk-KZ" sz="2800" b="1" cap="none" spc="0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анағаттанушылығына сәйкес келетін, өмірінің толыққандылығы </a:t>
            </a:r>
            <a:r>
              <a:rPr lang="kk-KZ" sz="28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kk-KZ" sz="2800" b="1" cap="none" spc="0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ен маңыздылығының көрсеткіші болатын, адамдық мұратына жету </a:t>
            </a:r>
            <a:r>
              <a:rPr lang="kk-KZ" sz="28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күйін көрсететін моральдық сана ұғымы?  </a:t>
            </a:r>
          </a:p>
          <a:p>
            <a:pPr marL="441325" indent="-441325" algn="just"/>
            <a:r>
              <a:rPr lang="kk-KZ" sz="2800" b="1" cap="none" spc="0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 Өмір жайлаған жер қыртысы?  </a:t>
            </a:r>
          </a:p>
          <a:p>
            <a:pPr marL="176213" indent="-176213" algn="just">
              <a:tabLst>
                <a:tab pos="176213" algn="l"/>
              </a:tabLst>
            </a:pPr>
            <a:r>
              <a:rPr lang="kk-KZ" sz="28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Нарыққа қатысушылардың арасындағы өндіріс  жағдайларын ж</a:t>
            </a:r>
            <a:r>
              <a:rPr lang="kk-KZ" sz="2800" b="1" cap="none" spc="0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ақсарту және өнімді өткізу үшін талас?   </a:t>
            </a:r>
          </a:p>
          <a:p>
            <a:pPr marL="365125" indent="-365125" algn="just"/>
            <a:r>
              <a:rPr lang="kk-KZ" sz="28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Ағылшын тілінен аударғанда “іс” ұғымын білдіреді?   </a:t>
            </a:r>
          </a:p>
          <a:p>
            <a:pPr marL="914400" indent="-914400" algn="just"/>
            <a:r>
              <a:rPr lang="kk-KZ" sz="2800" b="1" cap="none" spc="0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Қосарлы азаматтығы бар адам?   </a:t>
            </a:r>
            <a:endParaRPr lang="ru-RU" sz="6600" b="1" cap="none" spc="0" dirty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2643182"/>
            <a:ext cx="135485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Бақыт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3071810"/>
            <a:ext cx="1839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Биосфера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57356" y="4357694"/>
            <a:ext cx="134870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Бәсеке</a:t>
            </a:r>
            <a:r>
              <a:rPr lang="ru-RU" sz="2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5214950"/>
            <a:ext cx="139127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Бизнес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5572140"/>
            <a:ext cx="186448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Бипатрид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i-58"/>
          <p:cNvPicPr>
            <a:picLocks noChangeAspect="1" noChangeArrowheads="1"/>
          </p:cNvPicPr>
          <p:nvPr/>
        </p:nvPicPr>
        <p:blipFill>
          <a:blip r:embed="rId2" cstate="screen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428604"/>
            <a:ext cx="8429652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63538" indent="-363538" algn="just"/>
            <a:r>
              <a:rPr lang="ru-RU" sz="2800" b="1" cap="none" spc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cap="none" spc="0" dirty="0" err="1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Адамдардың бұқара, қоғамдық бірлестіктермен</a:t>
            </a:r>
            <a:r>
              <a:rPr lang="ru-RU" sz="2800" b="1" cap="none" spc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k-KZ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жеке адамдармен бірге мемлекет пен билікке қатысты </a:t>
            </a:r>
            <a:r>
              <a:rPr lang="kk-KZ" sz="2800" b="1" cap="none" spc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мәселелерді шешуге бағытталған </a:t>
            </a:r>
            <a:r>
              <a:rPr lang="kk-KZ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қызметінің ерекше </a:t>
            </a:r>
            <a:r>
              <a:rPr lang="kk-KZ" sz="2800" b="1" cap="none" spc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түрі?  </a:t>
            </a:r>
            <a:endParaRPr lang="ru-RU" sz="2800" b="1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54013" indent="-354013" algn="just"/>
            <a:r>
              <a:rPr lang="kk-KZ" sz="2800" b="1" cap="none" spc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Аумағы жағынан дүниежүзінде оныншы орындағы мемлекет?  </a:t>
            </a:r>
            <a:endParaRPr lang="kk-KZ" sz="2800" b="1" cap="none" spc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36563" indent="-436563" algn="just"/>
            <a:r>
              <a:rPr lang="kk-KZ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Сатып алушылардың  тауарды белгілі бір бағамен   сатып алу қабілеті?   </a:t>
            </a:r>
          </a:p>
          <a:p>
            <a:pPr marL="354013" indent="-354013" algn="just"/>
            <a:r>
              <a:rPr lang="kk-KZ" sz="2800" b="1" cap="none" spc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Уақыт өткен сайын елдегі және дүниежүзіндегі даму үдерістерін ескере отырып, өзгеріп отыратын қоғамдағы саяси белсенді адамдардың  ұйымы?</a:t>
            </a:r>
          </a:p>
          <a:p>
            <a:pPr marL="274638" indent="-274638" algn="just"/>
            <a:r>
              <a:rPr lang="kk-KZ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Парламенттің жоғарғы палатасы?  </a:t>
            </a:r>
            <a:endParaRPr lang="kk-KZ" sz="2800" b="1" cap="none" spc="0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1714488"/>
            <a:ext cx="141724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Саясат</a:t>
            </a:r>
            <a:r>
              <a:rPr lang="ru-RU" sz="2800" b="1" cap="none" spc="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cap="none" spc="0" dirty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00562" y="2571744"/>
            <a:ext cx="12495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Судан </a:t>
            </a:r>
            <a:endParaRPr lang="ru-RU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86446" y="3429000"/>
            <a:ext cx="173958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Сұраныс</a:t>
            </a:r>
            <a:r>
              <a:rPr lang="ru-RU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5143512"/>
            <a:ext cx="310379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Саяси</a:t>
            </a:r>
            <a:r>
              <a:rPr lang="ru-RU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партиялар</a:t>
            </a:r>
            <a:r>
              <a:rPr lang="ru-RU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43702" y="5572140"/>
            <a:ext cx="125053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Сенат </a:t>
            </a:r>
            <a:endParaRPr lang="ru-RU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 t nhnlk44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 b="-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857232"/>
            <a:ext cx="8143932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14350" indent="-514350" algn="just">
              <a:buAutoNum type="arabicPeriod"/>
            </a:pPr>
            <a:r>
              <a:rPr lang="ru-RU" sz="2800" b="1" cap="none" spc="0" dirty="0" err="1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Адамдардың тарихи</a:t>
            </a:r>
            <a:r>
              <a:rPr lang="ru-RU" sz="2800" b="1" cap="none" spc="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none" spc="0" dirty="0" err="1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отанынан</a:t>
            </a:r>
            <a:r>
              <a:rPr lang="ru-RU" sz="2800" b="1" cap="none" spc="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none" spc="0" dirty="0" err="1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өзге жерлерде</a:t>
            </a:r>
            <a:r>
              <a:rPr lang="ru-RU" sz="2800" b="1" cap="none" spc="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none" spc="0" dirty="0" err="1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тұратын бөлігі?</a:t>
            </a:r>
            <a:r>
              <a:rPr lang="ru-RU" sz="2800" b="1" cap="none" spc="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 algn="just">
              <a:buAutoNum type="arabicPeriod"/>
            </a:pPr>
            <a:r>
              <a:rPr lang="kk-KZ" sz="2800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Жаңалығымен, жоғары жетістігімен және қоғамдық маңыздылығымен ерекшеленетін қызметтің өнімін алуға мүмкіндік беретін қабілеттердің жиынтығы? </a:t>
            </a:r>
          </a:p>
          <a:p>
            <a:pPr marL="514350" indent="-514350" algn="just">
              <a:buAutoNum type="arabicPeriod"/>
            </a:pPr>
            <a:r>
              <a:rPr lang="kk-KZ" sz="2800" b="1" cap="none" spc="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Халық билігі?  </a:t>
            </a:r>
          </a:p>
          <a:p>
            <a:pPr marL="514350" indent="-514350" algn="just">
              <a:buAutoNum type="arabicPeriod"/>
            </a:pPr>
            <a:r>
              <a:rPr lang="kk-KZ" sz="2800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Ресми жарияланған бағдарламалық мәлімдеме?</a:t>
            </a:r>
          </a:p>
          <a:p>
            <a:pPr marL="514350" indent="-514350" algn="just">
              <a:buAutoNum type="arabicPeriod" startAt="5"/>
            </a:pPr>
            <a:r>
              <a:rPr lang="kk-KZ" sz="2800" b="1" cap="none" spc="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Заңды елемей, мемлекетті күшпен басқару?</a:t>
            </a:r>
          </a:p>
          <a:p>
            <a:pPr marL="514350" indent="-514350" algn="just"/>
            <a:r>
              <a:rPr lang="kk-KZ" sz="2800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cap="none" spc="0" dirty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1285860"/>
            <a:ext cx="192232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Диаспора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2928934"/>
            <a:ext cx="147829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Дарын</a:t>
            </a:r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3357562"/>
            <a:ext cx="234865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Демократия </a:t>
            </a:r>
            <a:r>
              <a:rPr lang="ru-RU" sz="2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4286256"/>
            <a:ext cx="23498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Декларация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14678" y="5214950"/>
            <a:ext cx="210660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Диктатура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i-5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10000" contrast="40000"/>
          </a:blip>
          <a:srcRect r="-1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285728"/>
            <a:ext cx="8072494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14350" indent="-514350" algn="just">
              <a:buAutoNum type="arabicPeriod"/>
            </a:pPr>
            <a:r>
              <a:rPr lang="ru-RU" sz="3200" b="1" cap="none" spc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Белгілі</a:t>
            </a:r>
            <a:r>
              <a:rPr lang="ru-RU" sz="32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cap="none" spc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бір</a:t>
            </a:r>
            <a:r>
              <a:rPr lang="ru-RU" sz="32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cap="none" spc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әлеуметтік ортаның құндылықтарын</a:t>
            </a:r>
            <a:r>
              <a:rPr lang="ru-RU" sz="32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тасушы</a:t>
            </a:r>
            <a:r>
              <a:rPr lang="ru-RU" sz="32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индивид?</a:t>
            </a:r>
          </a:p>
          <a:p>
            <a:pPr marL="514350" indent="-514350" algn="just">
              <a:buAutoNum type="arabicPeriod"/>
            </a:pPr>
            <a:endParaRPr lang="ru-RU" sz="32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 startAt="2"/>
            </a:pPr>
            <a:r>
              <a:rPr lang="ru-RU" sz="32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Адамдар</a:t>
            </a:r>
            <a:r>
              <a:rPr lang="ru-RU" sz="32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қауымының рудан</a:t>
            </a:r>
            <a:r>
              <a:rPr lang="ru-RU" sz="32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жоғары сатысы</a:t>
            </a:r>
            <a:r>
              <a:rPr lang="ru-RU" sz="32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marL="514350" indent="-514350" algn="just">
              <a:buAutoNum type="arabicPeriod" startAt="2"/>
            </a:pPr>
            <a:r>
              <a:rPr lang="kk-KZ" sz="32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Ата-анасы және балалары бар отбасы?</a:t>
            </a:r>
          </a:p>
          <a:p>
            <a:pPr marL="514350" indent="-514350" algn="just"/>
            <a:endParaRPr lang="kk-KZ" sz="3200" b="1" cap="none" spc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622300" indent="-622300" algn="just"/>
            <a:r>
              <a:rPr lang="kk-KZ" sz="32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Қазақ құқық жүйесіне өзгеріс енгізген хан?</a:t>
            </a:r>
          </a:p>
          <a:p>
            <a:pPr marL="514350" indent="-514350" algn="just"/>
            <a:r>
              <a:rPr lang="kk-KZ" sz="32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Демократияға қарама-қарсы саяси жүйе?</a:t>
            </a:r>
            <a:endParaRPr lang="ru-RU" sz="32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00496" y="1285860"/>
            <a:ext cx="123783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err="1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Тұлға</a:t>
            </a:r>
            <a:r>
              <a:rPr lang="ru-RU" sz="2800" b="1" dirty="0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n w="10541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2285992"/>
            <a:ext cx="12770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err="1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Тайпа</a:t>
            </a:r>
            <a:r>
              <a:rPr lang="ru-RU" sz="2800" b="1" dirty="0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n w="10541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28992" y="3286124"/>
            <a:ext cx="26003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err="1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Толық отбасы</a:t>
            </a:r>
            <a:r>
              <a:rPr lang="ru-RU" sz="2800" b="1" dirty="0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n w="10541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4214818"/>
            <a:ext cx="185897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err="1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Тәуке </a:t>
            </a:r>
            <a:r>
              <a:rPr lang="ru-RU" sz="2800" b="1" dirty="0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хан </a:t>
            </a:r>
            <a:endParaRPr lang="ru-RU" sz="2800" b="1" dirty="0">
              <a:ln w="10541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00298" y="5214950"/>
            <a:ext cx="259590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Тоталитаризм </a:t>
            </a:r>
            <a:endParaRPr lang="ru-RU" sz="2800" b="1" dirty="0">
              <a:ln w="10541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i-6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357166"/>
            <a:ext cx="8572560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63538" indent="-187325" algn="just">
              <a:buAutoNum type="arabicPeriod"/>
            </a:pPr>
            <a:r>
              <a:rPr lang="ru-RU" sz="2800" b="1" dirty="0" err="1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Тұлғаның саналы</a:t>
            </a:r>
            <a:r>
              <a:rPr lang="ru-RU" sz="2800" b="1" dirty="0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қызметінің негізі</a:t>
            </a:r>
            <a:r>
              <a:rPr lang="ru-RU" sz="2800" b="1" dirty="0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және себебі</a:t>
            </a:r>
            <a:r>
              <a:rPr lang="ru-RU" sz="2800" b="1" dirty="0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63538" indent="-187325" algn="just"/>
            <a:endParaRPr lang="kk-KZ" sz="2800" b="1" dirty="0" smtClean="0">
              <a:ln w="11430"/>
              <a:solidFill>
                <a:srgbClr val="00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3538" indent="-187325" algn="just"/>
            <a:r>
              <a:rPr lang="kk-KZ" sz="2800" b="1" dirty="0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Қоғамның саяси-экономикалық, мәдени-әлеуметтік жүйесін бірізділікке түсіретін, қоғамды басқаратын және сақтайтын негізгі институт?  </a:t>
            </a:r>
          </a:p>
          <a:p>
            <a:pPr marL="363538" indent="-187325" algn="just"/>
            <a:r>
              <a:rPr lang="kk-KZ" sz="2800" b="1" dirty="0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Айналадағы нағыздықты жаңартуға бағыттал-ған адамның шығармашылық еңбегінің нәтижесі?</a:t>
            </a:r>
          </a:p>
          <a:p>
            <a:pPr marL="363538" indent="-187325" algn="just"/>
            <a:r>
              <a:rPr lang="kk-KZ" sz="2800" b="1" dirty="0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Билік мұраға қалдырылатын мемлекеттік </a:t>
            </a:r>
          </a:p>
          <a:p>
            <a:pPr marL="363538" indent="-187325" algn="just"/>
            <a:r>
              <a:rPr lang="kk-KZ" sz="2800" b="1" dirty="0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басқару формасы? </a:t>
            </a:r>
          </a:p>
          <a:p>
            <a:pPr marL="363538" indent="-187325" algn="just"/>
            <a:r>
              <a:rPr lang="kk-KZ" sz="2800" b="1" dirty="0" smtClean="0">
                <a:ln w="11430"/>
                <a:solidFill>
                  <a:srgbClr val="0000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Бір әйел мен бір ер адамның некелік одағы?</a:t>
            </a:r>
            <a:endParaRPr lang="ru-RU" sz="2800" b="1" dirty="0">
              <a:ln w="11430"/>
              <a:solidFill>
                <a:srgbClr val="00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785794"/>
            <a:ext cx="13597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2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Мотив</a:t>
            </a:r>
            <a:r>
              <a:rPr lang="kk-KZ" sz="2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2500306"/>
            <a:ext cx="190545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2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Мемлекет </a:t>
            </a:r>
            <a:endParaRPr lang="ru-RU" sz="28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3786190"/>
            <a:ext cx="194957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Мәдениет </a:t>
            </a:r>
            <a:r>
              <a:rPr lang="kk-KZ" sz="2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4643446"/>
            <a:ext cx="195444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2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Монархия </a:t>
            </a:r>
            <a:endParaRPr lang="ru-RU" sz="28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14612" y="5572140"/>
            <a:ext cx="346293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k-KZ" sz="2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Моногамды отбасы </a:t>
            </a:r>
            <a:endParaRPr lang="ru-RU" sz="28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729</Words>
  <Application>Microsoft Office PowerPoint</Application>
  <PresentationFormat>Экран (4:3)</PresentationFormat>
  <Paragraphs>174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Тема Office</vt:lpstr>
      <vt:lpstr>Литейная</vt:lpstr>
      <vt:lpstr>Трек</vt:lpstr>
      <vt:lpstr>Поток</vt:lpstr>
      <vt:lpstr>1_Тема Office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BEST XP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Alash Production</dc:creator>
  <cp:lastModifiedBy>Nurken</cp:lastModifiedBy>
  <cp:revision>101</cp:revision>
  <dcterms:created xsi:type="dcterms:W3CDTF">2012-01-15T11:56:52Z</dcterms:created>
  <dcterms:modified xsi:type="dcterms:W3CDTF">2012-03-12T09:48:42Z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855887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D5.0.5</vt:lpwstr>
  </property>
</Properties>
</file>