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42"/>
  </p:notesMasterIdLst>
  <p:handoutMasterIdLst>
    <p:handoutMasterId r:id="rId43"/>
  </p:handoutMasterIdLst>
  <p:sldIdLst>
    <p:sldId id="310" r:id="rId2"/>
    <p:sldId id="351" r:id="rId3"/>
    <p:sldId id="352" r:id="rId4"/>
    <p:sldId id="353" r:id="rId5"/>
    <p:sldId id="354" r:id="rId6"/>
    <p:sldId id="356" r:id="rId7"/>
    <p:sldId id="357" r:id="rId8"/>
    <p:sldId id="409" r:id="rId9"/>
    <p:sldId id="358" r:id="rId10"/>
    <p:sldId id="367" r:id="rId11"/>
    <p:sldId id="368" r:id="rId12"/>
    <p:sldId id="369" r:id="rId13"/>
    <p:sldId id="370" r:id="rId14"/>
    <p:sldId id="371" r:id="rId15"/>
    <p:sldId id="319" r:id="rId16"/>
    <p:sldId id="323" r:id="rId17"/>
    <p:sldId id="387" r:id="rId18"/>
    <p:sldId id="389" r:id="rId19"/>
    <p:sldId id="337" r:id="rId20"/>
    <p:sldId id="380" r:id="rId21"/>
    <p:sldId id="390" r:id="rId22"/>
    <p:sldId id="392" r:id="rId23"/>
    <p:sldId id="385" r:id="rId24"/>
    <p:sldId id="407" r:id="rId25"/>
    <p:sldId id="363" r:id="rId26"/>
    <p:sldId id="394" r:id="rId27"/>
    <p:sldId id="395" r:id="rId28"/>
    <p:sldId id="396" r:id="rId29"/>
    <p:sldId id="397" r:id="rId30"/>
    <p:sldId id="398" r:id="rId31"/>
    <p:sldId id="399" r:id="rId32"/>
    <p:sldId id="400" r:id="rId33"/>
    <p:sldId id="401" r:id="rId34"/>
    <p:sldId id="402" r:id="rId35"/>
    <p:sldId id="403" r:id="rId36"/>
    <p:sldId id="404" r:id="rId37"/>
    <p:sldId id="405" r:id="rId38"/>
    <p:sldId id="406" r:id="rId39"/>
    <p:sldId id="329" r:id="rId40"/>
    <p:sldId id="281" r:id="rId41"/>
  </p:sldIdLst>
  <p:sldSz cx="9144000" cy="6858000" type="screen4x3"/>
  <p:notesSz cx="6759575" cy="9867900"/>
  <p:defaultTextStyle>
    <a:defPPr>
      <a:defRPr lang="kk-KZ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gency FB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gency FB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gency FB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gency FB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gency FB" pitchFamily="34" charset="0"/>
        <a:ea typeface="+mn-ea"/>
        <a:cs typeface="Arial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gency FB" pitchFamily="34" charset="0"/>
        <a:ea typeface="+mn-ea"/>
        <a:cs typeface="Arial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gency FB" pitchFamily="34" charset="0"/>
        <a:ea typeface="+mn-ea"/>
        <a:cs typeface="Arial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gency FB" pitchFamily="34" charset="0"/>
        <a:ea typeface="+mn-ea"/>
        <a:cs typeface="Arial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gency FB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99FF66"/>
    <a:srgbClr val="66FFFF"/>
    <a:srgbClr val="9966FF"/>
    <a:srgbClr val="3333CC"/>
    <a:srgbClr val="FFFF00"/>
    <a:srgbClr val="FFFF99"/>
    <a:srgbClr val="FF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94" autoAdjust="0"/>
    <p:restoredTop sz="94660"/>
  </p:normalViewPr>
  <p:slideViewPr>
    <p:cSldViewPr>
      <p:cViewPr varScale="1">
        <p:scale>
          <a:sx n="69" d="100"/>
          <a:sy n="69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9D8B7219-BAF7-4F9F-8972-8C2D70C1F37C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38E23A60-DE10-45AE-80C4-E22726E4D5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83441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FFE9C572-0F1D-4F6D-B082-BD08F93425A7}" type="datetimeFigureOut">
              <a:rPr lang="ru-RU"/>
              <a:pPr>
                <a:defRPr/>
              </a:pPr>
              <a:t>13.11.2014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B0ACF3F1-B99B-430B-8539-481CD9D070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9001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r" eaLnBrk="1" hangingPunct="1"/>
            <a:fld id="{1DEAB3CF-E384-4643-BA6F-1ECE64BDA1F5}" type="slidenum">
              <a:rPr lang="ru-RU" sz="1200">
                <a:latin typeface="Arial" charset="0"/>
              </a:rPr>
              <a:pPr algn="r" eaLnBrk="1" hangingPunct="1"/>
              <a:t>16</a:t>
            </a:fld>
            <a:endParaRPr lang="ru-RU" sz="1200">
              <a:latin typeface="Arial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C869F-3719-43DC-B245-C6FA1FD96201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156186869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91A5B-79CE-41B3-A7C6-84569B7F8347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159882700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533FB-8BB1-4145-A224-C5F82346D436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691000974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7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8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1317F-75EC-4908-8620-BD475C9623CE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242253789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7CCA3-E15D-486F-B60D-72770B09BBCF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221868631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D7F9D-1CFE-484F-8835-7A1E2CFD1514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328261405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29C51-14A6-4FD8-A7A5-8C143BAF0DBC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195945204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DDE10-09E7-40BB-8C24-950169920970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102689129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48B5C-1EE9-45E6-BE50-F4E6B98B135A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395381264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ABEA0-E797-4172-8C08-7E13DEB5859F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402614819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05C96-A486-4A1E-AA4E-F3EAD895125F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313283716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D4C7C-8C32-4875-86FA-AAEACC4E3E26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418902100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50000">
              <a:schemeClr val="tx2"/>
            </a:gs>
            <a:gs pos="100000">
              <a:srgbClr val="00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4100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101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4103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4106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107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4110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ru-RU" sz="1800">
                    <a:latin typeface="Times New Roman" pitchFamily="18" charset="0"/>
                  </a:endParaRPr>
                </a:p>
              </p:txBody>
            </p:sp>
            <p:sp>
              <p:nvSpPr>
                <p:cNvPr id="4111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ru-RU" sz="180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4114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8" y="2236"/>
                    <a:ext cx="1699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15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50" y="3118"/>
                    <a:ext cx="863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4117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18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4120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21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4123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07" y="1616"/>
                    <a:ext cx="1680" cy="3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24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891" cy="51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4126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27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4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4129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30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49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4132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874" y="1128"/>
                    <a:ext cx="1274" cy="2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33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4135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66" y="2351"/>
                    <a:ext cx="1726" cy="29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36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4138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797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39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4141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42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5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4144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45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1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4147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74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48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4150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51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26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4153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54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4156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57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4159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60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4162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63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4165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66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4168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42" y="915"/>
                    <a:ext cx="1040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69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4171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05" y="1022"/>
                    <a:ext cx="1229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72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47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4174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75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46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sp>
              <p:nvSpPr>
                <p:cNvPr id="4176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ru-RU" sz="1800">
                    <a:latin typeface="Times New Roman" pitchFamily="18" charset="0"/>
                  </a:endParaRPr>
                </a:p>
              </p:txBody>
            </p:sp>
            <p:sp>
              <p:nvSpPr>
                <p:cNvPr id="4177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ru-RU" sz="1800">
                    <a:latin typeface="Times New Roman" pitchFamily="18" charset="0"/>
                  </a:endParaRPr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4179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71" y="927"/>
                    <a:ext cx="104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80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418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8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4185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86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418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8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34" y="3456"/>
                    <a:ext cx="907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4191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92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91" y="3603"/>
                    <a:ext cx="82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419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366" y="2658"/>
                    <a:ext cx="172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9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684" y="3838"/>
                    <a:ext cx="923" cy="46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4197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198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42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9" y="2480"/>
                    <a:ext cx="1643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2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551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4203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44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204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6" y="3687"/>
                    <a:ext cx="851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420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27" y="2677"/>
                    <a:ext cx="1432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20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668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4209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210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25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ru-RU" sz="1800">
                      <a:latin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4211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12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13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14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15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16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17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18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19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0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1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2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3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899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4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5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6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7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8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29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30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31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  <p:sp>
            <p:nvSpPr>
              <p:cNvPr id="4232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800">
                  <a:latin typeface="Times New Roman" pitchFamily="18" charset="0"/>
                </a:endParaRPr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k-KZ" smtClean="0"/>
              <a:t>Тақырып мәнері үлгісін өңдеу үшін нұқыңыз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k-KZ" smtClean="0"/>
              <a:t>Мәтін мәнері үлгісін өңдеу үшін нұқыңыз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</a:p>
        </p:txBody>
      </p:sp>
      <p:sp>
        <p:nvSpPr>
          <p:cNvPr id="423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423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kk-KZ"/>
          </a:p>
        </p:txBody>
      </p:sp>
      <p:sp>
        <p:nvSpPr>
          <p:cNvPr id="423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6B8E8E1A-8D16-4ACC-8000-76D02DE47BA6}" type="slidenum">
              <a:rPr lang="kk-KZ"/>
              <a:pPr>
                <a:defRPr/>
              </a:pPr>
              <a:t>‹#›</a:t>
            </a:fld>
            <a:endParaRPr lang="kk-K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ransition spd="med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1043;&#1091;&#1083;&#1100;&#1079;&#1072;&#1090;\&#1056;&#1072;&#1073;&#1086;&#1095;&#1080;&#1081;%20&#1089;&#1090;&#1086;&#1083;\01.%20&#1040;&#1087;&#1088;&#1077;&#1083;&#1100;&#1089;&#1082;&#1072;&#1103;%20&#1087;&#1077;&#1089;&#1085;&#1103;%20-%20&#1046;.%20&#1041;&#1080;&#1079;&#1077;.mp3" TargetMode="External"/><Relationship Id="rId5" Type="http://schemas.openxmlformats.org/officeDocument/2006/relationships/image" Target="../media/image18.png"/><Relationship Id="rId4" Type="http://schemas.openxmlformats.org/officeDocument/2006/relationships/image" Target="../media/image1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" Target="slide4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" Target="slide4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jpeg"/><Relationship Id="rId4" Type="http://schemas.openxmlformats.org/officeDocument/2006/relationships/image" Target="../media/image34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jpeg"/><Relationship Id="rId4" Type="http://schemas.openxmlformats.org/officeDocument/2006/relationships/image" Target="../media/image34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jpeg"/><Relationship Id="rId4" Type="http://schemas.openxmlformats.org/officeDocument/2006/relationships/image" Target="../media/image3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3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jpeg"/><Relationship Id="rId4" Type="http://schemas.openxmlformats.org/officeDocument/2006/relationships/image" Target="../media/image34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png"/><Relationship Id="rId4" Type="http://schemas.openxmlformats.org/officeDocument/2006/relationships/image" Target="../media/image35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jpeg"/><Relationship Id="rId4" Type="http://schemas.openxmlformats.org/officeDocument/2006/relationships/image" Target="../media/image34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jpeg"/><Relationship Id="rId4" Type="http://schemas.openxmlformats.org/officeDocument/2006/relationships/image" Target="../media/image34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35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jpeg"/><Relationship Id="rId4" Type="http://schemas.openxmlformats.org/officeDocument/2006/relationships/image" Target="../media/image34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png"/><Relationship Id="rId4" Type="http://schemas.openxmlformats.org/officeDocument/2006/relationships/image" Target="../media/image3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gif"/><Relationship Id="rId5" Type="http://schemas.openxmlformats.org/officeDocument/2006/relationships/image" Target="../media/image46.png"/><Relationship Id="rId4" Type="http://schemas.openxmlformats.org/officeDocument/2006/relationships/image" Target="../media/image4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gif"/><Relationship Id="rId4" Type="http://schemas.openxmlformats.org/officeDocument/2006/relationships/image" Target="../media/image5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gif"/><Relationship Id="rId4" Type="http://schemas.openxmlformats.org/officeDocument/2006/relationships/slide" Target="slide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5"/>
          <p:cNvSpPr>
            <a:spLocks noChangeArrowheads="1"/>
          </p:cNvSpPr>
          <p:nvPr/>
        </p:nvSpPr>
        <p:spPr bwMode="auto">
          <a:xfrm>
            <a:off x="539750" y="188913"/>
            <a:ext cx="6961188" cy="1882775"/>
          </a:xfrm>
          <a:prstGeom prst="chevron">
            <a:avLst>
              <a:gd name="adj" fmla="val 99536"/>
            </a:avLst>
          </a:prstGeom>
          <a:gradFill rotWithShape="1">
            <a:gsLst>
              <a:gs pos="0">
                <a:srgbClr val="DDEBCF"/>
              </a:gs>
              <a:gs pos="50000">
                <a:srgbClr val="FFFF00"/>
              </a:gs>
              <a:gs pos="100000">
                <a:srgbClr val="00FFFF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</a:p>
          <a:p>
            <a:pPr algn="ctr" eaLnBrk="1" hangingPunct="1"/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Өтес орта мектебі</a:t>
            </a:r>
            <a:endParaRPr lang="kk-KZ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algn="ctr" eaLnBrk="1" hangingPunct="1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endParaRPr lang="ru-RU" sz="3200" b="1" dirty="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051" name="Rectangle 28"/>
          <p:cNvSpPr>
            <a:spLocks noChangeArrowheads="1"/>
          </p:cNvSpPr>
          <p:nvPr/>
        </p:nvSpPr>
        <p:spPr bwMode="auto">
          <a:xfrm>
            <a:off x="2484438" y="5435600"/>
            <a:ext cx="59753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kk-KZ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kk-KZ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Биология пәнінің мұғалімі: </a:t>
            </a:r>
          </a:p>
          <a:p>
            <a:pPr algn="ctr" eaLnBrk="1" hangingPunct="1"/>
            <a:r>
              <a:rPr lang="kk-KZ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kk-KZ" sz="28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Нұрбекова Сәнбибі</a:t>
            </a:r>
            <a:endParaRPr lang="ru-RU" sz="2800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2786063" y="2430463"/>
            <a:ext cx="57150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kk-KZ" b="1">
                <a:solidFill>
                  <a:srgbClr val="0000FF"/>
                </a:solidFill>
                <a:latin typeface="Times New Roman" pitchFamily="18" charset="0"/>
              </a:rPr>
              <a:t>Сабақ тақырыбы:</a:t>
            </a:r>
          </a:p>
          <a:p>
            <a:pPr algn="ctr" eaLnBrk="1" hangingPunct="1">
              <a:spcBef>
                <a:spcPct val="50000"/>
              </a:spcBef>
            </a:pPr>
            <a:r>
              <a:rPr lang="kk-KZ" sz="2800" b="1">
                <a:solidFill>
                  <a:srgbClr val="0000FF"/>
                </a:solidFill>
                <a:latin typeface="Times New Roman" pitchFamily="18" charset="0"/>
              </a:rPr>
              <a:t>Өсімдіктердің жынысты көбеюі. Тозаңдану мен ұрықтану.</a:t>
            </a:r>
            <a:endParaRPr lang="ru-RU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053" name="TextBox 6"/>
          <p:cNvSpPr txBox="1">
            <a:spLocks noChangeArrowheads="1"/>
          </p:cNvSpPr>
          <p:nvPr/>
        </p:nvSpPr>
        <p:spPr bwMode="auto">
          <a:xfrm>
            <a:off x="571500" y="5143500"/>
            <a:ext cx="2000250" cy="708025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endParaRPr lang="ru-RU"/>
          </a:p>
        </p:txBody>
      </p:sp>
      <p:pic>
        <p:nvPicPr>
          <p:cNvPr id="2054" name="Picture 5" descr="мм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0"/>
            <a:ext cx="1692275" cy="148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{805D32F3-6CDE-4D87-B9F7-056788223F64}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071938"/>
            <a:ext cx="3000375" cy="2214562"/>
          </a:xfrm>
          <a:prstGeom prst="rect">
            <a:avLst/>
          </a:prstGeom>
          <a:noFill/>
          <a:ln w="38100">
            <a:solidFill>
              <a:srgbClr val="33CC33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" descr="255337253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91" name="Group 8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2294" name="Group 9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2296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297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298" name="Picture 12" descr="пгшлпгш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2295" name="Picture 13" descr="пгшлпгш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292" name="WordArt 9"/>
          <p:cNvSpPr>
            <a:spLocks noChangeArrowheads="1" noChangeShapeType="1" noTextEdit="1"/>
          </p:cNvSpPr>
          <p:nvPr/>
        </p:nvSpPr>
        <p:spPr bwMode="auto">
          <a:xfrm>
            <a:off x="2484438" y="1341438"/>
            <a:ext cx="6191250" cy="2087562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ru-RU" sz="5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Сергіту сәті</a:t>
            </a:r>
          </a:p>
        </p:txBody>
      </p:sp>
      <p:pic>
        <p:nvPicPr>
          <p:cNvPr id="104458" name="01. Апрельская песня - Ж. Бизе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94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3075" fill="hold"/>
                                        <p:tgtEl>
                                          <p:spTgt spid="1044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445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32-конечная звезда 1"/>
          <p:cNvSpPr>
            <a:spLocks noChangeArrowheads="1"/>
          </p:cNvSpPr>
          <p:nvPr/>
        </p:nvSpPr>
        <p:spPr bwMode="auto">
          <a:xfrm>
            <a:off x="2357438" y="714375"/>
            <a:ext cx="4143375" cy="2143125"/>
          </a:xfrm>
          <a:prstGeom prst="star32">
            <a:avLst>
              <a:gd name="adj" fmla="val 37500"/>
            </a:avLst>
          </a:prstGeom>
          <a:solidFill>
            <a:srgbClr val="FFFF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Көбею мүшелері</a:t>
            </a:r>
            <a:endParaRPr lang="ru-RU" sz="28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13315" name="Выноска-облако 2"/>
          <p:cNvSpPr>
            <a:spLocks noChangeArrowheads="1"/>
          </p:cNvSpPr>
          <p:nvPr/>
        </p:nvSpPr>
        <p:spPr bwMode="auto">
          <a:xfrm>
            <a:off x="285750" y="3214688"/>
            <a:ext cx="2571750" cy="1428750"/>
          </a:xfrm>
          <a:prstGeom prst="cloudCallout">
            <a:avLst>
              <a:gd name="adj1" fmla="val 44741"/>
              <a:gd name="adj2" fmla="val -101630"/>
            </a:avLst>
          </a:prstGeom>
          <a:solidFill>
            <a:srgbClr val="99FF66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kk-KZ" sz="2400" b="1">
                <a:solidFill>
                  <a:schemeClr val="bg1"/>
                </a:solidFill>
                <a:latin typeface="Century Schoolbook" pitchFamily="18" charset="0"/>
              </a:rPr>
              <a:t>Гүл</a:t>
            </a:r>
            <a:endParaRPr lang="ru-RU" sz="24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13316" name="Выноска-облако 3"/>
          <p:cNvSpPr>
            <a:spLocks noChangeArrowheads="1"/>
          </p:cNvSpPr>
          <p:nvPr/>
        </p:nvSpPr>
        <p:spPr bwMode="auto">
          <a:xfrm>
            <a:off x="3143250" y="4071938"/>
            <a:ext cx="2571750" cy="1428750"/>
          </a:xfrm>
          <a:prstGeom prst="cloudCallout">
            <a:avLst>
              <a:gd name="adj1" fmla="val -8593"/>
              <a:gd name="adj2" fmla="val -135690"/>
            </a:avLst>
          </a:prstGeom>
          <a:solidFill>
            <a:srgbClr val="99FF66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kk-KZ" sz="2400" b="1">
              <a:solidFill>
                <a:schemeClr val="bg1"/>
              </a:solidFill>
              <a:latin typeface="Century Schoolbook" pitchFamily="18" charset="0"/>
            </a:endParaRPr>
          </a:p>
          <a:p>
            <a:pPr algn="ctr"/>
            <a:r>
              <a:rPr lang="kk-KZ" sz="2400" b="1">
                <a:solidFill>
                  <a:schemeClr val="bg1"/>
                </a:solidFill>
                <a:latin typeface="Century Schoolbook" pitchFamily="18" charset="0"/>
              </a:rPr>
              <a:t>Жеміс</a:t>
            </a:r>
            <a:endParaRPr lang="ru-RU" sz="24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13317" name="Выноска-облако 4"/>
          <p:cNvSpPr>
            <a:spLocks noChangeArrowheads="1"/>
          </p:cNvSpPr>
          <p:nvPr/>
        </p:nvSpPr>
        <p:spPr bwMode="auto">
          <a:xfrm>
            <a:off x="6072188" y="3500438"/>
            <a:ext cx="2571750" cy="1428750"/>
          </a:xfrm>
          <a:prstGeom prst="cloudCallout">
            <a:avLst>
              <a:gd name="adj1" fmla="val -52750"/>
              <a:gd name="adj2" fmla="val -134662"/>
            </a:avLst>
          </a:prstGeom>
          <a:solidFill>
            <a:srgbClr val="99FF66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kk-KZ" sz="2400" b="1">
                <a:solidFill>
                  <a:schemeClr val="bg1"/>
                </a:solidFill>
                <a:latin typeface="Century Schoolbook" pitchFamily="18" charset="0"/>
              </a:rPr>
              <a:t>Тұқым</a:t>
            </a:r>
            <a:endParaRPr lang="ru-RU" sz="24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13318" name="Picture 7" descr="a2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214313"/>
            <a:ext cx="1785938" cy="240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16" grpId="0" animBg="1"/>
      <p:bldP spid="133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nt"/>
          <p:cNvSpPr>
            <a:spLocks noEditPoints="1" noChangeArrowheads="1"/>
          </p:cNvSpPr>
          <p:nvPr/>
        </p:nvSpPr>
        <p:spPr bwMode="auto">
          <a:xfrm>
            <a:off x="0" y="0"/>
            <a:ext cx="4857750" cy="20256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99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kk-KZ" sz="1800" b="1" dirty="0">
                <a:solidFill>
                  <a:srgbClr val="FF0000"/>
                </a:solidFill>
                <a:latin typeface="Century Schoolbook" pitchFamily="18" charset="0"/>
              </a:rPr>
              <a:t>Тостағанша</a:t>
            </a:r>
            <a:endParaRPr lang="ru-RU" sz="1800" b="1" dirty="0"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0" name="plant"/>
          <p:cNvSpPr>
            <a:spLocks noEditPoints="1" noChangeArrowheads="1"/>
          </p:cNvSpPr>
          <p:nvPr/>
        </p:nvSpPr>
        <p:spPr bwMode="auto">
          <a:xfrm>
            <a:off x="5214938" y="-214313"/>
            <a:ext cx="4214812" cy="2286001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99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Гүлсағағы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plant"/>
          <p:cNvSpPr>
            <a:spLocks noEditPoints="1" noChangeArrowheads="1"/>
          </p:cNvSpPr>
          <p:nvPr/>
        </p:nvSpPr>
        <p:spPr bwMode="auto">
          <a:xfrm>
            <a:off x="0" y="2643188"/>
            <a:ext cx="3749675" cy="18796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99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kk-KZ" sz="2400" dirty="0">
                <a:solidFill>
                  <a:srgbClr val="FF0000"/>
                </a:solidFill>
                <a:latin typeface="Sylfaen" pitchFamily="18" charset="0"/>
              </a:rPr>
              <a:t>Аталық</a:t>
            </a:r>
            <a:endParaRPr lang="ru-RU" sz="2400" dirty="0">
              <a:solidFill>
                <a:srgbClr val="FF0000"/>
              </a:solidFill>
              <a:latin typeface="Sylfaen" pitchFamily="18" charset="0"/>
            </a:endParaRPr>
          </a:p>
        </p:txBody>
      </p:sp>
      <p:sp>
        <p:nvSpPr>
          <p:cNvPr id="13" name="plant"/>
          <p:cNvSpPr>
            <a:spLocks noEditPoints="1" noChangeArrowheads="1"/>
          </p:cNvSpPr>
          <p:nvPr/>
        </p:nvSpPr>
        <p:spPr bwMode="auto">
          <a:xfrm>
            <a:off x="5356225" y="4143375"/>
            <a:ext cx="3787775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99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күлте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plant"/>
          <p:cNvSpPr>
            <a:spLocks noEditPoints="1" noChangeArrowheads="1"/>
          </p:cNvSpPr>
          <p:nvPr/>
        </p:nvSpPr>
        <p:spPr bwMode="auto">
          <a:xfrm>
            <a:off x="1428750" y="4500563"/>
            <a:ext cx="3738563" cy="1916112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99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kk-K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Аналық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3" name="8-конечная звезда 14"/>
          <p:cNvSpPr>
            <a:spLocks noChangeArrowheads="1"/>
          </p:cNvSpPr>
          <p:nvPr/>
        </p:nvSpPr>
        <p:spPr bwMode="auto">
          <a:xfrm>
            <a:off x="3000375" y="1928813"/>
            <a:ext cx="3571875" cy="2286000"/>
          </a:xfrm>
          <a:prstGeom prst="star8">
            <a:avLst>
              <a:gd name="adj" fmla="val 40727"/>
            </a:avLst>
          </a:prstGeom>
          <a:solidFill>
            <a:srgbClr val="FF0000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kk-KZ" sz="2800" b="1">
              <a:solidFill>
                <a:schemeClr val="bg1"/>
              </a:solidFill>
              <a:latin typeface="Century Schoolbook" pitchFamily="18" charset="0"/>
            </a:endParaRPr>
          </a:p>
          <a:p>
            <a:pPr algn="ctr"/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Гүл бөліктері</a:t>
            </a:r>
            <a:endParaRPr lang="ru-RU" sz="28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16" name="plant"/>
          <p:cNvSpPr>
            <a:spLocks noEditPoints="1" noChangeArrowheads="1"/>
          </p:cNvSpPr>
          <p:nvPr/>
        </p:nvSpPr>
        <p:spPr bwMode="auto">
          <a:xfrm>
            <a:off x="5715000" y="2357438"/>
            <a:ext cx="3851275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99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kk-K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Гүл табан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4-конечная звезда 1"/>
          <p:cNvSpPr>
            <a:spLocks noChangeArrowheads="1"/>
          </p:cNvSpPr>
          <p:nvPr/>
        </p:nvSpPr>
        <p:spPr bwMode="auto">
          <a:xfrm>
            <a:off x="0" y="1643063"/>
            <a:ext cx="5000625" cy="2428875"/>
          </a:xfrm>
          <a:prstGeom prst="star24">
            <a:avLst>
              <a:gd name="adj" fmla="val 37500"/>
            </a:avLst>
          </a:prstGeom>
          <a:solidFill>
            <a:srgbClr val="99FF66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kk-KZ" sz="1800">
              <a:latin typeface="Arial" charset="0"/>
            </a:endParaRPr>
          </a:p>
          <a:p>
            <a:pPr algn="ctr"/>
            <a:r>
              <a:rPr lang="kk-KZ" sz="4400" b="1">
                <a:solidFill>
                  <a:schemeClr val="bg1"/>
                </a:solidFill>
                <a:latin typeface="Century Schoolbook" pitchFamily="18" charset="0"/>
              </a:rPr>
              <a:t>Аталық</a:t>
            </a:r>
            <a:endParaRPr lang="ru-RU" sz="44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4" name="Облако 3"/>
          <p:cNvSpPr/>
          <p:nvPr/>
        </p:nvSpPr>
        <p:spPr bwMode="auto">
          <a:xfrm>
            <a:off x="4786313" y="500063"/>
            <a:ext cx="4357687" cy="2071687"/>
          </a:xfrm>
          <a:prstGeom prst="cloud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b="1" dirty="0">
                <a:solidFill>
                  <a:schemeClr val="bg1"/>
                </a:solidFill>
                <a:latin typeface="Century Schoolbook" pitchFamily="18" charset="0"/>
              </a:rPr>
              <a:t>Тозаңқап</a:t>
            </a:r>
            <a:endParaRPr lang="ru-RU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6" name="Облако 5"/>
          <p:cNvSpPr/>
          <p:nvPr/>
        </p:nvSpPr>
        <p:spPr bwMode="auto">
          <a:xfrm>
            <a:off x="4786313" y="3357563"/>
            <a:ext cx="4357687" cy="2071687"/>
          </a:xfrm>
          <a:prstGeom prst="cloud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Жіпше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24-конечная звезда 1"/>
          <p:cNvSpPr>
            <a:spLocks noChangeArrowheads="1"/>
          </p:cNvSpPr>
          <p:nvPr/>
        </p:nvSpPr>
        <p:spPr bwMode="auto">
          <a:xfrm>
            <a:off x="2286000" y="0"/>
            <a:ext cx="5000625" cy="2000250"/>
          </a:xfrm>
          <a:prstGeom prst="star24">
            <a:avLst>
              <a:gd name="adj" fmla="val 37500"/>
            </a:avLst>
          </a:prstGeom>
          <a:solidFill>
            <a:srgbClr val="FF0000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kk-KZ" sz="800">
              <a:latin typeface="Arial" charset="0"/>
            </a:endParaRPr>
          </a:p>
          <a:p>
            <a:pPr algn="ctr"/>
            <a:r>
              <a:rPr lang="kk-KZ" sz="4400" b="1">
                <a:solidFill>
                  <a:schemeClr val="bg1"/>
                </a:solidFill>
                <a:latin typeface="Century Schoolbook" pitchFamily="18" charset="0"/>
              </a:rPr>
              <a:t>Аналық</a:t>
            </a:r>
            <a:endParaRPr lang="ru-RU" sz="44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 bwMode="auto">
          <a:xfrm rot="10800000" flipV="1">
            <a:off x="1785938" y="1928813"/>
            <a:ext cx="2357437" cy="500062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88" name="Волна 5"/>
          <p:cNvSpPr>
            <a:spLocks noChangeArrowheads="1"/>
          </p:cNvSpPr>
          <p:nvPr/>
        </p:nvSpPr>
        <p:spPr bwMode="auto">
          <a:xfrm>
            <a:off x="428625" y="2286000"/>
            <a:ext cx="2286000" cy="928688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FF00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kk-KZ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Аузы</a:t>
            </a:r>
            <a:endParaRPr lang="ru-RU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 bwMode="auto">
          <a:xfrm rot="5400000">
            <a:off x="4608512" y="2249488"/>
            <a:ext cx="500063" cy="1588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90" name="Волна 8"/>
          <p:cNvSpPr>
            <a:spLocks noChangeArrowheads="1"/>
          </p:cNvSpPr>
          <p:nvPr/>
        </p:nvSpPr>
        <p:spPr bwMode="auto">
          <a:xfrm>
            <a:off x="3643313" y="2428875"/>
            <a:ext cx="2286000" cy="928688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FF00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kk-KZ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Мойны</a:t>
            </a:r>
            <a:endParaRPr lang="ru-RU" sz="28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 bwMode="auto">
          <a:xfrm>
            <a:off x="5929313" y="1857375"/>
            <a:ext cx="1714500" cy="714375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92" name="Волна 12"/>
          <p:cNvSpPr>
            <a:spLocks noChangeArrowheads="1"/>
          </p:cNvSpPr>
          <p:nvPr/>
        </p:nvSpPr>
        <p:spPr bwMode="auto">
          <a:xfrm>
            <a:off x="6286500" y="2428875"/>
            <a:ext cx="2286000" cy="928688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FF00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kk-KZ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Жатын</a:t>
            </a:r>
            <a:endParaRPr lang="ru-RU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 bwMode="auto">
          <a:xfrm rot="16200000" flipH="1" flipV="1">
            <a:off x="5835650" y="2522538"/>
            <a:ext cx="758825" cy="2286000"/>
          </a:xfrm>
          <a:prstGeom prst="straightConnector1">
            <a:avLst/>
          </a:prstGeom>
          <a:ln>
            <a:solidFill>
              <a:srgbClr val="3333CC"/>
            </a:solidFill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94" name="Овал 16"/>
          <p:cNvSpPr>
            <a:spLocks noChangeArrowheads="1"/>
          </p:cNvSpPr>
          <p:nvPr/>
        </p:nvSpPr>
        <p:spPr bwMode="auto">
          <a:xfrm>
            <a:off x="3786188" y="4000500"/>
            <a:ext cx="2143125" cy="1071563"/>
          </a:xfrm>
          <a:prstGeom prst="ellipse">
            <a:avLst/>
          </a:prstGeom>
          <a:solidFill>
            <a:srgbClr val="99FF66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r>
              <a:rPr lang="kk-KZ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Тұқым</a:t>
            </a:r>
            <a:endParaRPr lang="ru-RU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>
            <a:stCxn id="16394" idx="5"/>
          </p:cNvCxnSpPr>
          <p:nvPr/>
        </p:nvCxnSpPr>
        <p:spPr bwMode="auto">
          <a:xfrm rot="16200000" flipH="1">
            <a:off x="5907882" y="4622006"/>
            <a:ext cx="300038" cy="885825"/>
          </a:xfrm>
          <a:prstGeom prst="straightConnector1">
            <a:avLst/>
          </a:prstGeom>
          <a:ln>
            <a:solidFill>
              <a:srgbClr val="3333CC"/>
            </a:solidFill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96" name="Овал 21"/>
          <p:cNvSpPr>
            <a:spLocks noChangeArrowheads="1"/>
          </p:cNvSpPr>
          <p:nvPr/>
        </p:nvSpPr>
        <p:spPr bwMode="auto">
          <a:xfrm>
            <a:off x="6143625" y="5143500"/>
            <a:ext cx="2143125" cy="1071563"/>
          </a:xfrm>
          <a:prstGeom prst="ellipse">
            <a:avLst/>
          </a:prstGeom>
          <a:solidFill>
            <a:srgbClr val="99FF66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r>
              <a:rPr lang="kk-KZ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Жеміс</a:t>
            </a:r>
            <a:endParaRPr lang="ru-RU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97" name="Picture 7" descr="a2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0"/>
            <a:ext cx="1643063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8" name="Picture 7" descr="a2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5072063"/>
            <a:ext cx="114300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90" grpId="0" animBg="1"/>
      <p:bldP spid="16392" grpId="0" animBg="1"/>
      <p:bldP spid="16394" grpId="0" animBg="1"/>
      <p:bldP spid="1639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1116013" y="2852738"/>
            <a:ext cx="6911975" cy="3097212"/>
          </a:xfrm>
          <a:prstGeom prst="foldedCorner">
            <a:avLst>
              <a:gd name="adj" fmla="val 12500"/>
            </a:avLst>
          </a:prstGeom>
          <a:gradFill flip="none" rotWithShape="1">
            <a:gsLst>
              <a:gs pos="0">
                <a:srgbClr val="DDEBCF"/>
              </a:gs>
              <a:gs pos="50000">
                <a:srgbClr val="FFFF00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  <a:tileRect/>
          </a:gradFill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  <a:defRPr/>
            </a:pPr>
            <a:endParaRPr lang="kk-KZ" sz="2000" i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kk-KZ" sz="20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kk-KZ" sz="3600" b="1" dirty="0">
                <a:solidFill>
                  <a:srgbClr val="0000FF"/>
                </a:solidFill>
                <a:latin typeface="Times New Roman" pitchFamily="18" charset="0"/>
              </a:rPr>
              <a:t>Өсімдіктердің жынысты 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kk-KZ" sz="3600" b="1" dirty="0">
                <a:solidFill>
                  <a:srgbClr val="0000FF"/>
                </a:solidFill>
                <a:latin typeface="Times New Roman" pitchFamily="18" charset="0"/>
              </a:rPr>
              <a:t>көбеюі. 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kk-KZ" sz="3600" b="1" dirty="0">
                <a:solidFill>
                  <a:srgbClr val="0000FF"/>
                </a:solidFill>
                <a:latin typeface="Times New Roman" pitchFamily="18" charset="0"/>
              </a:rPr>
              <a:t>Тозаңдану мен ұрықтану.</a:t>
            </a:r>
            <a:endParaRPr lang="ru-RU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395288" y="766763"/>
            <a:ext cx="8208962" cy="2519362"/>
          </a:xfrm>
          <a:prstGeom prst="star8">
            <a:avLst>
              <a:gd name="adj" fmla="val 38255"/>
            </a:avLst>
          </a:prstGeom>
          <a:gradFill rotWithShape="1">
            <a:gsLst>
              <a:gs pos="0">
                <a:srgbClr val="DDEBCF"/>
              </a:gs>
              <a:gs pos="50000">
                <a:srgbClr val="FFFF00"/>
              </a:gs>
              <a:gs pos="100000">
                <a:srgbClr val="00CC99"/>
              </a:gs>
            </a:gsLst>
            <a:lin ang="5400000" scaled="0"/>
          </a:gradFill>
          <a:ln w="762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kk-KZ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Жаңа сабақ</a:t>
            </a:r>
            <a:endParaRPr lang="ru-RU" sz="54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4"/>
          <p:cNvSpPr>
            <a:spLocks noChangeArrowheads="1"/>
          </p:cNvSpPr>
          <p:nvPr/>
        </p:nvSpPr>
        <p:spPr bwMode="auto">
          <a:xfrm rot="10800000">
            <a:off x="3181350" y="6270625"/>
            <a:ext cx="2757488" cy="5492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0C0C0"/>
              </a:gs>
              <a:gs pos="100000">
                <a:srgbClr val="1E1E1E">
                  <a:alpha val="2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ru-RU" sz="18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71550" y="500063"/>
            <a:ext cx="7345363" cy="863600"/>
            <a:chOff x="612" y="562"/>
            <a:chExt cx="3175" cy="373"/>
          </a:xfrm>
        </p:grpSpPr>
        <p:sp>
          <p:nvSpPr>
            <p:cNvPr id="18456" name="AutoShape 6"/>
            <p:cNvSpPr>
              <a:spLocks noChangeArrowheads="1"/>
            </p:cNvSpPr>
            <p:nvPr/>
          </p:nvSpPr>
          <p:spPr bwMode="auto">
            <a:xfrm>
              <a:off x="631" y="753"/>
              <a:ext cx="3156" cy="1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595959">
                    <a:alpha val="29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317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ru-RU" sz="1800">
                <a:latin typeface="Arial" charset="0"/>
              </a:endParaRPr>
            </a:p>
          </p:txBody>
        </p:sp>
        <p:grpSp>
          <p:nvGrpSpPr>
            <p:cNvPr id="18457" name="Group 7"/>
            <p:cNvGrpSpPr>
              <a:grpSpLocks/>
            </p:cNvGrpSpPr>
            <p:nvPr/>
          </p:nvGrpSpPr>
          <p:grpSpPr bwMode="auto">
            <a:xfrm>
              <a:off x="612" y="562"/>
              <a:ext cx="3169" cy="317"/>
              <a:chOff x="612" y="562"/>
              <a:chExt cx="3169" cy="317"/>
            </a:xfrm>
          </p:grpSpPr>
          <p:sp>
            <p:nvSpPr>
              <p:cNvPr id="57352" name="AutoShape 8"/>
              <p:cNvSpPr>
                <a:spLocks noChangeArrowheads="1"/>
              </p:cNvSpPr>
              <p:nvPr/>
            </p:nvSpPr>
            <p:spPr bwMode="auto">
              <a:xfrm>
                <a:off x="612" y="578"/>
                <a:ext cx="3169" cy="3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3399FF"/>
                  </a:gs>
                  <a:gs pos="100000">
                    <a:schemeClr val="bg1"/>
                  </a:gs>
                </a:gsLst>
                <a:lin ang="5400000" scaled="1"/>
              </a:gradFill>
              <a:ln w="3175" algn="ctr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pPr algn="ctr" eaLnBrk="1" latinLnBrk="1" hangingPunct="1">
                  <a:defRPr/>
                </a:pPr>
                <a:endParaRPr kumimoji="1" lang="ru-RU" sz="12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휴먼모음T" pitchFamily="18" charset="-127"/>
                  <a:ea typeface="휴먼모음T" pitchFamily="18" charset="-127"/>
                  <a:cs typeface="+mn-cs"/>
                </a:endParaRPr>
              </a:p>
            </p:txBody>
          </p:sp>
          <p:sp>
            <p:nvSpPr>
              <p:cNvPr id="57353" name="AutoShape 9"/>
              <p:cNvSpPr>
                <a:spLocks noChangeArrowheads="1"/>
              </p:cNvSpPr>
              <p:nvPr/>
            </p:nvSpPr>
            <p:spPr bwMode="auto">
              <a:xfrm flipV="1">
                <a:off x="760" y="562"/>
                <a:ext cx="2909" cy="1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bg1">
                      <a:gamma/>
                      <a:shade val="0"/>
                      <a:invGamma/>
                      <a:alpha val="0"/>
                    </a:schemeClr>
                  </a:gs>
                  <a:gs pos="50000">
                    <a:schemeClr val="bg1">
                      <a:alpha val="41000"/>
                    </a:schemeClr>
                  </a:gs>
                  <a:gs pos="100000">
                    <a:schemeClr val="bg1">
                      <a:gamma/>
                      <a:shade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ru-RU" sz="1800">
                  <a:latin typeface="Arial" charset="0"/>
                  <a:cs typeface="+mn-cs"/>
                </a:endParaRPr>
              </a:p>
            </p:txBody>
          </p:sp>
        </p:grpSp>
      </p:grpSp>
      <p:sp>
        <p:nvSpPr>
          <p:cNvPr id="18436" name="Rectangle 31"/>
          <p:cNvSpPr>
            <a:spLocks noChangeArrowheads="1"/>
          </p:cNvSpPr>
          <p:nvPr/>
        </p:nvSpPr>
        <p:spPr bwMode="auto">
          <a:xfrm rot="16200000" flipH="1">
            <a:off x="4441825" y="2182813"/>
            <a:ext cx="260350" cy="9144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 sz="1800">
              <a:latin typeface="Arial" charset="0"/>
            </a:endParaRPr>
          </a:p>
        </p:txBody>
      </p:sp>
      <p:sp>
        <p:nvSpPr>
          <p:cNvPr id="18437" name="Rectangle 32"/>
          <p:cNvSpPr>
            <a:spLocks noChangeArrowheads="1"/>
          </p:cNvSpPr>
          <p:nvPr/>
        </p:nvSpPr>
        <p:spPr bwMode="auto">
          <a:xfrm>
            <a:off x="9109075" y="0"/>
            <a:ext cx="36513" cy="6858000"/>
          </a:xfrm>
          <a:prstGeom prst="rect">
            <a:avLst/>
          </a:prstGeom>
          <a:solidFill>
            <a:srgbClr val="968DD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 sz="1800">
              <a:latin typeface="Arial" charset="0"/>
            </a:endParaRPr>
          </a:p>
        </p:txBody>
      </p:sp>
      <p:sp>
        <p:nvSpPr>
          <p:cNvPr id="18438" name="Rectangle 34"/>
          <p:cNvSpPr>
            <a:spLocks noChangeArrowheads="1"/>
          </p:cNvSpPr>
          <p:nvPr/>
        </p:nvSpPr>
        <p:spPr bwMode="auto">
          <a:xfrm flipH="1">
            <a:off x="0" y="0"/>
            <a:ext cx="258763" cy="6858000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33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 sz="1800">
              <a:latin typeface="Arial" charset="0"/>
            </a:endParaRPr>
          </a:p>
        </p:txBody>
      </p:sp>
      <p:sp>
        <p:nvSpPr>
          <p:cNvPr id="18439" name="Rectangle 36"/>
          <p:cNvSpPr>
            <a:spLocks noChangeArrowheads="1"/>
          </p:cNvSpPr>
          <p:nvPr/>
        </p:nvSpPr>
        <p:spPr bwMode="auto">
          <a:xfrm>
            <a:off x="0" y="6821488"/>
            <a:ext cx="9144000" cy="3651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 sz="1800">
              <a:latin typeface="Arial" charset="0"/>
            </a:endParaRPr>
          </a:p>
        </p:txBody>
      </p:sp>
      <p:sp>
        <p:nvSpPr>
          <p:cNvPr id="18440" name="Rectangle 37"/>
          <p:cNvSpPr>
            <a:spLocks noChangeArrowheads="1"/>
          </p:cNvSpPr>
          <p:nvPr/>
        </p:nvSpPr>
        <p:spPr bwMode="auto">
          <a:xfrm>
            <a:off x="0" y="0"/>
            <a:ext cx="9144000" cy="36513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 sz="1800">
              <a:latin typeface="Arial" charset="0"/>
            </a:endParaRPr>
          </a:p>
        </p:txBody>
      </p:sp>
      <p:sp>
        <p:nvSpPr>
          <p:cNvPr id="18441" name="Rectangle 38"/>
          <p:cNvSpPr>
            <a:spLocks noChangeArrowheads="1"/>
          </p:cNvSpPr>
          <p:nvPr/>
        </p:nvSpPr>
        <p:spPr bwMode="auto">
          <a:xfrm>
            <a:off x="0" y="0"/>
            <a:ext cx="36513" cy="685800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 sz="1800">
              <a:latin typeface="Arial" charset="0"/>
            </a:endParaRPr>
          </a:p>
        </p:txBody>
      </p:sp>
      <p:sp>
        <p:nvSpPr>
          <p:cNvPr id="18442" name="Rectangle 39"/>
          <p:cNvSpPr>
            <a:spLocks noChangeArrowheads="1"/>
          </p:cNvSpPr>
          <p:nvPr/>
        </p:nvSpPr>
        <p:spPr bwMode="auto">
          <a:xfrm>
            <a:off x="9107488" y="0"/>
            <a:ext cx="36512" cy="685800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 sz="1800">
              <a:latin typeface="Arial" charset="0"/>
            </a:endParaRPr>
          </a:p>
        </p:txBody>
      </p:sp>
      <p:sp>
        <p:nvSpPr>
          <p:cNvPr id="57384" name="AutoShape 40"/>
          <p:cNvSpPr>
            <a:spLocks noChangeArrowheads="1"/>
          </p:cNvSpPr>
          <p:nvPr/>
        </p:nvSpPr>
        <p:spPr bwMode="auto">
          <a:xfrm flipV="1">
            <a:off x="431800" y="1268413"/>
            <a:ext cx="1079500" cy="28733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09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394" y="20151"/>
                </a:moveTo>
                <a:cubicBezTo>
                  <a:pt x="4766" y="19456"/>
                  <a:pt x="1343" y="15479"/>
                  <a:pt x="1343" y="10800"/>
                </a:cubicBezTo>
                <a:cubicBezTo>
                  <a:pt x="1343" y="5577"/>
                  <a:pt x="5577" y="1343"/>
                  <a:pt x="10800" y="1343"/>
                </a:cubicBezTo>
                <a:cubicBezTo>
                  <a:pt x="16022" y="1343"/>
                  <a:pt x="20257" y="5577"/>
                  <a:pt x="20257" y="10800"/>
                </a:cubicBezTo>
                <a:cubicBezTo>
                  <a:pt x="20257" y="15479"/>
                  <a:pt x="16833" y="19456"/>
                  <a:pt x="12205" y="20151"/>
                </a:cubicBezTo>
                <a:lnTo>
                  <a:pt x="12405" y="21479"/>
                </a:lnTo>
                <a:cubicBezTo>
                  <a:pt x="17690" y="20685"/>
                  <a:pt x="21600" y="1614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6144"/>
                  <a:pt x="3909" y="20685"/>
                  <a:pt x="9194" y="21479"/>
                </a:cubicBezTo>
                <a:close/>
              </a:path>
            </a:pathLst>
          </a:custGeom>
          <a:gradFill rotWithShape="1">
            <a:gsLst>
              <a:gs pos="0">
                <a:srgbClr val="0DAEFF"/>
              </a:gs>
              <a:gs pos="100000">
                <a:srgbClr val="0053BD">
                  <a:alpha val="39998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574675" y="1196975"/>
            <a:ext cx="792163" cy="242888"/>
            <a:chOff x="1882" y="2597"/>
            <a:chExt cx="2132" cy="561"/>
          </a:xfrm>
        </p:grpSpPr>
        <p:sp>
          <p:nvSpPr>
            <p:cNvPr id="18454" name="Oval 42"/>
            <p:cNvSpPr>
              <a:spLocks noChangeArrowheads="1"/>
            </p:cNvSpPr>
            <p:nvPr/>
          </p:nvSpPr>
          <p:spPr bwMode="auto">
            <a:xfrm>
              <a:off x="1882" y="2614"/>
              <a:ext cx="2132" cy="544"/>
            </a:xfrm>
            <a:prstGeom prst="ellipse">
              <a:avLst/>
            </a:prstGeom>
            <a:solidFill>
              <a:srgbClr val="99CCFF"/>
            </a:solidFill>
            <a:ln w="9525">
              <a:round/>
              <a:headEnd/>
              <a:tailEnd/>
            </a:ln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99CCFF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/>
              <a:endParaRPr lang="ru-RU" sz="1800">
                <a:latin typeface="Arial" charset="0"/>
              </a:endParaRPr>
            </a:p>
          </p:txBody>
        </p:sp>
        <p:sp>
          <p:nvSpPr>
            <p:cNvPr id="57387" name="Oval 43"/>
            <p:cNvSpPr>
              <a:spLocks noChangeArrowheads="1"/>
            </p:cNvSpPr>
            <p:nvPr/>
          </p:nvSpPr>
          <p:spPr bwMode="auto">
            <a:xfrm>
              <a:off x="2019" y="2597"/>
              <a:ext cx="1859" cy="42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DDDDD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endParaRPr kumimoji="1" lang="ru-RU" sz="2400">
                <a:solidFill>
                  <a:srgbClr val="009900"/>
                </a:solidFill>
                <a:latin typeface="휴먼모음T" pitchFamily="18" charset="-127"/>
                <a:ea typeface="휴먼모음T" pitchFamily="18" charset="-127"/>
                <a:cs typeface="+mn-cs"/>
              </a:endParaRPr>
            </a:p>
          </p:txBody>
        </p:sp>
      </p:grpSp>
      <p:sp>
        <p:nvSpPr>
          <p:cNvPr id="57388" name="Text Box 44"/>
          <p:cNvSpPr txBox="1">
            <a:spLocks noChangeArrowheads="1"/>
          </p:cNvSpPr>
          <p:nvPr/>
        </p:nvSpPr>
        <p:spPr bwMode="auto">
          <a:xfrm>
            <a:off x="1500188" y="500063"/>
            <a:ext cx="6696075" cy="1022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C7C7C7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 eaLnBrk="1" latinLnBrk="1" hangingPunct="1">
              <a:spcBef>
                <a:spcPct val="50000"/>
              </a:spcBef>
              <a:defRPr/>
            </a:pPr>
            <a:endParaRPr lang="kk-KZ" altLang="ko-KR" sz="100" b="1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  <a:p>
            <a:pPr algn="ctr" eaLnBrk="1" latinLnBrk="1" hangingPunct="1">
              <a:spcBef>
                <a:spcPct val="50000"/>
              </a:spcBef>
              <a:defRPr/>
            </a:pPr>
            <a:endParaRPr lang="en-US" altLang="ko-KR" b="1" i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굴림" pitchFamily="50" charset="-127"/>
              <a:cs typeface="+mn-cs"/>
            </a:endParaRPr>
          </a:p>
        </p:txBody>
      </p: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500063" y="-612775"/>
            <a:ext cx="8770937" cy="6827838"/>
            <a:chOff x="206" y="1212"/>
            <a:chExt cx="2389" cy="1686"/>
          </a:xfrm>
        </p:grpSpPr>
        <p:sp>
          <p:nvSpPr>
            <p:cNvPr id="57397" name="AutoShape 53"/>
            <p:cNvSpPr>
              <a:spLocks noChangeArrowheads="1"/>
            </p:cNvSpPr>
            <p:nvPr/>
          </p:nvSpPr>
          <p:spPr bwMode="auto">
            <a:xfrm flipV="1">
              <a:off x="633" y="1475"/>
              <a:ext cx="1962" cy="11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>
                    <a:alpha val="0"/>
                  </a:srgbClr>
                </a:gs>
                <a:gs pos="50000">
                  <a:schemeClr val="bg1">
                    <a:alpha val="40999"/>
                  </a:schemeClr>
                </a:gs>
                <a:gs pos="100000">
                  <a:srgbClr val="000000">
                    <a:alpha val="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rot="10800000" anchor="ctr">
              <a:spAutoFit/>
            </a:bodyPr>
            <a:lstStyle/>
            <a:p>
              <a:pPr eaLnBrk="1" hangingPunct="1">
                <a:defRPr/>
              </a:pPr>
              <a:endParaRPr lang="ru-RU" sz="1800">
                <a:latin typeface="Arial" charset="0"/>
                <a:cs typeface="+mn-cs"/>
              </a:endParaRPr>
            </a:p>
          </p:txBody>
        </p:sp>
        <p:sp>
          <p:nvSpPr>
            <p:cNvPr id="57398" name="Text Box 54"/>
            <p:cNvSpPr txBox="1">
              <a:spLocks noChangeArrowheads="1"/>
            </p:cNvSpPr>
            <p:nvPr/>
          </p:nvSpPr>
          <p:spPr bwMode="auto">
            <a:xfrm>
              <a:off x="295" y="1212"/>
              <a:ext cx="1875" cy="1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C7C7C7">
                  <a:alpha val="50000"/>
                </a:srgbClr>
              </a:outerShdw>
            </a:effectLst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  <a:defRPr/>
              </a:pPr>
              <a:endParaRPr lang="ru-RU" sz="3600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endParaRPr>
            </a:p>
          </p:txBody>
        </p:sp>
        <p:sp>
          <p:nvSpPr>
            <p:cNvPr id="57399" name="Text Box 55"/>
            <p:cNvSpPr txBox="1">
              <a:spLocks noChangeArrowheads="1"/>
            </p:cNvSpPr>
            <p:nvPr/>
          </p:nvSpPr>
          <p:spPr bwMode="auto">
            <a:xfrm>
              <a:off x="206" y="1705"/>
              <a:ext cx="2257" cy="119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endParaRPr lang="kk-KZ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Schoolbook" pitchFamily="18" charset="0"/>
              </a:endParaRPr>
            </a:p>
            <a:p>
              <a:pPr eaLnBrk="1" hangingPunct="1">
                <a:defRPr/>
              </a:pPr>
              <a:r>
                <a:rPr lang="kk-KZ" sz="2800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Білімділік:</a:t>
              </a:r>
              <a:r>
                <a:rPr lang="kk-KZ" sz="28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 </a:t>
              </a:r>
              <a:r>
                <a:rPr lang="en-US" sz="28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  </a:t>
              </a:r>
              <a:r>
                <a:rPr lang="kk-KZ" sz="28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  <a:cs typeface="Times New Roman" pitchFamily="18" charset="0"/>
                </a:rPr>
                <a:t>Өсімдіктің көбею мүшелерін жүйелеу, көбею мүшелерінен түзілген өнімнің адамға, жан-жануарларға қажеттілігін ұғындыру.</a:t>
              </a:r>
            </a:p>
            <a:p>
              <a:pPr eaLnBrk="1" hangingPunct="1">
                <a:defRPr/>
              </a:pPr>
              <a:r>
                <a:rPr lang="kk-KZ" sz="2800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Дамытушылық:</a:t>
              </a:r>
              <a:r>
                <a:rPr lang="kk-KZ" sz="28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 Оқушылардың дүниетанымын, ойындар ойнау арқылы, логикалық танымын, биология пәніне деген қызығушылығын дамыту.</a:t>
              </a:r>
            </a:p>
            <a:p>
              <a:pPr eaLnBrk="1" hangingPunct="1">
                <a:defRPr/>
              </a:pPr>
              <a:r>
                <a:rPr lang="kk-KZ" sz="2800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Тәрбиелік:</a:t>
              </a:r>
              <a:r>
                <a:rPr lang="kk-KZ" sz="28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entury Schoolbook" pitchFamily="18" charset="0"/>
                </a:rPr>
                <a:t> Оқушыларды қоршаған ортаны аялап, қорғауға тәрбиелеу. </a:t>
              </a:r>
              <a:endPara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57465" name="Rectangle 121"/>
          <p:cNvSpPr>
            <a:spLocks noChangeArrowheads="1"/>
          </p:cNvSpPr>
          <p:nvPr/>
        </p:nvSpPr>
        <p:spPr bwMode="auto">
          <a:xfrm>
            <a:off x="1785938" y="428625"/>
            <a:ext cx="61118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latinLnBrk="1" hangingPunct="1">
              <a:spcBef>
                <a:spcPct val="50000"/>
              </a:spcBef>
              <a:defRPr/>
            </a:pPr>
            <a:r>
              <a:rPr lang="kk-KZ" altLang="ko-KR" sz="4400" b="1" i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Сабақтың мақсаты</a:t>
            </a:r>
            <a:endParaRPr lang="en-US" altLang="ko-KR" sz="44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굴림" pitchFamily="50" charset="-127"/>
            </a:endParaRPr>
          </a:p>
        </p:txBody>
      </p:sp>
      <p:pic>
        <p:nvPicPr>
          <p:cNvPr id="57389" name="Picture 45" descr="영화아이콘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28625"/>
            <a:ext cx="865187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7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4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7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950"/>
                            </p:stCondLst>
                            <p:childTnLst>
                              <p:par>
                                <p:cTn id="3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84" grpId="0" animBg="1"/>
      <p:bldP spid="5738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7" descr="Орех"/>
          <p:cNvSpPr>
            <a:spLocks noChangeArrowheads="1"/>
          </p:cNvSpPr>
          <p:nvPr/>
        </p:nvSpPr>
        <p:spPr bwMode="auto">
          <a:xfrm rot="7211039">
            <a:off x="5868194" y="2502694"/>
            <a:ext cx="431800" cy="2160588"/>
          </a:xfrm>
          <a:prstGeom prst="rt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59" name="AutoShape 5" descr="Орех"/>
          <p:cNvSpPr>
            <a:spLocks noChangeArrowheads="1"/>
          </p:cNvSpPr>
          <p:nvPr/>
        </p:nvSpPr>
        <p:spPr bwMode="auto">
          <a:xfrm rot="856866">
            <a:off x="2419350" y="2636838"/>
            <a:ext cx="360363" cy="2160587"/>
          </a:xfrm>
          <a:prstGeom prst="rt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0" name="AutoShape 6" descr="Орех"/>
          <p:cNvSpPr>
            <a:spLocks noChangeArrowheads="1"/>
          </p:cNvSpPr>
          <p:nvPr/>
        </p:nvSpPr>
        <p:spPr bwMode="auto">
          <a:xfrm rot="-565518">
            <a:off x="4357688" y="1303338"/>
            <a:ext cx="503237" cy="2160587"/>
          </a:xfrm>
          <a:prstGeom prst="rt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67" name="Oval 47"/>
          <p:cNvSpPr>
            <a:spLocks noChangeArrowheads="1"/>
          </p:cNvSpPr>
          <p:nvPr/>
        </p:nvSpPr>
        <p:spPr bwMode="auto">
          <a:xfrm rot="-4325479">
            <a:off x="3852069" y="4580731"/>
            <a:ext cx="1368425" cy="792163"/>
          </a:xfrm>
          <a:prstGeom prst="ellipse">
            <a:avLst/>
          </a:prstGeom>
          <a:gradFill rotWithShape="1">
            <a:gsLst>
              <a:gs pos="0">
                <a:srgbClr val="FDD3E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6" name="Oval 46"/>
          <p:cNvSpPr>
            <a:spLocks noChangeArrowheads="1"/>
          </p:cNvSpPr>
          <p:nvPr/>
        </p:nvSpPr>
        <p:spPr bwMode="auto">
          <a:xfrm>
            <a:off x="4427538" y="5300663"/>
            <a:ext cx="1368425" cy="792162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7" name="Freeform 57"/>
          <p:cNvSpPr>
            <a:spLocks/>
          </p:cNvSpPr>
          <p:nvPr/>
        </p:nvSpPr>
        <p:spPr bwMode="auto">
          <a:xfrm rot="6563225">
            <a:off x="4414044" y="5242719"/>
            <a:ext cx="314325" cy="719137"/>
          </a:xfrm>
          <a:custGeom>
            <a:avLst/>
            <a:gdLst>
              <a:gd name="T0" fmla="*/ 2147483647 w 198"/>
              <a:gd name="T1" fmla="*/ 2147483647 h 396"/>
              <a:gd name="T2" fmla="*/ 2147483647 w 198"/>
              <a:gd name="T3" fmla="*/ 2147483647 h 396"/>
              <a:gd name="T4" fmla="*/ 2147483647 w 198"/>
              <a:gd name="T5" fmla="*/ 2147483647 h 396"/>
              <a:gd name="T6" fmla="*/ 2147483647 w 198"/>
              <a:gd name="T7" fmla="*/ 2147483647 h 396"/>
              <a:gd name="T8" fmla="*/ 2147483647 w 198"/>
              <a:gd name="T9" fmla="*/ 2147483647 h 396"/>
              <a:gd name="T10" fmla="*/ 2147483647 w 198"/>
              <a:gd name="T11" fmla="*/ 2147483647 h 396"/>
              <a:gd name="T12" fmla="*/ 2147483647 w 198"/>
              <a:gd name="T13" fmla="*/ 2147483647 h 396"/>
              <a:gd name="T14" fmla="*/ 2147483647 w 198"/>
              <a:gd name="T15" fmla="*/ 2147483647 h 396"/>
              <a:gd name="T16" fmla="*/ 2147483647 w 198"/>
              <a:gd name="T17" fmla="*/ 2147483647 h 3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8"/>
              <a:gd name="T28" fmla="*/ 0 h 396"/>
              <a:gd name="T29" fmla="*/ 198 w 198"/>
              <a:gd name="T30" fmla="*/ 396 h 3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8" h="396">
                <a:moveTo>
                  <a:pt x="53" y="276"/>
                </a:moveTo>
                <a:cubicBezTo>
                  <a:pt x="58" y="268"/>
                  <a:pt x="67" y="262"/>
                  <a:pt x="68" y="253"/>
                </a:cubicBezTo>
                <a:cubicBezTo>
                  <a:pt x="70" y="228"/>
                  <a:pt x="63" y="203"/>
                  <a:pt x="61" y="178"/>
                </a:cubicBezTo>
                <a:cubicBezTo>
                  <a:pt x="58" y="143"/>
                  <a:pt x="67" y="104"/>
                  <a:pt x="53" y="72"/>
                </a:cubicBezTo>
                <a:cubicBezTo>
                  <a:pt x="47" y="57"/>
                  <a:pt x="8" y="56"/>
                  <a:pt x="8" y="56"/>
                </a:cubicBezTo>
                <a:cubicBezTo>
                  <a:pt x="10" y="41"/>
                  <a:pt x="0" y="15"/>
                  <a:pt x="15" y="11"/>
                </a:cubicBezTo>
                <a:cubicBezTo>
                  <a:pt x="57" y="0"/>
                  <a:pt x="104" y="4"/>
                  <a:pt x="144" y="19"/>
                </a:cubicBezTo>
                <a:cubicBezTo>
                  <a:pt x="198" y="39"/>
                  <a:pt x="123" y="61"/>
                  <a:pt x="114" y="64"/>
                </a:cubicBezTo>
                <a:cubicBezTo>
                  <a:pt x="54" y="156"/>
                  <a:pt x="173" y="396"/>
                  <a:pt x="53" y="276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5" name="Oval 45"/>
          <p:cNvSpPr>
            <a:spLocks noChangeArrowheads="1"/>
          </p:cNvSpPr>
          <p:nvPr/>
        </p:nvSpPr>
        <p:spPr bwMode="auto">
          <a:xfrm rot="-6050570">
            <a:off x="3852069" y="5949156"/>
            <a:ext cx="1368425" cy="7921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CCC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9465" name="AutoShape 48" descr="Орех"/>
          <p:cNvSpPr>
            <a:spLocks noChangeArrowheads="1"/>
          </p:cNvSpPr>
          <p:nvPr/>
        </p:nvSpPr>
        <p:spPr bwMode="auto">
          <a:xfrm rot="5789702">
            <a:off x="3024187" y="4545013"/>
            <a:ext cx="360363" cy="2160588"/>
          </a:xfrm>
          <a:prstGeom prst="rt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6" name="Freeform 51"/>
          <p:cNvSpPr>
            <a:spLocks/>
          </p:cNvSpPr>
          <p:nvPr/>
        </p:nvSpPr>
        <p:spPr bwMode="auto">
          <a:xfrm rot="8735709">
            <a:off x="1835150" y="5516563"/>
            <a:ext cx="2454275" cy="1193800"/>
          </a:xfrm>
          <a:custGeom>
            <a:avLst/>
            <a:gdLst>
              <a:gd name="T0" fmla="*/ 0 w 1002"/>
              <a:gd name="T1" fmla="*/ 2147483647 h 902"/>
              <a:gd name="T2" fmla="*/ 2147483647 w 1002"/>
              <a:gd name="T3" fmla="*/ 2147483647 h 902"/>
              <a:gd name="T4" fmla="*/ 2147483647 w 1002"/>
              <a:gd name="T5" fmla="*/ 2147483647 h 902"/>
              <a:gd name="T6" fmla="*/ 2147483647 w 1002"/>
              <a:gd name="T7" fmla="*/ 2147483647 h 902"/>
              <a:gd name="T8" fmla="*/ 2147483647 w 1002"/>
              <a:gd name="T9" fmla="*/ 2147483647 h 902"/>
              <a:gd name="T10" fmla="*/ 2147483647 w 1002"/>
              <a:gd name="T11" fmla="*/ 2147483647 h 902"/>
              <a:gd name="T12" fmla="*/ 2147483647 w 1002"/>
              <a:gd name="T13" fmla="*/ 2147483647 h 902"/>
              <a:gd name="T14" fmla="*/ 2147483647 w 1002"/>
              <a:gd name="T15" fmla="*/ 0 h 902"/>
              <a:gd name="T16" fmla="*/ 2147483647 w 1002"/>
              <a:gd name="T17" fmla="*/ 2147483647 h 902"/>
              <a:gd name="T18" fmla="*/ 2147483647 w 1002"/>
              <a:gd name="T19" fmla="*/ 2147483647 h 902"/>
              <a:gd name="T20" fmla="*/ 2147483647 w 1002"/>
              <a:gd name="T21" fmla="*/ 2147483647 h 902"/>
              <a:gd name="T22" fmla="*/ 2147483647 w 1002"/>
              <a:gd name="T23" fmla="*/ 2147483647 h 902"/>
              <a:gd name="T24" fmla="*/ 2147483647 w 1002"/>
              <a:gd name="T25" fmla="*/ 2147483647 h 902"/>
              <a:gd name="T26" fmla="*/ 2147483647 w 1002"/>
              <a:gd name="T27" fmla="*/ 2147483647 h 902"/>
              <a:gd name="T28" fmla="*/ 2147483647 w 1002"/>
              <a:gd name="T29" fmla="*/ 2147483647 h 902"/>
              <a:gd name="T30" fmla="*/ 2147483647 w 1002"/>
              <a:gd name="T31" fmla="*/ 2147483647 h 902"/>
              <a:gd name="T32" fmla="*/ 2147483647 w 1002"/>
              <a:gd name="T33" fmla="*/ 2147483647 h 902"/>
              <a:gd name="T34" fmla="*/ 2147483647 w 1002"/>
              <a:gd name="T35" fmla="*/ 2147483647 h 902"/>
              <a:gd name="T36" fmla="*/ 2147483647 w 1002"/>
              <a:gd name="T37" fmla="*/ 2147483647 h 902"/>
              <a:gd name="T38" fmla="*/ 2147483647 w 1002"/>
              <a:gd name="T39" fmla="*/ 2147483647 h 902"/>
              <a:gd name="T40" fmla="*/ 2147483647 w 1002"/>
              <a:gd name="T41" fmla="*/ 2147483647 h 902"/>
              <a:gd name="T42" fmla="*/ 2147483647 w 1002"/>
              <a:gd name="T43" fmla="*/ 2147483647 h 902"/>
              <a:gd name="T44" fmla="*/ 2147483647 w 1002"/>
              <a:gd name="T45" fmla="*/ 2147483647 h 902"/>
              <a:gd name="T46" fmla="*/ 2147483647 w 1002"/>
              <a:gd name="T47" fmla="*/ 2147483647 h 902"/>
              <a:gd name="T48" fmla="*/ 2147483647 w 1002"/>
              <a:gd name="T49" fmla="*/ 2147483647 h 902"/>
              <a:gd name="T50" fmla="*/ 2147483647 w 1002"/>
              <a:gd name="T51" fmla="*/ 2147483647 h 902"/>
              <a:gd name="T52" fmla="*/ 2147483647 w 1002"/>
              <a:gd name="T53" fmla="*/ 2147483647 h 902"/>
              <a:gd name="T54" fmla="*/ 0 w 1002"/>
              <a:gd name="T55" fmla="*/ 2147483647 h 90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002"/>
              <a:gd name="T85" fmla="*/ 0 h 902"/>
              <a:gd name="T86" fmla="*/ 1002 w 1002"/>
              <a:gd name="T87" fmla="*/ 902 h 902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002" h="902">
                <a:moveTo>
                  <a:pt x="0" y="386"/>
                </a:moveTo>
                <a:cubicBezTo>
                  <a:pt x="7" y="358"/>
                  <a:pt x="14" y="330"/>
                  <a:pt x="23" y="303"/>
                </a:cubicBezTo>
                <a:cubicBezTo>
                  <a:pt x="25" y="260"/>
                  <a:pt x="23" y="217"/>
                  <a:pt x="30" y="174"/>
                </a:cubicBezTo>
                <a:cubicBezTo>
                  <a:pt x="31" y="167"/>
                  <a:pt x="41" y="165"/>
                  <a:pt x="46" y="159"/>
                </a:cubicBezTo>
                <a:cubicBezTo>
                  <a:pt x="67" y="134"/>
                  <a:pt x="91" y="107"/>
                  <a:pt x="121" y="91"/>
                </a:cubicBezTo>
                <a:cubicBezTo>
                  <a:pt x="157" y="72"/>
                  <a:pt x="200" y="35"/>
                  <a:pt x="235" y="23"/>
                </a:cubicBezTo>
                <a:cubicBezTo>
                  <a:pt x="250" y="18"/>
                  <a:pt x="266" y="12"/>
                  <a:pt x="281" y="7"/>
                </a:cubicBezTo>
                <a:cubicBezTo>
                  <a:pt x="288" y="5"/>
                  <a:pt x="303" y="0"/>
                  <a:pt x="303" y="0"/>
                </a:cubicBezTo>
                <a:cubicBezTo>
                  <a:pt x="471" y="5"/>
                  <a:pt x="551" y="3"/>
                  <a:pt x="690" y="45"/>
                </a:cubicBezTo>
                <a:cubicBezTo>
                  <a:pt x="711" y="68"/>
                  <a:pt x="734" y="73"/>
                  <a:pt x="758" y="91"/>
                </a:cubicBezTo>
                <a:cubicBezTo>
                  <a:pt x="767" y="97"/>
                  <a:pt x="771" y="109"/>
                  <a:pt x="781" y="114"/>
                </a:cubicBezTo>
                <a:cubicBezTo>
                  <a:pt x="793" y="120"/>
                  <a:pt x="806" y="119"/>
                  <a:pt x="819" y="121"/>
                </a:cubicBezTo>
                <a:cubicBezTo>
                  <a:pt x="836" y="146"/>
                  <a:pt x="879" y="189"/>
                  <a:pt x="879" y="189"/>
                </a:cubicBezTo>
                <a:cubicBezTo>
                  <a:pt x="885" y="205"/>
                  <a:pt x="898" y="218"/>
                  <a:pt x="902" y="235"/>
                </a:cubicBezTo>
                <a:cubicBezTo>
                  <a:pt x="908" y="262"/>
                  <a:pt x="907" y="290"/>
                  <a:pt x="910" y="318"/>
                </a:cubicBezTo>
                <a:cubicBezTo>
                  <a:pt x="912" y="331"/>
                  <a:pt x="914" y="343"/>
                  <a:pt x="917" y="356"/>
                </a:cubicBezTo>
                <a:cubicBezTo>
                  <a:pt x="923" y="381"/>
                  <a:pt x="955" y="424"/>
                  <a:pt x="955" y="424"/>
                </a:cubicBezTo>
                <a:cubicBezTo>
                  <a:pt x="967" y="471"/>
                  <a:pt x="1002" y="481"/>
                  <a:pt x="940" y="500"/>
                </a:cubicBezTo>
                <a:cubicBezTo>
                  <a:pt x="926" y="514"/>
                  <a:pt x="906" y="522"/>
                  <a:pt x="894" y="538"/>
                </a:cubicBezTo>
                <a:cubicBezTo>
                  <a:pt x="879" y="557"/>
                  <a:pt x="882" y="580"/>
                  <a:pt x="864" y="599"/>
                </a:cubicBezTo>
                <a:cubicBezTo>
                  <a:pt x="847" y="654"/>
                  <a:pt x="814" y="708"/>
                  <a:pt x="803" y="765"/>
                </a:cubicBezTo>
                <a:cubicBezTo>
                  <a:pt x="793" y="821"/>
                  <a:pt x="784" y="870"/>
                  <a:pt x="735" y="902"/>
                </a:cubicBezTo>
                <a:cubicBezTo>
                  <a:pt x="629" y="899"/>
                  <a:pt x="523" y="901"/>
                  <a:pt x="417" y="894"/>
                </a:cubicBezTo>
                <a:cubicBezTo>
                  <a:pt x="396" y="893"/>
                  <a:pt x="338" y="842"/>
                  <a:pt x="326" y="834"/>
                </a:cubicBezTo>
                <a:cubicBezTo>
                  <a:pt x="269" y="795"/>
                  <a:pt x="230" y="738"/>
                  <a:pt x="182" y="690"/>
                </a:cubicBezTo>
                <a:cubicBezTo>
                  <a:pt x="140" y="648"/>
                  <a:pt x="177" y="708"/>
                  <a:pt x="129" y="644"/>
                </a:cubicBezTo>
                <a:cubicBezTo>
                  <a:pt x="96" y="600"/>
                  <a:pt x="63" y="553"/>
                  <a:pt x="30" y="508"/>
                </a:cubicBezTo>
                <a:cubicBezTo>
                  <a:pt x="17" y="466"/>
                  <a:pt x="7" y="430"/>
                  <a:pt x="0" y="386"/>
                </a:cubicBezTo>
                <a:close/>
              </a:path>
            </a:pathLst>
          </a:custGeom>
          <a:gradFill rotWithShape="1">
            <a:gsLst>
              <a:gs pos="0">
                <a:srgbClr val="99CC00"/>
              </a:gs>
              <a:gs pos="50000">
                <a:srgbClr val="475E00"/>
              </a:gs>
              <a:gs pos="100000">
                <a:srgbClr val="99CC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7" name="Freeform 9"/>
          <p:cNvSpPr>
            <a:spLocks/>
          </p:cNvSpPr>
          <p:nvPr/>
        </p:nvSpPr>
        <p:spPr bwMode="auto">
          <a:xfrm rot="-3664899">
            <a:off x="6389687" y="2476501"/>
            <a:ext cx="2009775" cy="1035050"/>
          </a:xfrm>
          <a:custGeom>
            <a:avLst/>
            <a:gdLst>
              <a:gd name="T0" fmla="*/ 0 w 1002"/>
              <a:gd name="T1" fmla="*/ 2147483647 h 902"/>
              <a:gd name="T2" fmla="*/ 2147483647 w 1002"/>
              <a:gd name="T3" fmla="*/ 2147483647 h 902"/>
              <a:gd name="T4" fmla="*/ 2147483647 w 1002"/>
              <a:gd name="T5" fmla="*/ 2147483647 h 902"/>
              <a:gd name="T6" fmla="*/ 2147483647 w 1002"/>
              <a:gd name="T7" fmla="*/ 2147483647 h 902"/>
              <a:gd name="T8" fmla="*/ 2147483647 w 1002"/>
              <a:gd name="T9" fmla="*/ 2147483647 h 902"/>
              <a:gd name="T10" fmla="*/ 2147483647 w 1002"/>
              <a:gd name="T11" fmla="*/ 2147483647 h 902"/>
              <a:gd name="T12" fmla="*/ 2147483647 w 1002"/>
              <a:gd name="T13" fmla="*/ 2147483647 h 902"/>
              <a:gd name="T14" fmla="*/ 2147483647 w 1002"/>
              <a:gd name="T15" fmla="*/ 0 h 902"/>
              <a:gd name="T16" fmla="*/ 2147483647 w 1002"/>
              <a:gd name="T17" fmla="*/ 2147483647 h 902"/>
              <a:gd name="T18" fmla="*/ 2147483647 w 1002"/>
              <a:gd name="T19" fmla="*/ 2147483647 h 902"/>
              <a:gd name="T20" fmla="*/ 2147483647 w 1002"/>
              <a:gd name="T21" fmla="*/ 2147483647 h 902"/>
              <a:gd name="T22" fmla="*/ 2147483647 w 1002"/>
              <a:gd name="T23" fmla="*/ 2147483647 h 902"/>
              <a:gd name="T24" fmla="*/ 2147483647 w 1002"/>
              <a:gd name="T25" fmla="*/ 2147483647 h 902"/>
              <a:gd name="T26" fmla="*/ 2147483647 w 1002"/>
              <a:gd name="T27" fmla="*/ 2147483647 h 902"/>
              <a:gd name="T28" fmla="*/ 2147483647 w 1002"/>
              <a:gd name="T29" fmla="*/ 2147483647 h 902"/>
              <a:gd name="T30" fmla="*/ 2147483647 w 1002"/>
              <a:gd name="T31" fmla="*/ 2147483647 h 902"/>
              <a:gd name="T32" fmla="*/ 2147483647 w 1002"/>
              <a:gd name="T33" fmla="*/ 2147483647 h 902"/>
              <a:gd name="T34" fmla="*/ 2147483647 w 1002"/>
              <a:gd name="T35" fmla="*/ 2147483647 h 902"/>
              <a:gd name="T36" fmla="*/ 2147483647 w 1002"/>
              <a:gd name="T37" fmla="*/ 2147483647 h 902"/>
              <a:gd name="T38" fmla="*/ 2147483647 w 1002"/>
              <a:gd name="T39" fmla="*/ 2147483647 h 902"/>
              <a:gd name="T40" fmla="*/ 2147483647 w 1002"/>
              <a:gd name="T41" fmla="*/ 2147483647 h 902"/>
              <a:gd name="T42" fmla="*/ 2147483647 w 1002"/>
              <a:gd name="T43" fmla="*/ 2147483647 h 902"/>
              <a:gd name="T44" fmla="*/ 2147483647 w 1002"/>
              <a:gd name="T45" fmla="*/ 2147483647 h 902"/>
              <a:gd name="T46" fmla="*/ 2147483647 w 1002"/>
              <a:gd name="T47" fmla="*/ 2147483647 h 902"/>
              <a:gd name="T48" fmla="*/ 2147483647 w 1002"/>
              <a:gd name="T49" fmla="*/ 2147483647 h 902"/>
              <a:gd name="T50" fmla="*/ 2147483647 w 1002"/>
              <a:gd name="T51" fmla="*/ 2147483647 h 902"/>
              <a:gd name="T52" fmla="*/ 2147483647 w 1002"/>
              <a:gd name="T53" fmla="*/ 2147483647 h 902"/>
              <a:gd name="T54" fmla="*/ 0 w 1002"/>
              <a:gd name="T55" fmla="*/ 2147483647 h 90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002"/>
              <a:gd name="T85" fmla="*/ 0 h 902"/>
              <a:gd name="T86" fmla="*/ 1002 w 1002"/>
              <a:gd name="T87" fmla="*/ 902 h 902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002" h="902">
                <a:moveTo>
                  <a:pt x="0" y="386"/>
                </a:moveTo>
                <a:cubicBezTo>
                  <a:pt x="7" y="358"/>
                  <a:pt x="14" y="330"/>
                  <a:pt x="23" y="303"/>
                </a:cubicBezTo>
                <a:cubicBezTo>
                  <a:pt x="25" y="260"/>
                  <a:pt x="23" y="217"/>
                  <a:pt x="30" y="174"/>
                </a:cubicBezTo>
                <a:cubicBezTo>
                  <a:pt x="31" y="167"/>
                  <a:pt x="41" y="165"/>
                  <a:pt x="46" y="159"/>
                </a:cubicBezTo>
                <a:cubicBezTo>
                  <a:pt x="67" y="134"/>
                  <a:pt x="91" y="107"/>
                  <a:pt x="121" y="91"/>
                </a:cubicBezTo>
                <a:cubicBezTo>
                  <a:pt x="157" y="72"/>
                  <a:pt x="200" y="35"/>
                  <a:pt x="235" y="23"/>
                </a:cubicBezTo>
                <a:cubicBezTo>
                  <a:pt x="250" y="18"/>
                  <a:pt x="266" y="12"/>
                  <a:pt x="281" y="7"/>
                </a:cubicBezTo>
                <a:cubicBezTo>
                  <a:pt x="288" y="5"/>
                  <a:pt x="303" y="0"/>
                  <a:pt x="303" y="0"/>
                </a:cubicBezTo>
                <a:cubicBezTo>
                  <a:pt x="471" y="5"/>
                  <a:pt x="551" y="3"/>
                  <a:pt x="690" y="45"/>
                </a:cubicBezTo>
                <a:cubicBezTo>
                  <a:pt x="711" y="68"/>
                  <a:pt x="734" y="73"/>
                  <a:pt x="758" y="91"/>
                </a:cubicBezTo>
                <a:cubicBezTo>
                  <a:pt x="767" y="97"/>
                  <a:pt x="771" y="109"/>
                  <a:pt x="781" y="114"/>
                </a:cubicBezTo>
                <a:cubicBezTo>
                  <a:pt x="793" y="120"/>
                  <a:pt x="806" y="119"/>
                  <a:pt x="819" y="121"/>
                </a:cubicBezTo>
                <a:cubicBezTo>
                  <a:pt x="836" y="146"/>
                  <a:pt x="879" y="189"/>
                  <a:pt x="879" y="189"/>
                </a:cubicBezTo>
                <a:cubicBezTo>
                  <a:pt x="885" y="205"/>
                  <a:pt x="898" y="218"/>
                  <a:pt x="902" y="235"/>
                </a:cubicBezTo>
                <a:cubicBezTo>
                  <a:pt x="908" y="262"/>
                  <a:pt x="907" y="290"/>
                  <a:pt x="910" y="318"/>
                </a:cubicBezTo>
                <a:cubicBezTo>
                  <a:pt x="912" y="331"/>
                  <a:pt x="914" y="343"/>
                  <a:pt x="917" y="356"/>
                </a:cubicBezTo>
                <a:cubicBezTo>
                  <a:pt x="923" y="381"/>
                  <a:pt x="955" y="424"/>
                  <a:pt x="955" y="424"/>
                </a:cubicBezTo>
                <a:cubicBezTo>
                  <a:pt x="967" y="471"/>
                  <a:pt x="1002" y="481"/>
                  <a:pt x="940" y="500"/>
                </a:cubicBezTo>
                <a:cubicBezTo>
                  <a:pt x="926" y="514"/>
                  <a:pt x="906" y="522"/>
                  <a:pt x="894" y="538"/>
                </a:cubicBezTo>
                <a:cubicBezTo>
                  <a:pt x="879" y="557"/>
                  <a:pt x="882" y="580"/>
                  <a:pt x="864" y="599"/>
                </a:cubicBezTo>
                <a:cubicBezTo>
                  <a:pt x="847" y="654"/>
                  <a:pt x="814" y="708"/>
                  <a:pt x="803" y="765"/>
                </a:cubicBezTo>
                <a:cubicBezTo>
                  <a:pt x="793" y="821"/>
                  <a:pt x="784" y="870"/>
                  <a:pt x="735" y="902"/>
                </a:cubicBezTo>
                <a:cubicBezTo>
                  <a:pt x="629" y="899"/>
                  <a:pt x="523" y="901"/>
                  <a:pt x="417" y="894"/>
                </a:cubicBezTo>
                <a:cubicBezTo>
                  <a:pt x="396" y="893"/>
                  <a:pt x="338" y="842"/>
                  <a:pt x="326" y="834"/>
                </a:cubicBezTo>
                <a:cubicBezTo>
                  <a:pt x="269" y="795"/>
                  <a:pt x="230" y="738"/>
                  <a:pt x="182" y="690"/>
                </a:cubicBezTo>
                <a:cubicBezTo>
                  <a:pt x="140" y="648"/>
                  <a:pt x="177" y="708"/>
                  <a:pt x="129" y="644"/>
                </a:cubicBezTo>
                <a:cubicBezTo>
                  <a:pt x="96" y="600"/>
                  <a:pt x="63" y="553"/>
                  <a:pt x="30" y="508"/>
                </a:cubicBezTo>
                <a:cubicBezTo>
                  <a:pt x="17" y="466"/>
                  <a:pt x="7" y="430"/>
                  <a:pt x="0" y="386"/>
                </a:cubicBezTo>
                <a:close/>
              </a:path>
            </a:pathLst>
          </a:custGeom>
          <a:gradFill rotWithShape="1">
            <a:gsLst>
              <a:gs pos="0">
                <a:srgbClr val="99CC00"/>
              </a:gs>
              <a:gs pos="50000">
                <a:srgbClr val="475E00"/>
              </a:gs>
              <a:gs pos="100000">
                <a:srgbClr val="99CC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8" name="Freeform 10"/>
          <p:cNvSpPr>
            <a:spLocks/>
          </p:cNvSpPr>
          <p:nvPr/>
        </p:nvSpPr>
        <p:spPr bwMode="auto">
          <a:xfrm rot="9440805">
            <a:off x="4787900" y="3500438"/>
            <a:ext cx="2205038" cy="1143000"/>
          </a:xfrm>
          <a:custGeom>
            <a:avLst/>
            <a:gdLst>
              <a:gd name="T0" fmla="*/ 0 w 1002"/>
              <a:gd name="T1" fmla="*/ 2147483647 h 902"/>
              <a:gd name="T2" fmla="*/ 2147483647 w 1002"/>
              <a:gd name="T3" fmla="*/ 2147483647 h 902"/>
              <a:gd name="T4" fmla="*/ 2147483647 w 1002"/>
              <a:gd name="T5" fmla="*/ 2147483647 h 902"/>
              <a:gd name="T6" fmla="*/ 2147483647 w 1002"/>
              <a:gd name="T7" fmla="*/ 2147483647 h 902"/>
              <a:gd name="T8" fmla="*/ 2147483647 w 1002"/>
              <a:gd name="T9" fmla="*/ 2147483647 h 902"/>
              <a:gd name="T10" fmla="*/ 2147483647 w 1002"/>
              <a:gd name="T11" fmla="*/ 2147483647 h 902"/>
              <a:gd name="T12" fmla="*/ 2147483647 w 1002"/>
              <a:gd name="T13" fmla="*/ 2147483647 h 902"/>
              <a:gd name="T14" fmla="*/ 2147483647 w 1002"/>
              <a:gd name="T15" fmla="*/ 0 h 902"/>
              <a:gd name="T16" fmla="*/ 2147483647 w 1002"/>
              <a:gd name="T17" fmla="*/ 2147483647 h 902"/>
              <a:gd name="T18" fmla="*/ 2147483647 w 1002"/>
              <a:gd name="T19" fmla="*/ 2147483647 h 902"/>
              <a:gd name="T20" fmla="*/ 2147483647 w 1002"/>
              <a:gd name="T21" fmla="*/ 2147483647 h 902"/>
              <a:gd name="T22" fmla="*/ 2147483647 w 1002"/>
              <a:gd name="T23" fmla="*/ 2147483647 h 902"/>
              <a:gd name="T24" fmla="*/ 2147483647 w 1002"/>
              <a:gd name="T25" fmla="*/ 2147483647 h 902"/>
              <a:gd name="T26" fmla="*/ 2147483647 w 1002"/>
              <a:gd name="T27" fmla="*/ 2147483647 h 902"/>
              <a:gd name="T28" fmla="*/ 2147483647 w 1002"/>
              <a:gd name="T29" fmla="*/ 2147483647 h 902"/>
              <a:gd name="T30" fmla="*/ 2147483647 w 1002"/>
              <a:gd name="T31" fmla="*/ 2147483647 h 902"/>
              <a:gd name="T32" fmla="*/ 2147483647 w 1002"/>
              <a:gd name="T33" fmla="*/ 2147483647 h 902"/>
              <a:gd name="T34" fmla="*/ 2147483647 w 1002"/>
              <a:gd name="T35" fmla="*/ 2147483647 h 902"/>
              <a:gd name="T36" fmla="*/ 2147483647 w 1002"/>
              <a:gd name="T37" fmla="*/ 2147483647 h 902"/>
              <a:gd name="T38" fmla="*/ 2147483647 w 1002"/>
              <a:gd name="T39" fmla="*/ 2147483647 h 902"/>
              <a:gd name="T40" fmla="*/ 2147483647 w 1002"/>
              <a:gd name="T41" fmla="*/ 2147483647 h 902"/>
              <a:gd name="T42" fmla="*/ 2147483647 w 1002"/>
              <a:gd name="T43" fmla="*/ 2147483647 h 902"/>
              <a:gd name="T44" fmla="*/ 2147483647 w 1002"/>
              <a:gd name="T45" fmla="*/ 2147483647 h 902"/>
              <a:gd name="T46" fmla="*/ 2147483647 w 1002"/>
              <a:gd name="T47" fmla="*/ 2147483647 h 902"/>
              <a:gd name="T48" fmla="*/ 2147483647 w 1002"/>
              <a:gd name="T49" fmla="*/ 2147483647 h 902"/>
              <a:gd name="T50" fmla="*/ 2147483647 w 1002"/>
              <a:gd name="T51" fmla="*/ 2147483647 h 902"/>
              <a:gd name="T52" fmla="*/ 2147483647 w 1002"/>
              <a:gd name="T53" fmla="*/ 2147483647 h 902"/>
              <a:gd name="T54" fmla="*/ 0 w 1002"/>
              <a:gd name="T55" fmla="*/ 2147483647 h 90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002"/>
              <a:gd name="T85" fmla="*/ 0 h 902"/>
              <a:gd name="T86" fmla="*/ 1002 w 1002"/>
              <a:gd name="T87" fmla="*/ 902 h 902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002" h="902">
                <a:moveTo>
                  <a:pt x="0" y="386"/>
                </a:moveTo>
                <a:cubicBezTo>
                  <a:pt x="7" y="358"/>
                  <a:pt x="14" y="330"/>
                  <a:pt x="23" y="303"/>
                </a:cubicBezTo>
                <a:cubicBezTo>
                  <a:pt x="25" y="260"/>
                  <a:pt x="23" y="217"/>
                  <a:pt x="30" y="174"/>
                </a:cubicBezTo>
                <a:cubicBezTo>
                  <a:pt x="31" y="167"/>
                  <a:pt x="41" y="165"/>
                  <a:pt x="46" y="159"/>
                </a:cubicBezTo>
                <a:cubicBezTo>
                  <a:pt x="67" y="134"/>
                  <a:pt x="91" y="107"/>
                  <a:pt x="121" y="91"/>
                </a:cubicBezTo>
                <a:cubicBezTo>
                  <a:pt x="157" y="72"/>
                  <a:pt x="200" y="35"/>
                  <a:pt x="235" y="23"/>
                </a:cubicBezTo>
                <a:cubicBezTo>
                  <a:pt x="250" y="18"/>
                  <a:pt x="266" y="12"/>
                  <a:pt x="281" y="7"/>
                </a:cubicBezTo>
                <a:cubicBezTo>
                  <a:pt x="288" y="5"/>
                  <a:pt x="303" y="0"/>
                  <a:pt x="303" y="0"/>
                </a:cubicBezTo>
                <a:cubicBezTo>
                  <a:pt x="471" y="5"/>
                  <a:pt x="551" y="3"/>
                  <a:pt x="690" y="45"/>
                </a:cubicBezTo>
                <a:cubicBezTo>
                  <a:pt x="711" y="68"/>
                  <a:pt x="734" y="73"/>
                  <a:pt x="758" y="91"/>
                </a:cubicBezTo>
                <a:cubicBezTo>
                  <a:pt x="767" y="97"/>
                  <a:pt x="771" y="109"/>
                  <a:pt x="781" y="114"/>
                </a:cubicBezTo>
                <a:cubicBezTo>
                  <a:pt x="793" y="120"/>
                  <a:pt x="806" y="119"/>
                  <a:pt x="819" y="121"/>
                </a:cubicBezTo>
                <a:cubicBezTo>
                  <a:pt x="836" y="146"/>
                  <a:pt x="879" y="189"/>
                  <a:pt x="879" y="189"/>
                </a:cubicBezTo>
                <a:cubicBezTo>
                  <a:pt x="885" y="205"/>
                  <a:pt x="898" y="218"/>
                  <a:pt x="902" y="235"/>
                </a:cubicBezTo>
                <a:cubicBezTo>
                  <a:pt x="908" y="262"/>
                  <a:pt x="907" y="290"/>
                  <a:pt x="910" y="318"/>
                </a:cubicBezTo>
                <a:cubicBezTo>
                  <a:pt x="912" y="331"/>
                  <a:pt x="914" y="343"/>
                  <a:pt x="917" y="356"/>
                </a:cubicBezTo>
                <a:cubicBezTo>
                  <a:pt x="923" y="381"/>
                  <a:pt x="955" y="424"/>
                  <a:pt x="955" y="424"/>
                </a:cubicBezTo>
                <a:cubicBezTo>
                  <a:pt x="967" y="471"/>
                  <a:pt x="1002" y="481"/>
                  <a:pt x="940" y="500"/>
                </a:cubicBezTo>
                <a:cubicBezTo>
                  <a:pt x="926" y="514"/>
                  <a:pt x="906" y="522"/>
                  <a:pt x="894" y="538"/>
                </a:cubicBezTo>
                <a:cubicBezTo>
                  <a:pt x="879" y="557"/>
                  <a:pt x="882" y="580"/>
                  <a:pt x="864" y="599"/>
                </a:cubicBezTo>
                <a:cubicBezTo>
                  <a:pt x="847" y="654"/>
                  <a:pt x="814" y="708"/>
                  <a:pt x="803" y="765"/>
                </a:cubicBezTo>
                <a:cubicBezTo>
                  <a:pt x="793" y="821"/>
                  <a:pt x="784" y="870"/>
                  <a:pt x="735" y="902"/>
                </a:cubicBezTo>
                <a:cubicBezTo>
                  <a:pt x="629" y="899"/>
                  <a:pt x="523" y="901"/>
                  <a:pt x="417" y="894"/>
                </a:cubicBezTo>
                <a:cubicBezTo>
                  <a:pt x="396" y="893"/>
                  <a:pt x="338" y="842"/>
                  <a:pt x="326" y="834"/>
                </a:cubicBezTo>
                <a:cubicBezTo>
                  <a:pt x="269" y="795"/>
                  <a:pt x="230" y="738"/>
                  <a:pt x="182" y="690"/>
                </a:cubicBezTo>
                <a:cubicBezTo>
                  <a:pt x="140" y="648"/>
                  <a:pt x="177" y="708"/>
                  <a:pt x="129" y="644"/>
                </a:cubicBezTo>
                <a:cubicBezTo>
                  <a:pt x="96" y="600"/>
                  <a:pt x="63" y="553"/>
                  <a:pt x="30" y="508"/>
                </a:cubicBezTo>
                <a:cubicBezTo>
                  <a:pt x="17" y="466"/>
                  <a:pt x="7" y="430"/>
                  <a:pt x="0" y="386"/>
                </a:cubicBezTo>
                <a:close/>
              </a:path>
            </a:pathLst>
          </a:custGeom>
          <a:gradFill rotWithShape="1">
            <a:gsLst>
              <a:gs pos="0">
                <a:srgbClr val="99CC00"/>
              </a:gs>
              <a:gs pos="50000">
                <a:srgbClr val="475E00"/>
              </a:gs>
              <a:gs pos="100000">
                <a:srgbClr val="99CC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5" name="Oval 35"/>
          <p:cNvSpPr>
            <a:spLocks noChangeArrowheads="1"/>
          </p:cNvSpPr>
          <p:nvPr/>
        </p:nvSpPr>
        <p:spPr bwMode="auto">
          <a:xfrm rot="1122801">
            <a:off x="7092950" y="3789363"/>
            <a:ext cx="1368425" cy="7921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56" name="Oval 36"/>
          <p:cNvSpPr>
            <a:spLocks noChangeArrowheads="1"/>
          </p:cNvSpPr>
          <p:nvPr/>
        </p:nvSpPr>
        <p:spPr bwMode="auto">
          <a:xfrm rot="16200000">
            <a:off x="6515894" y="4221956"/>
            <a:ext cx="1368425" cy="792163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50000">
                <a:schemeClr val="bg1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9471" name="Freeform 11"/>
          <p:cNvSpPr>
            <a:spLocks/>
          </p:cNvSpPr>
          <p:nvPr/>
        </p:nvSpPr>
        <p:spPr bwMode="auto">
          <a:xfrm rot="-9442483">
            <a:off x="1979613" y="333375"/>
            <a:ext cx="2454275" cy="1193800"/>
          </a:xfrm>
          <a:custGeom>
            <a:avLst/>
            <a:gdLst>
              <a:gd name="T0" fmla="*/ 0 w 1002"/>
              <a:gd name="T1" fmla="*/ 2147483647 h 902"/>
              <a:gd name="T2" fmla="*/ 2147483647 w 1002"/>
              <a:gd name="T3" fmla="*/ 2147483647 h 902"/>
              <a:gd name="T4" fmla="*/ 2147483647 w 1002"/>
              <a:gd name="T5" fmla="*/ 2147483647 h 902"/>
              <a:gd name="T6" fmla="*/ 2147483647 w 1002"/>
              <a:gd name="T7" fmla="*/ 2147483647 h 902"/>
              <a:gd name="T8" fmla="*/ 2147483647 w 1002"/>
              <a:gd name="T9" fmla="*/ 2147483647 h 902"/>
              <a:gd name="T10" fmla="*/ 2147483647 w 1002"/>
              <a:gd name="T11" fmla="*/ 2147483647 h 902"/>
              <a:gd name="T12" fmla="*/ 2147483647 w 1002"/>
              <a:gd name="T13" fmla="*/ 2147483647 h 902"/>
              <a:gd name="T14" fmla="*/ 2147483647 w 1002"/>
              <a:gd name="T15" fmla="*/ 0 h 902"/>
              <a:gd name="T16" fmla="*/ 2147483647 w 1002"/>
              <a:gd name="T17" fmla="*/ 2147483647 h 902"/>
              <a:gd name="T18" fmla="*/ 2147483647 w 1002"/>
              <a:gd name="T19" fmla="*/ 2147483647 h 902"/>
              <a:gd name="T20" fmla="*/ 2147483647 w 1002"/>
              <a:gd name="T21" fmla="*/ 2147483647 h 902"/>
              <a:gd name="T22" fmla="*/ 2147483647 w 1002"/>
              <a:gd name="T23" fmla="*/ 2147483647 h 902"/>
              <a:gd name="T24" fmla="*/ 2147483647 w 1002"/>
              <a:gd name="T25" fmla="*/ 2147483647 h 902"/>
              <a:gd name="T26" fmla="*/ 2147483647 w 1002"/>
              <a:gd name="T27" fmla="*/ 2147483647 h 902"/>
              <a:gd name="T28" fmla="*/ 2147483647 w 1002"/>
              <a:gd name="T29" fmla="*/ 2147483647 h 902"/>
              <a:gd name="T30" fmla="*/ 2147483647 w 1002"/>
              <a:gd name="T31" fmla="*/ 2147483647 h 902"/>
              <a:gd name="T32" fmla="*/ 2147483647 w 1002"/>
              <a:gd name="T33" fmla="*/ 2147483647 h 902"/>
              <a:gd name="T34" fmla="*/ 2147483647 w 1002"/>
              <a:gd name="T35" fmla="*/ 2147483647 h 902"/>
              <a:gd name="T36" fmla="*/ 2147483647 w 1002"/>
              <a:gd name="T37" fmla="*/ 2147483647 h 902"/>
              <a:gd name="T38" fmla="*/ 2147483647 w 1002"/>
              <a:gd name="T39" fmla="*/ 2147483647 h 902"/>
              <a:gd name="T40" fmla="*/ 2147483647 w 1002"/>
              <a:gd name="T41" fmla="*/ 2147483647 h 902"/>
              <a:gd name="T42" fmla="*/ 2147483647 w 1002"/>
              <a:gd name="T43" fmla="*/ 2147483647 h 902"/>
              <a:gd name="T44" fmla="*/ 2147483647 w 1002"/>
              <a:gd name="T45" fmla="*/ 2147483647 h 902"/>
              <a:gd name="T46" fmla="*/ 2147483647 w 1002"/>
              <a:gd name="T47" fmla="*/ 2147483647 h 902"/>
              <a:gd name="T48" fmla="*/ 2147483647 w 1002"/>
              <a:gd name="T49" fmla="*/ 2147483647 h 902"/>
              <a:gd name="T50" fmla="*/ 2147483647 w 1002"/>
              <a:gd name="T51" fmla="*/ 2147483647 h 902"/>
              <a:gd name="T52" fmla="*/ 2147483647 w 1002"/>
              <a:gd name="T53" fmla="*/ 2147483647 h 902"/>
              <a:gd name="T54" fmla="*/ 0 w 1002"/>
              <a:gd name="T55" fmla="*/ 2147483647 h 90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002"/>
              <a:gd name="T85" fmla="*/ 0 h 902"/>
              <a:gd name="T86" fmla="*/ 1002 w 1002"/>
              <a:gd name="T87" fmla="*/ 902 h 902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002" h="902">
                <a:moveTo>
                  <a:pt x="0" y="386"/>
                </a:moveTo>
                <a:cubicBezTo>
                  <a:pt x="7" y="358"/>
                  <a:pt x="14" y="330"/>
                  <a:pt x="23" y="303"/>
                </a:cubicBezTo>
                <a:cubicBezTo>
                  <a:pt x="25" y="260"/>
                  <a:pt x="23" y="217"/>
                  <a:pt x="30" y="174"/>
                </a:cubicBezTo>
                <a:cubicBezTo>
                  <a:pt x="31" y="167"/>
                  <a:pt x="41" y="165"/>
                  <a:pt x="46" y="159"/>
                </a:cubicBezTo>
                <a:cubicBezTo>
                  <a:pt x="67" y="134"/>
                  <a:pt x="91" y="107"/>
                  <a:pt x="121" y="91"/>
                </a:cubicBezTo>
                <a:cubicBezTo>
                  <a:pt x="157" y="72"/>
                  <a:pt x="200" y="35"/>
                  <a:pt x="235" y="23"/>
                </a:cubicBezTo>
                <a:cubicBezTo>
                  <a:pt x="250" y="18"/>
                  <a:pt x="266" y="12"/>
                  <a:pt x="281" y="7"/>
                </a:cubicBezTo>
                <a:cubicBezTo>
                  <a:pt x="288" y="5"/>
                  <a:pt x="303" y="0"/>
                  <a:pt x="303" y="0"/>
                </a:cubicBezTo>
                <a:cubicBezTo>
                  <a:pt x="471" y="5"/>
                  <a:pt x="551" y="3"/>
                  <a:pt x="690" y="45"/>
                </a:cubicBezTo>
                <a:cubicBezTo>
                  <a:pt x="711" y="68"/>
                  <a:pt x="734" y="73"/>
                  <a:pt x="758" y="91"/>
                </a:cubicBezTo>
                <a:cubicBezTo>
                  <a:pt x="767" y="97"/>
                  <a:pt x="771" y="109"/>
                  <a:pt x="781" y="114"/>
                </a:cubicBezTo>
                <a:cubicBezTo>
                  <a:pt x="793" y="120"/>
                  <a:pt x="806" y="119"/>
                  <a:pt x="819" y="121"/>
                </a:cubicBezTo>
                <a:cubicBezTo>
                  <a:pt x="836" y="146"/>
                  <a:pt x="879" y="189"/>
                  <a:pt x="879" y="189"/>
                </a:cubicBezTo>
                <a:cubicBezTo>
                  <a:pt x="885" y="205"/>
                  <a:pt x="898" y="218"/>
                  <a:pt x="902" y="235"/>
                </a:cubicBezTo>
                <a:cubicBezTo>
                  <a:pt x="908" y="262"/>
                  <a:pt x="907" y="290"/>
                  <a:pt x="910" y="318"/>
                </a:cubicBezTo>
                <a:cubicBezTo>
                  <a:pt x="912" y="331"/>
                  <a:pt x="914" y="343"/>
                  <a:pt x="917" y="356"/>
                </a:cubicBezTo>
                <a:cubicBezTo>
                  <a:pt x="923" y="381"/>
                  <a:pt x="955" y="424"/>
                  <a:pt x="955" y="424"/>
                </a:cubicBezTo>
                <a:cubicBezTo>
                  <a:pt x="967" y="471"/>
                  <a:pt x="1002" y="481"/>
                  <a:pt x="940" y="500"/>
                </a:cubicBezTo>
                <a:cubicBezTo>
                  <a:pt x="926" y="514"/>
                  <a:pt x="906" y="522"/>
                  <a:pt x="894" y="538"/>
                </a:cubicBezTo>
                <a:cubicBezTo>
                  <a:pt x="879" y="557"/>
                  <a:pt x="882" y="580"/>
                  <a:pt x="864" y="599"/>
                </a:cubicBezTo>
                <a:cubicBezTo>
                  <a:pt x="847" y="654"/>
                  <a:pt x="814" y="708"/>
                  <a:pt x="803" y="765"/>
                </a:cubicBezTo>
                <a:cubicBezTo>
                  <a:pt x="793" y="821"/>
                  <a:pt x="784" y="870"/>
                  <a:pt x="735" y="902"/>
                </a:cubicBezTo>
                <a:cubicBezTo>
                  <a:pt x="629" y="899"/>
                  <a:pt x="523" y="901"/>
                  <a:pt x="417" y="894"/>
                </a:cubicBezTo>
                <a:cubicBezTo>
                  <a:pt x="396" y="893"/>
                  <a:pt x="338" y="842"/>
                  <a:pt x="326" y="834"/>
                </a:cubicBezTo>
                <a:cubicBezTo>
                  <a:pt x="269" y="795"/>
                  <a:pt x="230" y="738"/>
                  <a:pt x="182" y="690"/>
                </a:cubicBezTo>
                <a:cubicBezTo>
                  <a:pt x="140" y="648"/>
                  <a:pt x="177" y="708"/>
                  <a:pt x="129" y="644"/>
                </a:cubicBezTo>
                <a:cubicBezTo>
                  <a:pt x="96" y="600"/>
                  <a:pt x="63" y="553"/>
                  <a:pt x="30" y="508"/>
                </a:cubicBezTo>
                <a:cubicBezTo>
                  <a:pt x="17" y="466"/>
                  <a:pt x="7" y="430"/>
                  <a:pt x="0" y="386"/>
                </a:cubicBezTo>
                <a:close/>
              </a:path>
            </a:pathLst>
          </a:custGeom>
          <a:gradFill rotWithShape="1">
            <a:gsLst>
              <a:gs pos="0">
                <a:srgbClr val="99CC00"/>
              </a:gs>
              <a:gs pos="100000">
                <a:srgbClr val="475E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6" name="Oval 16"/>
          <p:cNvSpPr>
            <a:spLocks noChangeArrowheads="1"/>
          </p:cNvSpPr>
          <p:nvPr/>
        </p:nvSpPr>
        <p:spPr bwMode="auto">
          <a:xfrm rot="-6097096">
            <a:off x="3491706" y="332582"/>
            <a:ext cx="1368425" cy="7921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CCC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137" name="Oval 17"/>
          <p:cNvSpPr>
            <a:spLocks noChangeArrowheads="1"/>
          </p:cNvSpPr>
          <p:nvPr/>
        </p:nvSpPr>
        <p:spPr bwMode="auto">
          <a:xfrm rot="8436946">
            <a:off x="4211638" y="692150"/>
            <a:ext cx="1368425" cy="7921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CCC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138" name="Oval 18"/>
          <p:cNvSpPr>
            <a:spLocks noChangeArrowheads="1"/>
          </p:cNvSpPr>
          <p:nvPr/>
        </p:nvSpPr>
        <p:spPr bwMode="auto">
          <a:xfrm rot="539823">
            <a:off x="2916238" y="836613"/>
            <a:ext cx="1368425" cy="7921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5" name="Rectangle 4" descr="Орех"/>
          <p:cNvSpPr>
            <a:spLocks noChangeArrowheads="1"/>
          </p:cNvSpPr>
          <p:nvPr/>
        </p:nvSpPr>
        <p:spPr bwMode="auto">
          <a:xfrm rot="-1973425">
            <a:off x="-1236663" y="3119438"/>
            <a:ext cx="11512551" cy="968375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76" name="Freeform 12"/>
          <p:cNvSpPr>
            <a:spLocks/>
          </p:cNvSpPr>
          <p:nvPr/>
        </p:nvSpPr>
        <p:spPr bwMode="auto">
          <a:xfrm rot="-8675923">
            <a:off x="539750" y="1268413"/>
            <a:ext cx="2454275" cy="1193800"/>
          </a:xfrm>
          <a:custGeom>
            <a:avLst/>
            <a:gdLst>
              <a:gd name="T0" fmla="*/ 0 w 1002"/>
              <a:gd name="T1" fmla="*/ 2147483647 h 902"/>
              <a:gd name="T2" fmla="*/ 2147483647 w 1002"/>
              <a:gd name="T3" fmla="*/ 2147483647 h 902"/>
              <a:gd name="T4" fmla="*/ 2147483647 w 1002"/>
              <a:gd name="T5" fmla="*/ 2147483647 h 902"/>
              <a:gd name="T6" fmla="*/ 2147483647 w 1002"/>
              <a:gd name="T7" fmla="*/ 2147483647 h 902"/>
              <a:gd name="T8" fmla="*/ 2147483647 w 1002"/>
              <a:gd name="T9" fmla="*/ 2147483647 h 902"/>
              <a:gd name="T10" fmla="*/ 2147483647 w 1002"/>
              <a:gd name="T11" fmla="*/ 2147483647 h 902"/>
              <a:gd name="T12" fmla="*/ 2147483647 w 1002"/>
              <a:gd name="T13" fmla="*/ 2147483647 h 902"/>
              <a:gd name="T14" fmla="*/ 2147483647 w 1002"/>
              <a:gd name="T15" fmla="*/ 0 h 902"/>
              <a:gd name="T16" fmla="*/ 2147483647 w 1002"/>
              <a:gd name="T17" fmla="*/ 2147483647 h 902"/>
              <a:gd name="T18" fmla="*/ 2147483647 w 1002"/>
              <a:gd name="T19" fmla="*/ 2147483647 h 902"/>
              <a:gd name="T20" fmla="*/ 2147483647 w 1002"/>
              <a:gd name="T21" fmla="*/ 2147483647 h 902"/>
              <a:gd name="T22" fmla="*/ 2147483647 w 1002"/>
              <a:gd name="T23" fmla="*/ 2147483647 h 902"/>
              <a:gd name="T24" fmla="*/ 2147483647 w 1002"/>
              <a:gd name="T25" fmla="*/ 2147483647 h 902"/>
              <a:gd name="T26" fmla="*/ 2147483647 w 1002"/>
              <a:gd name="T27" fmla="*/ 2147483647 h 902"/>
              <a:gd name="T28" fmla="*/ 2147483647 w 1002"/>
              <a:gd name="T29" fmla="*/ 2147483647 h 902"/>
              <a:gd name="T30" fmla="*/ 2147483647 w 1002"/>
              <a:gd name="T31" fmla="*/ 2147483647 h 902"/>
              <a:gd name="T32" fmla="*/ 2147483647 w 1002"/>
              <a:gd name="T33" fmla="*/ 2147483647 h 902"/>
              <a:gd name="T34" fmla="*/ 2147483647 w 1002"/>
              <a:gd name="T35" fmla="*/ 2147483647 h 902"/>
              <a:gd name="T36" fmla="*/ 2147483647 w 1002"/>
              <a:gd name="T37" fmla="*/ 2147483647 h 902"/>
              <a:gd name="T38" fmla="*/ 2147483647 w 1002"/>
              <a:gd name="T39" fmla="*/ 2147483647 h 902"/>
              <a:gd name="T40" fmla="*/ 2147483647 w 1002"/>
              <a:gd name="T41" fmla="*/ 2147483647 h 902"/>
              <a:gd name="T42" fmla="*/ 2147483647 w 1002"/>
              <a:gd name="T43" fmla="*/ 2147483647 h 902"/>
              <a:gd name="T44" fmla="*/ 2147483647 w 1002"/>
              <a:gd name="T45" fmla="*/ 2147483647 h 902"/>
              <a:gd name="T46" fmla="*/ 2147483647 w 1002"/>
              <a:gd name="T47" fmla="*/ 2147483647 h 902"/>
              <a:gd name="T48" fmla="*/ 2147483647 w 1002"/>
              <a:gd name="T49" fmla="*/ 2147483647 h 902"/>
              <a:gd name="T50" fmla="*/ 2147483647 w 1002"/>
              <a:gd name="T51" fmla="*/ 2147483647 h 902"/>
              <a:gd name="T52" fmla="*/ 2147483647 w 1002"/>
              <a:gd name="T53" fmla="*/ 2147483647 h 902"/>
              <a:gd name="T54" fmla="*/ 0 w 1002"/>
              <a:gd name="T55" fmla="*/ 2147483647 h 90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002"/>
              <a:gd name="T85" fmla="*/ 0 h 902"/>
              <a:gd name="T86" fmla="*/ 1002 w 1002"/>
              <a:gd name="T87" fmla="*/ 902 h 902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002" h="902">
                <a:moveTo>
                  <a:pt x="0" y="386"/>
                </a:moveTo>
                <a:cubicBezTo>
                  <a:pt x="7" y="358"/>
                  <a:pt x="14" y="330"/>
                  <a:pt x="23" y="303"/>
                </a:cubicBezTo>
                <a:cubicBezTo>
                  <a:pt x="25" y="260"/>
                  <a:pt x="23" y="217"/>
                  <a:pt x="30" y="174"/>
                </a:cubicBezTo>
                <a:cubicBezTo>
                  <a:pt x="31" y="167"/>
                  <a:pt x="41" y="165"/>
                  <a:pt x="46" y="159"/>
                </a:cubicBezTo>
                <a:cubicBezTo>
                  <a:pt x="67" y="134"/>
                  <a:pt x="91" y="107"/>
                  <a:pt x="121" y="91"/>
                </a:cubicBezTo>
                <a:cubicBezTo>
                  <a:pt x="157" y="72"/>
                  <a:pt x="200" y="35"/>
                  <a:pt x="235" y="23"/>
                </a:cubicBezTo>
                <a:cubicBezTo>
                  <a:pt x="250" y="18"/>
                  <a:pt x="266" y="12"/>
                  <a:pt x="281" y="7"/>
                </a:cubicBezTo>
                <a:cubicBezTo>
                  <a:pt x="288" y="5"/>
                  <a:pt x="303" y="0"/>
                  <a:pt x="303" y="0"/>
                </a:cubicBezTo>
                <a:cubicBezTo>
                  <a:pt x="471" y="5"/>
                  <a:pt x="551" y="3"/>
                  <a:pt x="690" y="45"/>
                </a:cubicBezTo>
                <a:cubicBezTo>
                  <a:pt x="711" y="68"/>
                  <a:pt x="734" y="73"/>
                  <a:pt x="758" y="91"/>
                </a:cubicBezTo>
                <a:cubicBezTo>
                  <a:pt x="767" y="97"/>
                  <a:pt x="771" y="109"/>
                  <a:pt x="781" y="114"/>
                </a:cubicBezTo>
                <a:cubicBezTo>
                  <a:pt x="793" y="120"/>
                  <a:pt x="806" y="119"/>
                  <a:pt x="819" y="121"/>
                </a:cubicBezTo>
                <a:cubicBezTo>
                  <a:pt x="836" y="146"/>
                  <a:pt x="879" y="189"/>
                  <a:pt x="879" y="189"/>
                </a:cubicBezTo>
                <a:cubicBezTo>
                  <a:pt x="885" y="205"/>
                  <a:pt x="898" y="218"/>
                  <a:pt x="902" y="235"/>
                </a:cubicBezTo>
                <a:cubicBezTo>
                  <a:pt x="908" y="262"/>
                  <a:pt x="907" y="290"/>
                  <a:pt x="910" y="318"/>
                </a:cubicBezTo>
                <a:cubicBezTo>
                  <a:pt x="912" y="331"/>
                  <a:pt x="914" y="343"/>
                  <a:pt x="917" y="356"/>
                </a:cubicBezTo>
                <a:cubicBezTo>
                  <a:pt x="923" y="381"/>
                  <a:pt x="955" y="424"/>
                  <a:pt x="955" y="424"/>
                </a:cubicBezTo>
                <a:cubicBezTo>
                  <a:pt x="967" y="471"/>
                  <a:pt x="1002" y="481"/>
                  <a:pt x="940" y="500"/>
                </a:cubicBezTo>
                <a:cubicBezTo>
                  <a:pt x="926" y="514"/>
                  <a:pt x="906" y="522"/>
                  <a:pt x="894" y="538"/>
                </a:cubicBezTo>
                <a:cubicBezTo>
                  <a:pt x="879" y="557"/>
                  <a:pt x="882" y="580"/>
                  <a:pt x="864" y="599"/>
                </a:cubicBezTo>
                <a:cubicBezTo>
                  <a:pt x="847" y="654"/>
                  <a:pt x="814" y="708"/>
                  <a:pt x="803" y="765"/>
                </a:cubicBezTo>
                <a:cubicBezTo>
                  <a:pt x="793" y="821"/>
                  <a:pt x="784" y="870"/>
                  <a:pt x="735" y="902"/>
                </a:cubicBezTo>
                <a:cubicBezTo>
                  <a:pt x="629" y="899"/>
                  <a:pt x="523" y="901"/>
                  <a:pt x="417" y="894"/>
                </a:cubicBezTo>
                <a:cubicBezTo>
                  <a:pt x="396" y="893"/>
                  <a:pt x="338" y="842"/>
                  <a:pt x="326" y="834"/>
                </a:cubicBezTo>
                <a:cubicBezTo>
                  <a:pt x="269" y="795"/>
                  <a:pt x="230" y="738"/>
                  <a:pt x="182" y="690"/>
                </a:cubicBezTo>
                <a:cubicBezTo>
                  <a:pt x="140" y="648"/>
                  <a:pt x="177" y="708"/>
                  <a:pt x="129" y="644"/>
                </a:cubicBezTo>
                <a:cubicBezTo>
                  <a:pt x="96" y="600"/>
                  <a:pt x="63" y="553"/>
                  <a:pt x="30" y="508"/>
                </a:cubicBezTo>
                <a:cubicBezTo>
                  <a:pt x="17" y="466"/>
                  <a:pt x="7" y="430"/>
                  <a:pt x="0" y="386"/>
                </a:cubicBezTo>
                <a:close/>
              </a:path>
            </a:pathLst>
          </a:custGeom>
          <a:gradFill rotWithShape="1">
            <a:gsLst>
              <a:gs pos="0">
                <a:srgbClr val="475E00"/>
              </a:gs>
              <a:gs pos="100000">
                <a:srgbClr val="99CC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4" name="Freeform 24"/>
          <p:cNvSpPr>
            <a:spLocks/>
          </p:cNvSpPr>
          <p:nvPr/>
        </p:nvSpPr>
        <p:spPr bwMode="auto">
          <a:xfrm>
            <a:off x="4284663" y="836613"/>
            <a:ext cx="396875" cy="588962"/>
          </a:xfrm>
          <a:custGeom>
            <a:avLst/>
            <a:gdLst>
              <a:gd name="T0" fmla="*/ 0 w 250"/>
              <a:gd name="T1" fmla="*/ 2147483647 h 371"/>
              <a:gd name="T2" fmla="*/ 2147483647 w 250"/>
              <a:gd name="T3" fmla="*/ 2147483647 h 371"/>
              <a:gd name="T4" fmla="*/ 2147483647 w 250"/>
              <a:gd name="T5" fmla="*/ 2147483647 h 371"/>
              <a:gd name="T6" fmla="*/ 2147483647 w 250"/>
              <a:gd name="T7" fmla="*/ 2147483647 h 371"/>
              <a:gd name="T8" fmla="*/ 2147483647 w 250"/>
              <a:gd name="T9" fmla="*/ 2147483647 h 371"/>
              <a:gd name="T10" fmla="*/ 2147483647 w 250"/>
              <a:gd name="T11" fmla="*/ 2147483647 h 3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0"/>
              <a:gd name="T19" fmla="*/ 0 h 371"/>
              <a:gd name="T20" fmla="*/ 250 w 250"/>
              <a:gd name="T21" fmla="*/ 371 h 3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0" h="371">
                <a:moveTo>
                  <a:pt x="0" y="371"/>
                </a:moveTo>
                <a:cubicBezTo>
                  <a:pt x="26" y="238"/>
                  <a:pt x="53" y="106"/>
                  <a:pt x="91" y="53"/>
                </a:cubicBezTo>
                <a:cubicBezTo>
                  <a:pt x="129" y="0"/>
                  <a:pt x="204" y="45"/>
                  <a:pt x="227" y="53"/>
                </a:cubicBezTo>
                <a:cubicBezTo>
                  <a:pt x="250" y="61"/>
                  <a:pt x="235" y="91"/>
                  <a:pt x="227" y="99"/>
                </a:cubicBezTo>
                <a:cubicBezTo>
                  <a:pt x="219" y="107"/>
                  <a:pt x="196" y="99"/>
                  <a:pt x="181" y="99"/>
                </a:cubicBezTo>
                <a:cubicBezTo>
                  <a:pt x="166" y="99"/>
                  <a:pt x="151" y="99"/>
                  <a:pt x="136" y="99"/>
                </a:cubicBezTo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7" name="Freeform 27"/>
          <p:cNvSpPr>
            <a:spLocks/>
          </p:cNvSpPr>
          <p:nvPr/>
        </p:nvSpPr>
        <p:spPr bwMode="auto">
          <a:xfrm>
            <a:off x="4067175" y="765175"/>
            <a:ext cx="314325" cy="719138"/>
          </a:xfrm>
          <a:custGeom>
            <a:avLst/>
            <a:gdLst>
              <a:gd name="T0" fmla="*/ 2147483647 w 198"/>
              <a:gd name="T1" fmla="*/ 2147483647 h 396"/>
              <a:gd name="T2" fmla="*/ 2147483647 w 198"/>
              <a:gd name="T3" fmla="*/ 2147483647 h 396"/>
              <a:gd name="T4" fmla="*/ 2147483647 w 198"/>
              <a:gd name="T5" fmla="*/ 2147483647 h 396"/>
              <a:gd name="T6" fmla="*/ 2147483647 w 198"/>
              <a:gd name="T7" fmla="*/ 2147483647 h 396"/>
              <a:gd name="T8" fmla="*/ 2147483647 w 198"/>
              <a:gd name="T9" fmla="*/ 2147483647 h 396"/>
              <a:gd name="T10" fmla="*/ 2147483647 w 198"/>
              <a:gd name="T11" fmla="*/ 2147483647 h 396"/>
              <a:gd name="T12" fmla="*/ 2147483647 w 198"/>
              <a:gd name="T13" fmla="*/ 2147483647 h 396"/>
              <a:gd name="T14" fmla="*/ 2147483647 w 198"/>
              <a:gd name="T15" fmla="*/ 2147483647 h 396"/>
              <a:gd name="T16" fmla="*/ 2147483647 w 198"/>
              <a:gd name="T17" fmla="*/ 2147483647 h 3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8"/>
              <a:gd name="T28" fmla="*/ 0 h 396"/>
              <a:gd name="T29" fmla="*/ 198 w 198"/>
              <a:gd name="T30" fmla="*/ 396 h 3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8" h="396">
                <a:moveTo>
                  <a:pt x="53" y="276"/>
                </a:moveTo>
                <a:cubicBezTo>
                  <a:pt x="58" y="268"/>
                  <a:pt x="67" y="262"/>
                  <a:pt x="68" y="253"/>
                </a:cubicBezTo>
                <a:cubicBezTo>
                  <a:pt x="70" y="228"/>
                  <a:pt x="63" y="203"/>
                  <a:pt x="61" y="178"/>
                </a:cubicBezTo>
                <a:cubicBezTo>
                  <a:pt x="58" y="143"/>
                  <a:pt x="67" y="104"/>
                  <a:pt x="53" y="72"/>
                </a:cubicBezTo>
                <a:cubicBezTo>
                  <a:pt x="47" y="57"/>
                  <a:pt x="8" y="56"/>
                  <a:pt x="8" y="56"/>
                </a:cubicBezTo>
                <a:cubicBezTo>
                  <a:pt x="10" y="41"/>
                  <a:pt x="0" y="15"/>
                  <a:pt x="15" y="11"/>
                </a:cubicBezTo>
                <a:cubicBezTo>
                  <a:pt x="57" y="0"/>
                  <a:pt x="104" y="4"/>
                  <a:pt x="144" y="19"/>
                </a:cubicBezTo>
                <a:cubicBezTo>
                  <a:pt x="198" y="39"/>
                  <a:pt x="123" y="61"/>
                  <a:pt x="114" y="64"/>
                </a:cubicBezTo>
                <a:cubicBezTo>
                  <a:pt x="54" y="156"/>
                  <a:pt x="173" y="396"/>
                  <a:pt x="53" y="276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5" name="Freeform 15"/>
          <p:cNvSpPr>
            <a:spLocks/>
          </p:cNvSpPr>
          <p:nvPr/>
        </p:nvSpPr>
        <p:spPr bwMode="auto">
          <a:xfrm>
            <a:off x="4067175" y="908050"/>
            <a:ext cx="417513" cy="693738"/>
          </a:xfrm>
          <a:custGeom>
            <a:avLst/>
            <a:gdLst>
              <a:gd name="T0" fmla="*/ 2147483647 w 263"/>
              <a:gd name="T1" fmla="*/ 2147483647 h 437"/>
              <a:gd name="T2" fmla="*/ 2147483647 w 263"/>
              <a:gd name="T3" fmla="*/ 2147483647 h 437"/>
              <a:gd name="T4" fmla="*/ 2147483647 w 263"/>
              <a:gd name="T5" fmla="*/ 2147483647 h 437"/>
              <a:gd name="T6" fmla="*/ 2147483647 w 263"/>
              <a:gd name="T7" fmla="*/ 2147483647 h 437"/>
              <a:gd name="T8" fmla="*/ 2147483647 w 263"/>
              <a:gd name="T9" fmla="*/ 2147483647 h 437"/>
              <a:gd name="T10" fmla="*/ 2147483647 w 263"/>
              <a:gd name="T11" fmla="*/ 2147483647 h 437"/>
              <a:gd name="T12" fmla="*/ 2147483647 w 263"/>
              <a:gd name="T13" fmla="*/ 2147483647 h 437"/>
              <a:gd name="T14" fmla="*/ 2147483647 w 263"/>
              <a:gd name="T15" fmla="*/ 2147483647 h 437"/>
              <a:gd name="T16" fmla="*/ 2147483647 w 263"/>
              <a:gd name="T17" fmla="*/ 2147483647 h 437"/>
              <a:gd name="T18" fmla="*/ 2147483647 w 263"/>
              <a:gd name="T19" fmla="*/ 2147483647 h 43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63"/>
              <a:gd name="T31" fmla="*/ 0 h 437"/>
              <a:gd name="T32" fmla="*/ 263 w 263"/>
              <a:gd name="T33" fmla="*/ 437 h 43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63" h="437">
                <a:moveTo>
                  <a:pt x="49" y="369"/>
                </a:moveTo>
                <a:cubicBezTo>
                  <a:pt x="0" y="354"/>
                  <a:pt x="10" y="295"/>
                  <a:pt x="33" y="256"/>
                </a:cubicBezTo>
                <a:cubicBezTo>
                  <a:pt x="45" y="236"/>
                  <a:pt x="94" y="225"/>
                  <a:pt x="94" y="225"/>
                </a:cubicBezTo>
                <a:cubicBezTo>
                  <a:pt x="115" y="166"/>
                  <a:pt x="124" y="91"/>
                  <a:pt x="79" y="43"/>
                </a:cubicBezTo>
                <a:cubicBezTo>
                  <a:pt x="143" y="0"/>
                  <a:pt x="106" y="11"/>
                  <a:pt x="193" y="21"/>
                </a:cubicBezTo>
                <a:cubicBezTo>
                  <a:pt x="205" y="57"/>
                  <a:pt x="198" y="63"/>
                  <a:pt x="162" y="51"/>
                </a:cubicBezTo>
                <a:cubicBezTo>
                  <a:pt x="165" y="109"/>
                  <a:pt x="154" y="169"/>
                  <a:pt x="170" y="225"/>
                </a:cubicBezTo>
                <a:cubicBezTo>
                  <a:pt x="174" y="240"/>
                  <a:pt x="201" y="226"/>
                  <a:pt x="215" y="233"/>
                </a:cubicBezTo>
                <a:cubicBezTo>
                  <a:pt x="225" y="238"/>
                  <a:pt x="234" y="268"/>
                  <a:pt x="238" y="278"/>
                </a:cubicBezTo>
                <a:cubicBezTo>
                  <a:pt x="225" y="437"/>
                  <a:pt x="263" y="378"/>
                  <a:pt x="49" y="369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2" name="Freeform 32"/>
          <p:cNvSpPr>
            <a:spLocks/>
          </p:cNvSpPr>
          <p:nvPr/>
        </p:nvSpPr>
        <p:spPr bwMode="auto">
          <a:xfrm rot="7771769" flipH="1">
            <a:off x="7207251" y="3602037"/>
            <a:ext cx="360362" cy="588963"/>
          </a:xfrm>
          <a:custGeom>
            <a:avLst/>
            <a:gdLst>
              <a:gd name="T0" fmla="*/ 0 w 250"/>
              <a:gd name="T1" fmla="*/ 2147483647 h 371"/>
              <a:gd name="T2" fmla="*/ 2147483647 w 250"/>
              <a:gd name="T3" fmla="*/ 2147483647 h 371"/>
              <a:gd name="T4" fmla="*/ 2147483647 w 250"/>
              <a:gd name="T5" fmla="*/ 2147483647 h 371"/>
              <a:gd name="T6" fmla="*/ 2147483647 w 250"/>
              <a:gd name="T7" fmla="*/ 2147483647 h 371"/>
              <a:gd name="T8" fmla="*/ 2147483647 w 250"/>
              <a:gd name="T9" fmla="*/ 2147483647 h 371"/>
              <a:gd name="T10" fmla="*/ 2147483647 w 250"/>
              <a:gd name="T11" fmla="*/ 2147483647 h 3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0"/>
              <a:gd name="T19" fmla="*/ 0 h 371"/>
              <a:gd name="T20" fmla="*/ 250 w 250"/>
              <a:gd name="T21" fmla="*/ 371 h 3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0" h="371">
                <a:moveTo>
                  <a:pt x="0" y="371"/>
                </a:moveTo>
                <a:cubicBezTo>
                  <a:pt x="26" y="238"/>
                  <a:pt x="53" y="106"/>
                  <a:pt x="91" y="53"/>
                </a:cubicBezTo>
                <a:cubicBezTo>
                  <a:pt x="129" y="0"/>
                  <a:pt x="204" y="45"/>
                  <a:pt x="227" y="53"/>
                </a:cubicBezTo>
                <a:cubicBezTo>
                  <a:pt x="250" y="61"/>
                  <a:pt x="235" y="91"/>
                  <a:pt x="227" y="99"/>
                </a:cubicBezTo>
                <a:cubicBezTo>
                  <a:pt x="219" y="107"/>
                  <a:pt x="196" y="99"/>
                  <a:pt x="181" y="99"/>
                </a:cubicBezTo>
                <a:cubicBezTo>
                  <a:pt x="166" y="99"/>
                  <a:pt x="151" y="99"/>
                  <a:pt x="136" y="99"/>
                </a:cubicBezTo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3" name="Freeform 33"/>
          <p:cNvSpPr>
            <a:spLocks/>
          </p:cNvSpPr>
          <p:nvPr/>
        </p:nvSpPr>
        <p:spPr bwMode="auto">
          <a:xfrm rot="8830369">
            <a:off x="6877050" y="3644900"/>
            <a:ext cx="314325" cy="719138"/>
          </a:xfrm>
          <a:custGeom>
            <a:avLst/>
            <a:gdLst>
              <a:gd name="T0" fmla="*/ 2147483647 w 198"/>
              <a:gd name="T1" fmla="*/ 2147483647 h 396"/>
              <a:gd name="T2" fmla="*/ 2147483647 w 198"/>
              <a:gd name="T3" fmla="*/ 2147483647 h 396"/>
              <a:gd name="T4" fmla="*/ 2147483647 w 198"/>
              <a:gd name="T5" fmla="*/ 2147483647 h 396"/>
              <a:gd name="T6" fmla="*/ 2147483647 w 198"/>
              <a:gd name="T7" fmla="*/ 2147483647 h 396"/>
              <a:gd name="T8" fmla="*/ 2147483647 w 198"/>
              <a:gd name="T9" fmla="*/ 2147483647 h 396"/>
              <a:gd name="T10" fmla="*/ 2147483647 w 198"/>
              <a:gd name="T11" fmla="*/ 2147483647 h 396"/>
              <a:gd name="T12" fmla="*/ 2147483647 w 198"/>
              <a:gd name="T13" fmla="*/ 2147483647 h 396"/>
              <a:gd name="T14" fmla="*/ 2147483647 w 198"/>
              <a:gd name="T15" fmla="*/ 2147483647 h 396"/>
              <a:gd name="T16" fmla="*/ 2147483647 w 198"/>
              <a:gd name="T17" fmla="*/ 2147483647 h 3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8"/>
              <a:gd name="T28" fmla="*/ 0 h 396"/>
              <a:gd name="T29" fmla="*/ 198 w 198"/>
              <a:gd name="T30" fmla="*/ 396 h 3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8" h="396">
                <a:moveTo>
                  <a:pt x="53" y="276"/>
                </a:moveTo>
                <a:cubicBezTo>
                  <a:pt x="58" y="268"/>
                  <a:pt x="67" y="262"/>
                  <a:pt x="68" y="253"/>
                </a:cubicBezTo>
                <a:cubicBezTo>
                  <a:pt x="70" y="228"/>
                  <a:pt x="63" y="203"/>
                  <a:pt x="61" y="178"/>
                </a:cubicBezTo>
                <a:cubicBezTo>
                  <a:pt x="58" y="143"/>
                  <a:pt x="67" y="104"/>
                  <a:pt x="53" y="72"/>
                </a:cubicBezTo>
                <a:cubicBezTo>
                  <a:pt x="47" y="57"/>
                  <a:pt x="8" y="56"/>
                  <a:pt x="8" y="56"/>
                </a:cubicBezTo>
                <a:cubicBezTo>
                  <a:pt x="10" y="41"/>
                  <a:pt x="0" y="15"/>
                  <a:pt x="15" y="11"/>
                </a:cubicBezTo>
                <a:cubicBezTo>
                  <a:pt x="57" y="0"/>
                  <a:pt x="104" y="4"/>
                  <a:pt x="144" y="19"/>
                </a:cubicBezTo>
                <a:cubicBezTo>
                  <a:pt x="198" y="39"/>
                  <a:pt x="123" y="61"/>
                  <a:pt x="114" y="64"/>
                </a:cubicBezTo>
                <a:cubicBezTo>
                  <a:pt x="54" y="156"/>
                  <a:pt x="173" y="396"/>
                  <a:pt x="53" y="276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8" name="Freeform 28"/>
          <p:cNvSpPr>
            <a:spLocks/>
          </p:cNvSpPr>
          <p:nvPr/>
        </p:nvSpPr>
        <p:spPr bwMode="auto">
          <a:xfrm rot="7555296">
            <a:off x="6942138" y="3651250"/>
            <a:ext cx="417512" cy="693738"/>
          </a:xfrm>
          <a:custGeom>
            <a:avLst/>
            <a:gdLst>
              <a:gd name="T0" fmla="*/ 2147483647 w 263"/>
              <a:gd name="T1" fmla="*/ 2147483647 h 437"/>
              <a:gd name="T2" fmla="*/ 2147483647 w 263"/>
              <a:gd name="T3" fmla="*/ 2147483647 h 437"/>
              <a:gd name="T4" fmla="*/ 2147483647 w 263"/>
              <a:gd name="T5" fmla="*/ 2147483647 h 437"/>
              <a:gd name="T6" fmla="*/ 2147483647 w 263"/>
              <a:gd name="T7" fmla="*/ 2147483647 h 437"/>
              <a:gd name="T8" fmla="*/ 2147483647 w 263"/>
              <a:gd name="T9" fmla="*/ 2147483647 h 437"/>
              <a:gd name="T10" fmla="*/ 2147483647 w 263"/>
              <a:gd name="T11" fmla="*/ 2147483647 h 437"/>
              <a:gd name="T12" fmla="*/ 2147483647 w 263"/>
              <a:gd name="T13" fmla="*/ 2147483647 h 437"/>
              <a:gd name="T14" fmla="*/ 2147483647 w 263"/>
              <a:gd name="T15" fmla="*/ 2147483647 h 437"/>
              <a:gd name="T16" fmla="*/ 2147483647 w 263"/>
              <a:gd name="T17" fmla="*/ 2147483647 h 437"/>
              <a:gd name="T18" fmla="*/ 2147483647 w 263"/>
              <a:gd name="T19" fmla="*/ 2147483647 h 43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63"/>
              <a:gd name="T31" fmla="*/ 0 h 437"/>
              <a:gd name="T32" fmla="*/ 263 w 263"/>
              <a:gd name="T33" fmla="*/ 437 h 43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63" h="437">
                <a:moveTo>
                  <a:pt x="49" y="369"/>
                </a:moveTo>
                <a:cubicBezTo>
                  <a:pt x="0" y="354"/>
                  <a:pt x="10" y="295"/>
                  <a:pt x="33" y="256"/>
                </a:cubicBezTo>
                <a:cubicBezTo>
                  <a:pt x="45" y="236"/>
                  <a:pt x="94" y="225"/>
                  <a:pt x="94" y="225"/>
                </a:cubicBezTo>
                <a:cubicBezTo>
                  <a:pt x="115" y="166"/>
                  <a:pt x="124" y="91"/>
                  <a:pt x="79" y="43"/>
                </a:cubicBezTo>
                <a:cubicBezTo>
                  <a:pt x="143" y="0"/>
                  <a:pt x="106" y="11"/>
                  <a:pt x="193" y="21"/>
                </a:cubicBezTo>
                <a:cubicBezTo>
                  <a:pt x="205" y="57"/>
                  <a:pt x="198" y="63"/>
                  <a:pt x="162" y="51"/>
                </a:cubicBezTo>
                <a:cubicBezTo>
                  <a:pt x="165" y="109"/>
                  <a:pt x="154" y="169"/>
                  <a:pt x="170" y="225"/>
                </a:cubicBezTo>
                <a:cubicBezTo>
                  <a:pt x="174" y="240"/>
                  <a:pt x="201" y="226"/>
                  <a:pt x="215" y="233"/>
                </a:cubicBezTo>
                <a:cubicBezTo>
                  <a:pt x="225" y="238"/>
                  <a:pt x="234" y="268"/>
                  <a:pt x="238" y="278"/>
                </a:cubicBezTo>
                <a:cubicBezTo>
                  <a:pt x="225" y="437"/>
                  <a:pt x="263" y="378"/>
                  <a:pt x="49" y="369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0" name="Oval 40"/>
          <p:cNvSpPr>
            <a:spLocks noChangeArrowheads="1"/>
          </p:cNvSpPr>
          <p:nvPr/>
        </p:nvSpPr>
        <p:spPr bwMode="auto">
          <a:xfrm rot="-2146207">
            <a:off x="6804025" y="3716338"/>
            <a:ext cx="431800" cy="360362"/>
          </a:xfrm>
          <a:prstGeom prst="ellipse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50" name="Freeform 30"/>
          <p:cNvSpPr>
            <a:spLocks/>
          </p:cNvSpPr>
          <p:nvPr/>
        </p:nvSpPr>
        <p:spPr bwMode="auto">
          <a:xfrm rot="8100000">
            <a:off x="6877050" y="3644900"/>
            <a:ext cx="314325" cy="503238"/>
          </a:xfrm>
          <a:custGeom>
            <a:avLst/>
            <a:gdLst>
              <a:gd name="T0" fmla="*/ 2147483647 w 198"/>
              <a:gd name="T1" fmla="*/ 2147483647 h 396"/>
              <a:gd name="T2" fmla="*/ 2147483647 w 198"/>
              <a:gd name="T3" fmla="*/ 2147483647 h 396"/>
              <a:gd name="T4" fmla="*/ 2147483647 w 198"/>
              <a:gd name="T5" fmla="*/ 2147483647 h 396"/>
              <a:gd name="T6" fmla="*/ 2147483647 w 198"/>
              <a:gd name="T7" fmla="*/ 2147483647 h 396"/>
              <a:gd name="T8" fmla="*/ 2147483647 w 198"/>
              <a:gd name="T9" fmla="*/ 2147483647 h 396"/>
              <a:gd name="T10" fmla="*/ 2147483647 w 198"/>
              <a:gd name="T11" fmla="*/ 2147483647 h 396"/>
              <a:gd name="T12" fmla="*/ 2147483647 w 198"/>
              <a:gd name="T13" fmla="*/ 2147483647 h 396"/>
              <a:gd name="T14" fmla="*/ 2147483647 w 198"/>
              <a:gd name="T15" fmla="*/ 2147483647 h 396"/>
              <a:gd name="T16" fmla="*/ 2147483647 w 198"/>
              <a:gd name="T17" fmla="*/ 2147483647 h 3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8"/>
              <a:gd name="T28" fmla="*/ 0 h 396"/>
              <a:gd name="T29" fmla="*/ 198 w 198"/>
              <a:gd name="T30" fmla="*/ 396 h 3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8" h="396">
                <a:moveTo>
                  <a:pt x="53" y="276"/>
                </a:moveTo>
                <a:cubicBezTo>
                  <a:pt x="58" y="268"/>
                  <a:pt x="67" y="262"/>
                  <a:pt x="68" y="253"/>
                </a:cubicBezTo>
                <a:cubicBezTo>
                  <a:pt x="70" y="228"/>
                  <a:pt x="63" y="203"/>
                  <a:pt x="61" y="178"/>
                </a:cubicBezTo>
                <a:cubicBezTo>
                  <a:pt x="58" y="143"/>
                  <a:pt x="67" y="104"/>
                  <a:pt x="53" y="72"/>
                </a:cubicBezTo>
                <a:cubicBezTo>
                  <a:pt x="47" y="57"/>
                  <a:pt x="8" y="56"/>
                  <a:pt x="8" y="56"/>
                </a:cubicBezTo>
                <a:cubicBezTo>
                  <a:pt x="10" y="41"/>
                  <a:pt x="0" y="15"/>
                  <a:pt x="15" y="11"/>
                </a:cubicBezTo>
                <a:cubicBezTo>
                  <a:pt x="57" y="0"/>
                  <a:pt x="104" y="4"/>
                  <a:pt x="144" y="19"/>
                </a:cubicBezTo>
                <a:cubicBezTo>
                  <a:pt x="198" y="39"/>
                  <a:pt x="123" y="61"/>
                  <a:pt x="114" y="64"/>
                </a:cubicBezTo>
                <a:cubicBezTo>
                  <a:pt x="54" y="156"/>
                  <a:pt x="173" y="396"/>
                  <a:pt x="53" y="276"/>
                </a:cubicBezTo>
                <a:close/>
              </a:path>
            </a:pathLst>
          </a:custGeom>
          <a:solidFill>
            <a:srgbClr val="FFCC6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 rot="8848388">
            <a:off x="6732588" y="3860800"/>
            <a:ext cx="396875" cy="588963"/>
          </a:xfrm>
          <a:custGeom>
            <a:avLst/>
            <a:gdLst>
              <a:gd name="T0" fmla="*/ 0 w 250"/>
              <a:gd name="T1" fmla="*/ 2147483647 h 371"/>
              <a:gd name="T2" fmla="*/ 2147483647 w 250"/>
              <a:gd name="T3" fmla="*/ 2147483647 h 371"/>
              <a:gd name="T4" fmla="*/ 2147483647 w 250"/>
              <a:gd name="T5" fmla="*/ 2147483647 h 371"/>
              <a:gd name="T6" fmla="*/ 2147483647 w 250"/>
              <a:gd name="T7" fmla="*/ 2147483647 h 371"/>
              <a:gd name="T8" fmla="*/ 2147483647 w 250"/>
              <a:gd name="T9" fmla="*/ 2147483647 h 371"/>
              <a:gd name="T10" fmla="*/ 2147483647 w 250"/>
              <a:gd name="T11" fmla="*/ 2147483647 h 3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0"/>
              <a:gd name="T19" fmla="*/ 0 h 371"/>
              <a:gd name="T20" fmla="*/ 250 w 250"/>
              <a:gd name="T21" fmla="*/ 371 h 3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0" h="371">
                <a:moveTo>
                  <a:pt x="0" y="371"/>
                </a:moveTo>
                <a:cubicBezTo>
                  <a:pt x="26" y="238"/>
                  <a:pt x="53" y="106"/>
                  <a:pt x="91" y="53"/>
                </a:cubicBezTo>
                <a:cubicBezTo>
                  <a:pt x="129" y="0"/>
                  <a:pt x="204" y="45"/>
                  <a:pt x="227" y="53"/>
                </a:cubicBezTo>
                <a:cubicBezTo>
                  <a:pt x="250" y="61"/>
                  <a:pt x="235" y="91"/>
                  <a:pt x="227" y="99"/>
                </a:cubicBezTo>
                <a:cubicBezTo>
                  <a:pt x="219" y="107"/>
                  <a:pt x="196" y="99"/>
                  <a:pt x="181" y="99"/>
                </a:cubicBezTo>
                <a:cubicBezTo>
                  <a:pt x="166" y="99"/>
                  <a:pt x="151" y="99"/>
                  <a:pt x="136" y="99"/>
                </a:cubicBezTo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8" name="Oval 38"/>
          <p:cNvSpPr>
            <a:spLocks noChangeArrowheads="1"/>
          </p:cNvSpPr>
          <p:nvPr/>
        </p:nvSpPr>
        <p:spPr bwMode="auto">
          <a:xfrm rot="-25720941">
            <a:off x="6731794" y="2709069"/>
            <a:ext cx="1368425" cy="792163"/>
          </a:xfrm>
          <a:prstGeom prst="ellipse">
            <a:avLst/>
          </a:prstGeom>
          <a:gradFill rotWithShape="1">
            <a:gsLst>
              <a:gs pos="0">
                <a:srgbClr val="FDD3E9"/>
              </a:gs>
              <a:gs pos="50000">
                <a:schemeClr val="bg1"/>
              </a:gs>
              <a:gs pos="100000">
                <a:srgbClr val="FDD3E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151" name="Freeform 31"/>
          <p:cNvSpPr>
            <a:spLocks/>
          </p:cNvSpPr>
          <p:nvPr/>
        </p:nvSpPr>
        <p:spPr bwMode="auto">
          <a:xfrm rot="6629141" flipH="1">
            <a:off x="7134226" y="3386137"/>
            <a:ext cx="360362" cy="588963"/>
          </a:xfrm>
          <a:custGeom>
            <a:avLst/>
            <a:gdLst>
              <a:gd name="T0" fmla="*/ 0 w 250"/>
              <a:gd name="T1" fmla="*/ 2147483647 h 371"/>
              <a:gd name="T2" fmla="*/ 2147483647 w 250"/>
              <a:gd name="T3" fmla="*/ 2147483647 h 371"/>
              <a:gd name="T4" fmla="*/ 2147483647 w 250"/>
              <a:gd name="T5" fmla="*/ 2147483647 h 371"/>
              <a:gd name="T6" fmla="*/ 2147483647 w 250"/>
              <a:gd name="T7" fmla="*/ 2147483647 h 371"/>
              <a:gd name="T8" fmla="*/ 2147483647 w 250"/>
              <a:gd name="T9" fmla="*/ 2147483647 h 371"/>
              <a:gd name="T10" fmla="*/ 2147483647 w 250"/>
              <a:gd name="T11" fmla="*/ 2147483647 h 3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0"/>
              <a:gd name="T19" fmla="*/ 0 h 371"/>
              <a:gd name="T20" fmla="*/ 250 w 250"/>
              <a:gd name="T21" fmla="*/ 371 h 3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0" h="371">
                <a:moveTo>
                  <a:pt x="0" y="371"/>
                </a:moveTo>
                <a:cubicBezTo>
                  <a:pt x="26" y="238"/>
                  <a:pt x="53" y="106"/>
                  <a:pt x="91" y="53"/>
                </a:cubicBezTo>
                <a:cubicBezTo>
                  <a:pt x="129" y="0"/>
                  <a:pt x="204" y="45"/>
                  <a:pt x="227" y="53"/>
                </a:cubicBezTo>
                <a:cubicBezTo>
                  <a:pt x="250" y="61"/>
                  <a:pt x="235" y="91"/>
                  <a:pt x="227" y="99"/>
                </a:cubicBezTo>
                <a:cubicBezTo>
                  <a:pt x="219" y="107"/>
                  <a:pt x="196" y="99"/>
                  <a:pt x="181" y="99"/>
                </a:cubicBezTo>
                <a:cubicBezTo>
                  <a:pt x="166" y="99"/>
                  <a:pt x="151" y="99"/>
                  <a:pt x="136" y="99"/>
                </a:cubicBezTo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7" name="Oval 37"/>
          <p:cNvSpPr>
            <a:spLocks noChangeArrowheads="1"/>
          </p:cNvSpPr>
          <p:nvPr/>
        </p:nvSpPr>
        <p:spPr bwMode="auto">
          <a:xfrm rot="2287410">
            <a:off x="5795963" y="2997200"/>
            <a:ext cx="1368425" cy="7921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59" name="Oval 39"/>
          <p:cNvSpPr>
            <a:spLocks noChangeArrowheads="1"/>
          </p:cNvSpPr>
          <p:nvPr/>
        </p:nvSpPr>
        <p:spPr bwMode="auto">
          <a:xfrm rot="-23431227">
            <a:off x="5651500" y="3860800"/>
            <a:ext cx="1368425" cy="792163"/>
          </a:xfrm>
          <a:prstGeom prst="ellipse">
            <a:avLst/>
          </a:prstGeom>
          <a:gradFill rotWithShape="1">
            <a:gsLst>
              <a:gs pos="0">
                <a:srgbClr val="FDD3E9"/>
              </a:gs>
              <a:gs pos="50000">
                <a:schemeClr val="bg1"/>
              </a:gs>
              <a:gs pos="100000">
                <a:srgbClr val="FDD3E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141" name="Freeform 21"/>
          <p:cNvSpPr>
            <a:spLocks/>
          </p:cNvSpPr>
          <p:nvPr/>
        </p:nvSpPr>
        <p:spPr bwMode="auto">
          <a:xfrm>
            <a:off x="4356100" y="981075"/>
            <a:ext cx="396875" cy="588963"/>
          </a:xfrm>
          <a:custGeom>
            <a:avLst/>
            <a:gdLst>
              <a:gd name="T0" fmla="*/ 0 w 250"/>
              <a:gd name="T1" fmla="*/ 2147483647 h 371"/>
              <a:gd name="T2" fmla="*/ 2147483647 w 250"/>
              <a:gd name="T3" fmla="*/ 2147483647 h 371"/>
              <a:gd name="T4" fmla="*/ 2147483647 w 250"/>
              <a:gd name="T5" fmla="*/ 2147483647 h 371"/>
              <a:gd name="T6" fmla="*/ 2147483647 w 250"/>
              <a:gd name="T7" fmla="*/ 2147483647 h 371"/>
              <a:gd name="T8" fmla="*/ 2147483647 w 250"/>
              <a:gd name="T9" fmla="*/ 2147483647 h 371"/>
              <a:gd name="T10" fmla="*/ 2147483647 w 250"/>
              <a:gd name="T11" fmla="*/ 2147483647 h 3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0"/>
              <a:gd name="T19" fmla="*/ 0 h 371"/>
              <a:gd name="T20" fmla="*/ 250 w 250"/>
              <a:gd name="T21" fmla="*/ 371 h 3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0" h="371">
                <a:moveTo>
                  <a:pt x="0" y="371"/>
                </a:moveTo>
                <a:cubicBezTo>
                  <a:pt x="26" y="238"/>
                  <a:pt x="53" y="106"/>
                  <a:pt x="91" y="53"/>
                </a:cubicBezTo>
                <a:cubicBezTo>
                  <a:pt x="129" y="0"/>
                  <a:pt x="204" y="45"/>
                  <a:pt x="227" y="53"/>
                </a:cubicBezTo>
                <a:cubicBezTo>
                  <a:pt x="250" y="61"/>
                  <a:pt x="235" y="91"/>
                  <a:pt x="227" y="99"/>
                </a:cubicBezTo>
                <a:cubicBezTo>
                  <a:pt x="219" y="107"/>
                  <a:pt x="196" y="99"/>
                  <a:pt x="181" y="99"/>
                </a:cubicBezTo>
                <a:cubicBezTo>
                  <a:pt x="166" y="99"/>
                  <a:pt x="151" y="99"/>
                  <a:pt x="136" y="99"/>
                </a:cubicBezTo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3" name="Oval 43"/>
          <p:cNvSpPr>
            <a:spLocks noChangeArrowheads="1"/>
          </p:cNvSpPr>
          <p:nvPr/>
        </p:nvSpPr>
        <p:spPr bwMode="auto">
          <a:xfrm rot="-45750699">
            <a:off x="3060700" y="5776913"/>
            <a:ext cx="1368425" cy="792162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50000">
                <a:schemeClr val="bg1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169" name="Freeform 49"/>
          <p:cNvSpPr>
            <a:spLocks/>
          </p:cNvSpPr>
          <p:nvPr/>
        </p:nvSpPr>
        <p:spPr bwMode="auto">
          <a:xfrm rot="7870561">
            <a:off x="4278312" y="5307013"/>
            <a:ext cx="417513" cy="693738"/>
          </a:xfrm>
          <a:custGeom>
            <a:avLst/>
            <a:gdLst>
              <a:gd name="T0" fmla="*/ 2147483647 w 263"/>
              <a:gd name="T1" fmla="*/ 2147483647 h 437"/>
              <a:gd name="T2" fmla="*/ 2147483647 w 263"/>
              <a:gd name="T3" fmla="*/ 2147483647 h 437"/>
              <a:gd name="T4" fmla="*/ 2147483647 w 263"/>
              <a:gd name="T5" fmla="*/ 2147483647 h 437"/>
              <a:gd name="T6" fmla="*/ 2147483647 w 263"/>
              <a:gd name="T7" fmla="*/ 2147483647 h 437"/>
              <a:gd name="T8" fmla="*/ 2147483647 w 263"/>
              <a:gd name="T9" fmla="*/ 2147483647 h 437"/>
              <a:gd name="T10" fmla="*/ 2147483647 w 263"/>
              <a:gd name="T11" fmla="*/ 2147483647 h 437"/>
              <a:gd name="T12" fmla="*/ 2147483647 w 263"/>
              <a:gd name="T13" fmla="*/ 2147483647 h 437"/>
              <a:gd name="T14" fmla="*/ 2147483647 w 263"/>
              <a:gd name="T15" fmla="*/ 2147483647 h 437"/>
              <a:gd name="T16" fmla="*/ 2147483647 w 263"/>
              <a:gd name="T17" fmla="*/ 2147483647 h 437"/>
              <a:gd name="T18" fmla="*/ 2147483647 w 263"/>
              <a:gd name="T19" fmla="*/ 2147483647 h 43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63"/>
              <a:gd name="T31" fmla="*/ 0 h 437"/>
              <a:gd name="T32" fmla="*/ 263 w 263"/>
              <a:gd name="T33" fmla="*/ 437 h 43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63" h="437">
                <a:moveTo>
                  <a:pt x="49" y="369"/>
                </a:moveTo>
                <a:cubicBezTo>
                  <a:pt x="0" y="354"/>
                  <a:pt x="10" y="295"/>
                  <a:pt x="33" y="256"/>
                </a:cubicBezTo>
                <a:cubicBezTo>
                  <a:pt x="45" y="236"/>
                  <a:pt x="94" y="225"/>
                  <a:pt x="94" y="225"/>
                </a:cubicBezTo>
                <a:cubicBezTo>
                  <a:pt x="115" y="166"/>
                  <a:pt x="124" y="91"/>
                  <a:pt x="79" y="43"/>
                </a:cubicBezTo>
                <a:cubicBezTo>
                  <a:pt x="143" y="0"/>
                  <a:pt x="106" y="11"/>
                  <a:pt x="193" y="21"/>
                </a:cubicBezTo>
                <a:cubicBezTo>
                  <a:pt x="205" y="57"/>
                  <a:pt x="198" y="63"/>
                  <a:pt x="162" y="51"/>
                </a:cubicBezTo>
                <a:cubicBezTo>
                  <a:pt x="165" y="109"/>
                  <a:pt x="154" y="169"/>
                  <a:pt x="170" y="225"/>
                </a:cubicBezTo>
                <a:cubicBezTo>
                  <a:pt x="174" y="240"/>
                  <a:pt x="201" y="226"/>
                  <a:pt x="215" y="233"/>
                </a:cubicBezTo>
                <a:cubicBezTo>
                  <a:pt x="225" y="238"/>
                  <a:pt x="234" y="268"/>
                  <a:pt x="238" y="278"/>
                </a:cubicBezTo>
                <a:cubicBezTo>
                  <a:pt x="225" y="437"/>
                  <a:pt x="263" y="378"/>
                  <a:pt x="49" y="369"/>
                </a:cubicBez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70" name="Freeform 50"/>
          <p:cNvSpPr>
            <a:spLocks/>
          </p:cNvSpPr>
          <p:nvPr/>
        </p:nvSpPr>
        <p:spPr bwMode="auto">
          <a:xfrm rot="20722598" flipH="1">
            <a:off x="3779838" y="908050"/>
            <a:ext cx="360362" cy="588963"/>
          </a:xfrm>
          <a:custGeom>
            <a:avLst/>
            <a:gdLst>
              <a:gd name="T0" fmla="*/ 0 w 250"/>
              <a:gd name="T1" fmla="*/ 2147483647 h 371"/>
              <a:gd name="T2" fmla="*/ 2147483647 w 250"/>
              <a:gd name="T3" fmla="*/ 2147483647 h 371"/>
              <a:gd name="T4" fmla="*/ 2147483647 w 250"/>
              <a:gd name="T5" fmla="*/ 2147483647 h 371"/>
              <a:gd name="T6" fmla="*/ 2147483647 w 250"/>
              <a:gd name="T7" fmla="*/ 2147483647 h 371"/>
              <a:gd name="T8" fmla="*/ 2147483647 w 250"/>
              <a:gd name="T9" fmla="*/ 2147483647 h 371"/>
              <a:gd name="T10" fmla="*/ 2147483647 w 250"/>
              <a:gd name="T11" fmla="*/ 2147483647 h 3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0"/>
              <a:gd name="T19" fmla="*/ 0 h 371"/>
              <a:gd name="T20" fmla="*/ 250 w 250"/>
              <a:gd name="T21" fmla="*/ 371 h 3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0" h="371">
                <a:moveTo>
                  <a:pt x="0" y="371"/>
                </a:moveTo>
                <a:cubicBezTo>
                  <a:pt x="26" y="238"/>
                  <a:pt x="53" y="106"/>
                  <a:pt x="91" y="53"/>
                </a:cubicBezTo>
                <a:cubicBezTo>
                  <a:pt x="129" y="0"/>
                  <a:pt x="204" y="45"/>
                  <a:pt x="227" y="53"/>
                </a:cubicBezTo>
                <a:cubicBezTo>
                  <a:pt x="250" y="61"/>
                  <a:pt x="235" y="91"/>
                  <a:pt x="227" y="99"/>
                </a:cubicBezTo>
                <a:cubicBezTo>
                  <a:pt x="219" y="107"/>
                  <a:pt x="196" y="99"/>
                  <a:pt x="181" y="99"/>
                </a:cubicBezTo>
                <a:cubicBezTo>
                  <a:pt x="166" y="99"/>
                  <a:pt x="151" y="99"/>
                  <a:pt x="136" y="99"/>
                </a:cubicBezTo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73" name="Freeform 53"/>
          <p:cNvSpPr>
            <a:spLocks/>
          </p:cNvSpPr>
          <p:nvPr/>
        </p:nvSpPr>
        <p:spPr bwMode="auto">
          <a:xfrm rot="6629141" flipH="1">
            <a:off x="4541838" y="5043488"/>
            <a:ext cx="360362" cy="588962"/>
          </a:xfrm>
          <a:custGeom>
            <a:avLst/>
            <a:gdLst>
              <a:gd name="T0" fmla="*/ 0 w 250"/>
              <a:gd name="T1" fmla="*/ 2147483647 h 371"/>
              <a:gd name="T2" fmla="*/ 2147483647 w 250"/>
              <a:gd name="T3" fmla="*/ 2147483647 h 371"/>
              <a:gd name="T4" fmla="*/ 2147483647 w 250"/>
              <a:gd name="T5" fmla="*/ 2147483647 h 371"/>
              <a:gd name="T6" fmla="*/ 2147483647 w 250"/>
              <a:gd name="T7" fmla="*/ 2147483647 h 371"/>
              <a:gd name="T8" fmla="*/ 2147483647 w 250"/>
              <a:gd name="T9" fmla="*/ 2147483647 h 371"/>
              <a:gd name="T10" fmla="*/ 2147483647 w 250"/>
              <a:gd name="T11" fmla="*/ 2147483647 h 3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0"/>
              <a:gd name="T19" fmla="*/ 0 h 371"/>
              <a:gd name="T20" fmla="*/ 250 w 250"/>
              <a:gd name="T21" fmla="*/ 371 h 3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0" h="371">
                <a:moveTo>
                  <a:pt x="0" y="371"/>
                </a:moveTo>
                <a:cubicBezTo>
                  <a:pt x="26" y="238"/>
                  <a:pt x="53" y="106"/>
                  <a:pt x="91" y="53"/>
                </a:cubicBezTo>
                <a:cubicBezTo>
                  <a:pt x="129" y="0"/>
                  <a:pt x="204" y="45"/>
                  <a:pt x="227" y="53"/>
                </a:cubicBezTo>
                <a:cubicBezTo>
                  <a:pt x="250" y="61"/>
                  <a:pt x="235" y="91"/>
                  <a:pt x="227" y="99"/>
                </a:cubicBezTo>
                <a:cubicBezTo>
                  <a:pt x="219" y="107"/>
                  <a:pt x="196" y="99"/>
                  <a:pt x="181" y="99"/>
                </a:cubicBezTo>
                <a:cubicBezTo>
                  <a:pt x="166" y="99"/>
                  <a:pt x="151" y="99"/>
                  <a:pt x="136" y="99"/>
                </a:cubicBezTo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75" name="Freeform 55"/>
          <p:cNvSpPr>
            <a:spLocks/>
          </p:cNvSpPr>
          <p:nvPr/>
        </p:nvSpPr>
        <p:spPr bwMode="auto">
          <a:xfrm rot="8848388">
            <a:off x="4067175" y="5589588"/>
            <a:ext cx="396875" cy="588962"/>
          </a:xfrm>
          <a:custGeom>
            <a:avLst/>
            <a:gdLst>
              <a:gd name="T0" fmla="*/ 0 w 250"/>
              <a:gd name="T1" fmla="*/ 2147483647 h 371"/>
              <a:gd name="T2" fmla="*/ 2147483647 w 250"/>
              <a:gd name="T3" fmla="*/ 2147483647 h 371"/>
              <a:gd name="T4" fmla="*/ 2147483647 w 250"/>
              <a:gd name="T5" fmla="*/ 2147483647 h 371"/>
              <a:gd name="T6" fmla="*/ 2147483647 w 250"/>
              <a:gd name="T7" fmla="*/ 2147483647 h 371"/>
              <a:gd name="T8" fmla="*/ 2147483647 w 250"/>
              <a:gd name="T9" fmla="*/ 2147483647 h 371"/>
              <a:gd name="T10" fmla="*/ 2147483647 w 250"/>
              <a:gd name="T11" fmla="*/ 2147483647 h 3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0"/>
              <a:gd name="T19" fmla="*/ 0 h 371"/>
              <a:gd name="T20" fmla="*/ 250 w 250"/>
              <a:gd name="T21" fmla="*/ 371 h 3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0" h="371">
                <a:moveTo>
                  <a:pt x="0" y="371"/>
                </a:moveTo>
                <a:cubicBezTo>
                  <a:pt x="26" y="238"/>
                  <a:pt x="53" y="106"/>
                  <a:pt x="91" y="53"/>
                </a:cubicBezTo>
                <a:cubicBezTo>
                  <a:pt x="129" y="0"/>
                  <a:pt x="204" y="45"/>
                  <a:pt x="227" y="53"/>
                </a:cubicBezTo>
                <a:cubicBezTo>
                  <a:pt x="250" y="61"/>
                  <a:pt x="235" y="91"/>
                  <a:pt x="227" y="99"/>
                </a:cubicBezTo>
                <a:cubicBezTo>
                  <a:pt x="219" y="107"/>
                  <a:pt x="196" y="99"/>
                  <a:pt x="181" y="99"/>
                </a:cubicBezTo>
                <a:cubicBezTo>
                  <a:pt x="166" y="99"/>
                  <a:pt x="151" y="99"/>
                  <a:pt x="136" y="99"/>
                </a:cubicBezTo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2" name="Oval 42"/>
          <p:cNvSpPr>
            <a:spLocks noChangeArrowheads="1"/>
          </p:cNvSpPr>
          <p:nvPr/>
        </p:nvSpPr>
        <p:spPr bwMode="auto">
          <a:xfrm rot="-577690">
            <a:off x="4140200" y="5373688"/>
            <a:ext cx="431800" cy="358775"/>
          </a:xfrm>
          <a:prstGeom prst="ellipse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72" name="Freeform 52"/>
          <p:cNvSpPr>
            <a:spLocks/>
          </p:cNvSpPr>
          <p:nvPr/>
        </p:nvSpPr>
        <p:spPr bwMode="auto">
          <a:xfrm rot="8100000">
            <a:off x="4140200" y="5229225"/>
            <a:ext cx="314325" cy="503238"/>
          </a:xfrm>
          <a:custGeom>
            <a:avLst/>
            <a:gdLst>
              <a:gd name="T0" fmla="*/ 2147483647 w 198"/>
              <a:gd name="T1" fmla="*/ 2147483647 h 396"/>
              <a:gd name="T2" fmla="*/ 2147483647 w 198"/>
              <a:gd name="T3" fmla="*/ 2147483647 h 396"/>
              <a:gd name="T4" fmla="*/ 2147483647 w 198"/>
              <a:gd name="T5" fmla="*/ 2147483647 h 396"/>
              <a:gd name="T6" fmla="*/ 2147483647 w 198"/>
              <a:gd name="T7" fmla="*/ 2147483647 h 396"/>
              <a:gd name="T8" fmla="*/ 2147483647 w 198"/>
              <a:gd name="T9" fmla="*/ 2147483647 h 396"/>
              <a:gd name="T10" fmla="*/ 2147483647 w 198"/>
              <a:gd name="T11" fmla="*/ 2147483647 h 396"/>
              <a:gd name="T12" fmla="*/ 2147483647 w 198"/>
              <a:gd name="T13" fmla="*/ 2147483647 h 396"/>
              <a:gd name="T14" fmla="*/ 2147483647 w 198"/>
              <a:gd name="T15" fmla="*/ 2147483647 h 396"/>
              <a:gd name="T16" fmla="*/ 2147483647 w 198"/>
              <a:gd name="T17" fmla="*/ 2147483647 h 3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8"/>
              <a:gd name="T28" fmla="*/ 0 h 396"/>
              <a:gd name="T29" fmla="*/ 198 w 198"/>
              <a:gd name="T30" fmla="*/ 396 h 3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8" h="396">
                <a:moveTo>
                  <a:pt x="53" y="276"/>
                </a:moveTo>
                <a:cubicBezTo>
                  <a:pt x="58" y="268"/>
                  <a:pt x="67" y="262"/>
                  <a:pt x="68" y="253"/>
                </a:cubicBezTo>
                <a:cubicBezTo>
                  <a:pt x="70" y="228"/>
                  <a:pt x="63" y="203"/>
                  <a:pt x="61" y="178"/>
                </a:cubicBezTo>
                <a:cubicBezTo>
                  <a:pt x="58" y="143"/>
                  <a:pt x="67" y="104"/>
                  <a:pt x="53" y="72"/>
                </a:cubicBezTo>
                <a:cubicBezTo>
                  <a:pt x="47" y="57"/>
                  <a:pt x="8" y="56"/>
                  <a:pt x="8" y="56"/>
                </a:cubicBezTo>
                <a:cubicBezTo>
                  <a:pt x="10" y="41"/>
                  <a:pt x="0" y="15"/>
                  <a:pt x="15" y="11"/>
                </a:cubicBezTo>
                <a:cubicBezTo>
                  <a:pt x="57" y="0"/>
                  <a:pt x="104" y="4"/>
                  <a:pt x="144" y="19"/>
                </a:cubicBezTo>
                <a:cubicBezTo>
                  <a:pt x="198" y="39"/>
                  <a:pt x="123" y="61"/>
                  <a:pt x="114" y="64"/>
                </a:cubicBezTo>
                <a:cubicBezTo>
                  <a:pt x="54" y="156"/>
                  <a:pt x="173" y="396"/>
                  <a:pt x="53" y="276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74" name="Freeform 54"/>
          <p:cNvSpPr>
            <a:spLocks/>
          </p:cNvSpPr>
          <p:nvPr/>
        </p:nvSpPr>
        <p:spPr bwMode="auto">
          <a:xfrm rot="8848388">
            <a:off x="3924300" y="5445125"/>
            <a:ext cx="396875" cy="588963"/>
          </a:xfrm>
          <a:custGeom>
            <a:avLst/>
            <a:gdLst>
              <a:gd name="T0" fmla="*/ 0 w 250"/>
              <a:gd name="T1" fmla="*/ 2147483647 h 371"/>
              <a:gd name="T2" fmla="*/ 2147483647 w 250"/>
              <a:gd name="T3" fmla="*/ 2147483647 h 371"/>
              <a:gd name="T4" fmla="*/ 2147483647 w 250"/>
              <a:gd name="T5" fmla="*/ 2147483647 h 371"/>
              <a:gd name="T6" fmla="*/ 2147483647 w 250"/>
              <a:gd name="T7" fmla="*/ 2147483647 h 371"/>
              <a:gd name="T8" fmla="*/ 2147483647 w 250"/>
              <a:gd name="T9" fmla="*/ 2147483647 h 371"/>
              <a:gd name="T10" fmla="*/ 2147483647 w 250"/>
              <a:gd name="T11" fmla="*/ 2147483647 h 37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0"/>
              <a:gd name="T19" fmla="*/ 0 h 371"/>
              <a:gd name="T20" fmla="*/ 250 w 250"/>
              <a:gd name="T21" fmla="*/ 371 h 37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0" h="371">
                <a:moveTo>
                  <a:pt x="0" y="371"/>
                </a:moveTo>
                <a:cubicBezTo>
                  <a:pt x="26" y="238"/>
                  <a:pt x="53" y="106"/>
                  <a:pt x="91" y="53"/>
                </a:cubicBezTo>
                <a:cubicBezTo>
                  <a:pt x="129" y="0"/>
                  <a:pt x="204" y="45"/>
                  <a:pt x="227" y="53"/>
                </a:cubicBezTo>
                <a:cubicBezTo>
                  <a:pt x="250" y="61"/>
                  <a:pt x="235" y="91"/>
                  <a:pt x="227" y="99"/>
                </a:cubicBezTo>
                <a:cubicBezTo>
                  <a:pt x="219" y="107"/>
                  <a:pt x="196" y="99"/>
                  <a:pt x="181" y="99"/>
                </a:cubicBezTo>
                <a:cubicBezTo>
                  <a:pt x="166" y="99"/>
                  <a:pt x="151" y="99"/>
                  <a:pt x="136" y="99"/>
                </a:cubicBezTo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4" name="Oval 44"/>
          <p:cNvSpPr>
            <a:spLocks noChangeArrowheads="1"/>
          </p:cNvSpPr>
          <p:nvPr/>
        </p:nvSpPr>
        <p:spPr bwMode="auto">
          <a:xfrm rot="1524718">
            <a:off x="2916238" y="4868863"/>
            <a:ext cx="1368425" cy="792162"/>
          </a:xfrm>
          <a:prstGeom prst="ellipse">
            <a:avLst/>
          </a:prstGeom>
          <a:gradFill rotWithShape="1">
            <a:gsLst>
              <a:gs pos="0">
                <a:srgbClr val="FDD3E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8" name="Freeform 58"/>
          <p:cNvSpPr>
            <a:spLocks/>
          </p:cNvSpPr>
          <p:nvPr/>
        </p:nvSpPr>
        <p:spPr bwMode="auto">
          <a:xfrm rot="-1011028">
            <a:off x="4140200" y="1125538"/>
            <a:ext cx="314325" cy="503237"/>
          </a:xfrm>
          <a:custGeom>
            <a:avLst/>
            <a:gdLst>
              <a:gd name="T0" fmla="*/ 2147483647 w 198"/>
              <a:gd name="T1" fmla="*/ 2147483647 h 396"/>
              <a:gd name="T2" fmla="*/ 2147483647 w 198"/>
              <a:gd name="T3" fmla="*/ 2147483647 h 396"/>
              <a:gd name="T4" fmla="*/ 2147483647 w 198"/>
              <a:gd name="T5" fmla="*/ 2147483647 h 396"/>
              <a:gd name="T6" fmla="*/ 2147483647 w 198"/>
              <a:gd name="T7" fmla="*/ 2147483647 h 396"/>
              <a:gd name="T8" fmla="*/ 2147483647 w 198"/>
              <a:gd name="T9" fmla="*/ 2147483647 h 396"/>
              <a:gd name="T10" fmla="*/ 2147483647 w 198"/>
              <a:gd name="T11" fmla="*/ 2147483647 h 396"/>
              <a:gd name="T12" fmla="*/ 2147483647 w 198"/>
              <a:gd name="T13" fmla="*/ 2147483647 h 396"/>
              <a:gd name="T14" fmla="*/ 2147483647 w 198"/>
              <a:gd name="T15" fmla="*/ 2147483647 h 396"/>
              <a:gd name="T16" fmla="*/ 2147483647 w 198"/>
              <a:gd name="T17" fmla="*/ 2147483647 h 3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8"/>
              <a:gd name="T28" fmla="*/ 0 h 396"/>
              <a:gd name="T29" fmla="*/ 198 w 198"/>
              <a:gd name="T30" fmla="*/ 396 h 3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8" h="396">
                <a:moveTo>
                  <a:pt x="53" y="276"/>
                </a:moveTo>
                <a:cubicBezTo>
                  <a:pt x="58" y="268"/>
                  <a:pt x="67" y="262"/>
                  <a:pt x="68" y="253"/>
                </a:cubicBezTo>
                <a:cubicBezTo>
                  <a:pt x="70" y="228"/>
                  <a:pt x="63" y="203"/>
                  <a:pt x="61" y="178"/>
                </a:cubicBezTo>
                <a:cubicBezTo>
                  <a:pt x="58" y="143"/>
                  <a:pt x="67" y="104"/>
                  <a:pt x="53" y="72"/>
                </a:cubicBezTo>
                <a:cubicBezTo>
                  <a:pt x="47" y="57"/>
                  <a:pt x="8" y="56"/>
                  <a:pt x="8" y="56"/>
                </a:cubicBezTo>
                <a:cubicBezTo>
                  <a:pt x="10" y="41"/>
                  <a:pt x="0" y="15"/>
                  <a:pt x="15" y="11"/>
                </a:cubicBezTo>
                <a:cubicBezTo>
                  <a:pt x="57" y="0"/>
                  <a:pt x="104" y="4"/>
                  <a:pt x="144" y="19"/>
                </a:cubicBezTo>
                <a:cubicBezTo>
                  <a:pt x="198" y="39"/>
                  <a:pt x="123" y="61"/>
                  <a:pt x="114" y="64"/>
                </a:cubicBezTo>
                <a:cubicBezTo>
                  <a:pt x="54" y="156"/>
                  <a:pt x="173" y="396"/>
                  <a:pt x="53" y="276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3" name="Oval 13"/>
          <p:cNvSpPr>
            <a:spLocks noChangeArrowheads="1"/>
          </p:cNvSpPr>
          <p:nvPr/>
        </p:nvSpPr>
        <p:spPr bwMode="auto">
          <a:xfrm rot="-3058287">
            <a:off x="3204369" y="1629569"/>
            <a:ext cx="1368425" cy="7921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Oval 19"/>
          <p:cNvSpPr>
            <a:spLocks noChangeArrowheads="1"/>
          </p:cNvSpPr>
          <p:nvPr/>
        </p:nvSpPr>
        <p:spPr bwMode="auto">
          <a:xfrm rot="3073676">
            <a:off x="4139406" y="1556545"/>
            <a:ext cx="1368425" cy="7921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 rot="-6223586">
            <a:off x="3267869" y="4733132"/>
            <a:ext cx="2663825" cy="2071687"/>
            <a:chOff x="2706" y="2982"/>
            <a:chExt cx="1678" cy="1305"/>
          </a:xfrm>
        </p:grpSpPr>
        <p:sp>
          <p:nvSpPr>
            <p:cNvPr id="19519" name="Freeform 60"/>
            <p:cNvSpPr>
              <a:spLocks/>
            </p:cNvSpPr>
            <p:nvPr/>
          </p:nvSpPr>
          <p:spPr bwMode="auto">
            <a:xfrm rot="2524358" flipH="1">
              <a:off x="2706" y="3002"/>
              <a:ext cx="1678" cy="1285"/>
            </a:xfrm>
            <a:custGeom>
              <a:avLst/>
              <a:gdLst>
                <a:gd name="T0" fmla="*/ 2621264 w 508"/>
                <a:gd name="T1" fmla="*/ 8860421 h 416"/>
                <a:gd name="T2" fmla="*/ 5426943 w 508"/>
                <a:gd name="T3" fmla="*/ 20969841 h 416"/>
                <a:gd name="T4" fmla="*/ 35103686 w 508"/>
                <a:gd name="T5" fmla="*/ 31646736 h 416"/>
                <a:gd name="T6" fmla="*/ 45306214 w 508"/>
                <a:gd name="T7" fmla="*/ 28544870 h 416"/>
                <a:gd name="T8" fmla="*/ 62442593 w 508"/>
                <a:gd name="T9" fmla="*/ 28314534 h 416"/>
                <a:gd name="T10" fmla="*/ 78552605 w 508"/>
                <a:gd name="T11" fmla="*/ 11058160 h 416"/>
                <a:gd name="T12" fmla="*/ 62910055 w 508"/>
                <a:gd name="T13" fmla="*/ 1741614 h 416"/>
                <a:gd name="T14" fmla="*/ 43435997 w 508"/>
                <a:gd name="T15" fmla="*/ 796691 h 416"/>
                <a:gd name="T16" fmla="*/ 31830371 w 508"/>
                <a:gd name="T17" fmla="*/ 3407858 h 416"/>
                <a:gd name="T18" fmla="*/ 16989317 w 508"/>
                <a:gd name="T19" fmla="*/ 1507910 h 416"/>
                <a:gd name="T20" fmla="*/ 2621264 w 508"/>
                <a:gd name="T21" fmla="*/ 8860421 h 4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08"/>
                <a:gd name="T34" fmla="*/ 0 h 416"/>
                <a:gd name="T35" fmla="*/ 508 w 508"/>
                <a:gd name="T36" fmla="*/ 416 h 4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520" name="Group 61"/>
            <p:cNvGrpSpPr>
              <a:grpSpLocks/>
            </p:cNvGrpSpPr>
            <p:nvPr/>
          </p:nvGrpSpPr>
          <p:grpSpPr bwMode="auto">
            <a:xfrm>
              <a:off x="2989" y="2982"/>
              <a:ext cx="978" cy="965"/>
              <a:chOff x="2989" y="2982"/>
              <a:chExt cx="978" cy="965"/>
            </a:xfrm>
          </p:grpSpPr>
          <p:sp>
            <p:nvSpPr>
              <p:cNvPr id="19521" name="Freeform 62"/>
              <p:cNvSpPr>
                <a:spLocks/>
              </p:cNvSpPr>
              <p:nvPr/>
            </p:nvSpPr>
            <p:spPr bwMode="auto">
              <a:xfrm rot="2524358">
                <a:off x="2989" y="2982"/>
                <a:ext cx="978" cy="797"/>
              </a:xfrm>
              <a:custGeom>
                <a:avLst/>
                <a:gdLst>
                  <a:gd name="T0" fmla="*/ 38321651 w 288"/>
                  <a:gd name="T1" fmla="*/ 17486592 h 218"/>
                  <a:gd name="T2" fmla="*/ 8946221 w 288"/>
                  <a:gd name="T3" fmla="*/ 3858691 h 218"/>
                  <a:gd name="T4" fmla="*/ 849491 w 288"/>
                  <a:gd name="T5" fmla="*/ 41425051 h 218"/>
                  <a:gd name="T6" fmla="*/ 13862489 w 288"/>
                  <a:gd name="T7" fmla="*/ 82376464 h 218"/>
                  <a:gd name="T8" fmla="*/ 51408317 w 288"/>
                  <a:gd name="T9" fmla="*/ 89141807 h 218"/>
                  <a:gd name="T10" fmla="*/ 57896679 w 288"/>
                  <a:gd name="T11" fmla="*/ 58473973 h 218"/>
                  <a:gd name="T12" fmla="*/ 38321651 w 288"/>
                  <a:gd name="T13" fmla="*/ 17486592 h 2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88"/>
                  <a:gd name="T22" fmla="*/ 0 h 218"/>
                  <a:gd name="T23" fmla="*/ 288 w 288"/>
                  <a:gd name="T24" fmla="*/ 218 h 21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22" name="Freeform 63"/>
              <p:cNvSpPr>
                <a:spLocks/>
              </p:cNvSpPr>
              <p:nvPr/>
            </p:nvSpPr>
            <p:spPr bwMode="auto">
              <a:xfrm rot="2524358" flipH="1">
                <a:off x="3033" y="3891"/>
                <a:ext cx="119" cy="56"/>
              </a:xfrm>
              <a:custGeom>
                <a:avLst/>
                <a:gdLst>
                  <a:gd name="T0" fmla="*/ 0 w 36"/>
                  <a:gd name="T1" fmla="*/ 764468 h 18"/>
                  <a:gd name="T2" fmla="*/ 3250835 w 36"/>
                  <a:gd name="T3" fmla="*/ 1526099 h 18"/>
                  <a:gd name="T4" fmla="*/ 5601779 w 36"/>
                  <a:gd name="T5" fmla="*/ 0 h 18"/>
                  <a:gd name="T6" fmla="*/ 0 w 36"/>
                  <a:gd name="T7" fmla="*/ 764468 h 1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18"/>
                  <a:gd name="T14" fmla="*/ 36 w 36"/>
                  <a:gd name="T15" fmla="*/ 18 h 1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" name="Group 64"/>
          <p:cNvGrpSpPr>
            <a:grpSpLocks/>
          </p:cNvGrpSpPr>
          <p:nvPr/>
        </p:nvGrpSpPr>
        <p:grpSpPr bwMode="auto">
          <a:xfrm rot="-6531154">
            <a:off x="5788819" y="2932907"/>
            <a:ext cx="2663825" cy="2071687"/>
            <a:chOff x="2706" y="2982"/>
            <a:chExt cx="1678" cy="1305"/>
          </a:xfrm>
        </p:grpSpPr>
        <p:sp>
          <p:nvSpPr>
            <p:cNvPr id="19515" name="Freeform 65"/>
            <p:cNvSpPr>
              <a:spLocks/>
            </p:cNvSpPr>
            <p:nvPr/>
          </p:nvSpPr>
          <p:spPr bwMode="auto">
            <a:xfrm rot="2524358" flipH="1">
              <a:off x="2706" y="3002"/>
              <a:ext cx="1678" cy="1285"/>
            </a:xfrm>
            <a:custGeom>
              <a:avLst/>
              <a:gdLst>
                <a:gd name="T0" fmla="*/ 2621264 w 508"/>
                <a:gd name="T1" fmla="*/ 8860421 h 416"/>
                <a:gd name="T2" fmla="*/ 5426943 w 508"/>
                <a:gd name="T3" fmla="*/ 20969841 h 416"/>
                <a:gd name="T4" fmla="*/ 35103686 w 508"/>
                <a:gd name="T5" fmla="*/ 31646736 h 416"/>
                <a:gd name="T6" fmla="*/ 45306214 w 508"/>
                <a:gd name="T7" fmla="*/ 28544870 h 416"/>
                <a:gd name="T8" fmla="*/ 62442593 w 508"/>
                <a:gd name="T9" fmla="*/ 28314534 h 416"/>
                <a:gd name="T10" fmla="*/ 78552605 w 508"/>
                <a:gd name="T11" fmla="*/ 11058160 h 416"/>
                <a:gd name="T12" fmla="*/ 62910055 w 508"/>
                <a:gd name="T13" fmla="*/ 1741614 h 416"/>
                <a:gd name="T14" fmla="*/ 43435997 w 508"/>
                <a:gd name="T15" fmla="*/ 796691 h 416"/>
                <a:gd name="T16" fmla="*/ 31830371 w 508"/>
                <a:gd name="T17" fmla="*/ 3407858 h 416"/>
                <a:gd name="T18" fmla="*/ 16989317 w 508"/>
                <a:gd name="T19" fmla="*/ 1507910 h 416"/>
                <a:gd name="T20" fmla="*/ 2621264 w 508"/>
                <a:gd name="T21" fmla="*/ 8860421 h 4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08"/>
                <a:gd name="T34" fmla="*/ 0 h 416"/>
                <a:gd name="T35" fmla="*/ 508 w 508"/>
                <a:gd name="T36" fmla="*/ 416 h 4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516" name="Group 66"/>
            <p:cNvGrpSpPr>
              <a:grpSpLocks/>
            </p:cNvGrpSpPr>
            <p:nvPr/>
          </p:nvGrpSpPr>
          <p:grpSpPr bwMode="auto">
            <a:xfrm>
              <a:off x="2989" y="2982"/>
              <a:ext cx="978" cy="965"/>
              <a:chOff x="2989" y="2982"/>
              <a:chExt cx="978" cy="965"/>
            </a:xfrm>
          </p:grpSpPr>
          <p:sp>
            <p:nvSpPr>
              <p:cNvPr id="19517" name="Freeform 67"/>
              <p:cNvSpPr>
                <a:spLocks/>
              </p:cNvSpPr>
              <p:nvPr/>
            </p:nvSpPr>
            <p:spPr bwMode="auto">
              <a:xfrm rot="2524358">
                <a:off x="2989" y="2982"/>
                <a:ext cx="978" cy="797"/>
              </a:xfrm>
              <a:custGeom>
                <a:avLst/>
                <a:gdLst>
                  <a:gd name="T0" fmla="*/ 38321651 w 288"/>
                  <a:gd name="T1" fmla="*/ 17486592 h 218"/>
                  <a:gd name="T2" fmla="*/ 8946221 w 288"/>
                  <a:gd name="T3" fmla="*/ 3858691 h 218"/>
                  <a:gd name="T4" fmla="*/ 849491 w 288"/>
                  <a:gd name="T5" fmla="*/ 41425051 h 218"/>
                  <a:gd name="T6" fmla="*/ 13862489 w 288"/>
                  <a:gd name="T7" fmla="*/ 82376464 h 218"/>
                  <a:gd name="T8" fmla="*/ 51408317 w 288"/>
                  <a:gd name="T9" fmla="*/ 89141807 h 218"/>
                  <a:gd name="T10" fmla="*/ 57896679 w 288"/>
                  <a:gd name="T11" fmla="*/ 58473973 h 218"/>
                  <a:gd name="T12" fmla="*/ 38321651 w 288"/>
                  <a:gd name="T13" fmla="*/ 17486592 h 2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88"/>
                  <a:gd name="T22" fmla="*/ 0 h 218"/>
                  <a:gd name="T23" fmla="*/ 288 w 288"/>
                  <a:gd name="T24" fmla="*/ 218 h 21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8" name="Freeform 68"/>
              <p:cNvSpPr>
                <a:spLocks/>
              </p:cNvSpPr>
              <p:nvPr/>
            </p:nvSpPr>
            <p:spPr bwMode="auto">
              <a:xfrm rot="2524358" flipH="1">
                <a:off x="3033" y="3891"/>
                <a:ext cx="119" cy="56"/>
              </a:xfrm>
              <a:custGeom>
                <a:avLst/>
                <a:gdLst>
                  <a:gd name="T0" fmla="*/ 0 w 36"/>
                  <a:gd name="T1" fmla="*/ 764468 h 18"/>
                  <a:gd name="T2" fmla="*/ 3250835 w 36"/>
                  <a:gd name="T3" fmla="*/ 1526099 h 18"/>
                  <a:gd name="T4" fmla="*/ 5601779 w 36"/>
                  <a:gd name="T5" fmla="*/ 0 h 18"/>
                  <a:gd name="T6" fmla="*/ 0 w 36"/>
                  <a:gd name="T7" fmla="*/ 764468 h 1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18"/>
                  <a:gd name="T14" fmla="*/ 36 w 36"/>
                  <a:gd name="T15" fmla="*/ 18 h 1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pic>
        <p:nvPicPr>
          <p:cNvPr id="5140" name="Picture 20" descr="Bee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75" y="-26988"/>
            <a:ext cx="819150" cy="590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506" name="AutoShape 73" descr="Орех"/>
          <p:cNvSpPr>
            <a:spLocks noChangeArrowheads="1"/>
          </p:cNvSpPr>
          <p:nvPr/>
        </p:nvSpPr>
        <p:spPr bwMode="auto">
          <a:xfrm rot="1892994">
            <a:off x="571500" y="4254500"/>
            <a:ext cx="495300" cy="2638425"/>
          </a:xfrm>
          <a:prstGeom prst="rt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507" name="Group 81"/>
          <p:cNvGrpSpPr>
            <a:grpSpLocks/>
          </p:cNvGrpSpPr>
          <p:nvPr/>
        </p:nvGrpSpPr>
        <p:grpSpPr bwMode="auto">
          <a:xfrm>
            <a:off x="468313" y="3141663"/>
            <a:ext cx="1587500" cy="1708150"/>
            <a:chOff x="295" y="1979"/>
            <a:chExt cx="1000" cy="1076"/>
          </a:xfrm>
        </p:grpSpPr>
        <p:sp>
          <p:nvSpPr>
            <p:cNvPr id="19513" name="Freeform 74"/>
            <p:cNvSpPr>
              <a:spLocks/>
            </p:cNvSpPr>
            <p:nvPr/>
          </p:nvSpPr>
          <p:spPr bwMode="auto">
            <a:xfrm rot="-3910203">
              <a:off x="545" y="2304"/>
              <a:ext cx="1002" cy="499"/>
            </a:xfrm>
            <a:custGeom>
              <a:avLst/>
              <a:gdLst>
                <a:gd name="T0" fmla="*/ 0 w 1002"/>
                <a:gd name="T1" fmla="*/ 1 h 902"/>
                <a:gd name="T2" fmla="*/ 23 w 1002"/>
                <a:gd name="T3" fmla="*/ 1 h 902"/>
                <a:gd name="T4" fmla="*/ 30 w 1002"/>
                <a:gd name="T5" fmla="*/ 1 h 902"/>
                <a:gd name="T6" fmla="*/ 46 w 1002"/>
                <a:gd name="T7" fmla="*/ 1 h 902"/>
                <a:gd name="T8" fmla="*/ 121 w 1002"/>
                <a:gd name="T9" fmla="*/ 1 h 902"/>
                <a:gd name="T10" fmla="*/ 235 w 1002"/>
                <a:gd name="T11" fmla="*/ 1 h 902"/>
                <a:gd name="T12" fmla="*/ 281 w 1002"/>
                <a:gd name="T13" fmla="*/ 1 h 902"/>
                <a:gd name="T14" fmla="*/ 303 w 1002"/>
                <a:gd name="T15" fmla="*/ 0 h 902"/>
                <a:gd name="T16" fmla="*/ 690 w 1002"/>
                <a:gd name="T17" fmla="*/ 1 h 902"/>
                <a:gd name="T18" fmla="*/ 758 w 1002"/>
                <a:gd name="T19" fmla="*/ 1 h 902"/>
                <a:gd name="T20" fmla="*/ 781 w 1002"/>
                <a:gd name="T21" fmla="*/ 1 h 902"/>
                <a:gd name="T22" fmla="*/ 819 w 1002"/>
                <a:gd name="T23" fmla="*/ 1 h 902"/>
                <a:gd name="T24" fmla="*/ 879 w 1002"/>
                <a:gd name="T25" fmla="*/ 1 h 902"/>
                <a:gd name="T26" fmla="*/ 902 w 1002"/>
                <a:gd name="T27" fmla="*/ 1 h 902"/>
                <a:gd name="T28" fmla="*/ 910 w 1002"/>
                <a:gd name="T29" fmla="*/ 1 h 902"/>
                <a:gd name="T30" fmla="*/ 917 w 1002"/>
                <a:gd name="T31" fmla="*/ 1 h 902"/>
                <a:gd name="T32" fmla="*/ 955 w 1002"/>
                <a:gd name="T33" fmla="*/ 1 h 902"/>
                <a:gd name="T34" fmla="*/ 940 w 1002"/>
                <a:gd name="T35" fmla="*/ 1 h 902"/>
                <a:gd name="T36" fmla="*/ 894 w 1002"/>
                <a:gd name="T37" fmla="*/ 1 h 902"/>
                <a:gd name="T38" fmla="*/ 864 w 1002"/>
                <a:gd name="T39" fmla="*/ 2 h 902"/>
                <a:gd name="T40" fmla="*/ 803 w 1002"/>
                <a:gd name="T41" fmla="*/ 2 h 902"/>
                <a:gd name="T42" fmla="*/ 735 w 1002"/>
                <a:gd name="T43" fmla="*/ 2 h 902"/>
                <a:gd name="T44" fmla="*/ 417 w 1002"/>
                <a:gd name="T45" fmla="*/ 2 h 902"/>
                <a:gd name="T46" fmla="*/ 326 w 1002"/>
                <a:gd name="T47" fmla="*/ 2 h 902"/>
                <a:gd name="T48" fmla="*/ 182 w 1002"/>
                <a:gd name="T49" fmla="*/ 2 h 902"/>
                <a:gd name="T50" fmla="*/ 129 w 1002"/>
                <a:gd name="T51" fmla="*/ 2 h 902"/>
                <a:gd name="T52" fmla="*/ 30 w 1002"/>
                <a:gd name="T53" fmla="*/ 1 h 902"/>
                <a:gd name="T54" fmla="*/ 0 w 1002"/>
                <a:gd name="T55" fmla="*/ 1 h 90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002"/>
                <a:gd name="T85" fmla="*/ 0 h 902"/>
                <a:gd name="T86" fmla="*/ 1002 w 1002"/>
                <a:gd name="T87" fmla="*/ 902 h 90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002" h="902">
                  <a:moveTo>
                    <a:pt x="0" y="386"/>
                  </a:moveTo>
                  <a:cubicBezTo>
                    <a:pt x="7" y="358"/>
                    <a:pt x="14" y="330"/>
                    <a:pt x="23" y="303"/>
                  </a:cubicBezTo>
                  <a:cubicBezTo>
                    <a:pt x="25" y="260"/>
                    <a:pt x="23" y="217"/>
                    <a:pt x="30" y="174"/>
                  </a:cubicBezTo>
                  <a:cubicBezTo>
                    <a:pt x="31" y="167"/>
                    <a:pt x="41" y="165"/>
                    <a:pt x="46" y="159"/>
                  </a:cubicBezTo>
                  <a:cubicBezTo>
                    <a:pt x="67" y="134"/>
                    <a:pt x="91" y="107"/>
                    <a:pt x="121" y="91"/>
                  </a:cubicBezTo>
                  <a:cubicBezTo>
                    <a:pt x="157" y="72"/>
                    <a:pt x="200" y="35"/>
                    <a:pt x="235" y="23"/>
                  </a:cubicBezTo>
                  <a:cubicBezTo>
                    <a:pt x="250" y="18"/>
                    <a:pt x="266" y="12"/>
                    <a:pt x="281" y="7"/>
                  </a:cubicBezTo>
                  <a:cubicBezTo>
                    <a:pt x="288" y="5"/>
                    <a:pt x="303" y="0"/>
                    <a:pt x="303" y="0"/>
                  </a:cubicBezTo>
                  <a:cubicBezTo>
                    <a:pt x="471" y="5"/>
                    <a:pt x="551" y="3"/>
                    <a:pt x="690" y="45"/>
                  </a:cubicBezTo>
                  <a:cubicBezTo>
                    <a:pt x="711" y="68"/>
                    <a:pt x="734" y="73"/>
                    <a:pt x="758" y="91"/>
                  </a:cubicBezTo>
                  <a:cubicBezTo>
                    <a:pt x="767" y="97"/>
                    <a:pt x="771" y="109"/>
                    <a:pt x="781" y="114"/>
                  </a:cubicBezTo>
                  <a:cubicBezTo>
                    <a:pt x="793" y="120"/>
                    <a:pt x="806" y="119"/>
                    <a:pt x="819" y="121"/>
                  </a:cubicBezTo>
                  <a:cubicBezTo>
                    <a:pt x="836" y="146"/>
                    <a:pt x="879" y="189"/>
                    <a:pt x="879" y="189"/>
                  </a:cubicBezTo>
                  <a:cubicBezTo>
                    <a:pt x="885" y="205"/>
                    <a:pt x="898" y="218"/>
                    <a:pt x="902" y="235"/>
                  </a:cubicBezTo>
                  <a:cubicBezTo>
                    <a:pt x="908" y="262"/>
                    <a:pt x="907" y="290"/>
                    <a:pt x="910" y="318"/>
                  </a:cubicBezTo>
                  <a:cubicBezTo>
                    <a:pt x="912" y="331"/>
                    <a:pt x="914" y="343"/>
                    <a:pt x="917" y="356"/>
                  </a:cubicBezTo>
                  <a:cubicBezTo>
                    <a:pt x="923" y="381"/>
                    <a:pt x="955" y="424"/>
                    <a:pt x="955" y="424"/>
                  </a:cubicBezTo>
                  <a:cubicBezTo>
                    <a:pt x="967" y="471"/>
                    <a:pt x="1002" y="481"/>
                    <a:pt x="940" y="500"/>
                  </a:cubicBezTo>
                  <a:cubicBezTo>
                    <a:pt x="926" y="514"/>
                    <a:pt x="906" y="522"/>
                    <a:pt x="894" y="538"/>
                  </a:cubicBezTo>
                  <a:cubicBezTo>
                    <a:pt x="879" y="557"/>
                    <a:pt x="882" y="580"/>
                    <a:pt x="864" y="599"/>
                  </a:cubicBezTo>
                  <a:cubicBezTo>
                    <a:pt x="847" y="654"/>
                    <a:pt x="814" y="708"/>
                    <a:pt x="803" y="765"/>
                  </a:cubicBezTo>
                  <a:cubicBezTo>
                    <a:pt x="793" y="821"/>
                    <a:pt x="784" y="870"/>
                    <a:pt x="735" y="902"/>
                  </a:cubicBezTo>
                  <a:cubicBezTo>
                    <a:pt x="629" y="899"/>
                    <a:pt x="523" y="901"/>
                    <a:pt x="417" y="894"/>
                  </a:cubicBezTo>
                  <a:cubicBezTo>
                    <a:pt x="396" y="893"/>
                    <a:pt x="338" y="842"/>
                    <a:pt x="326" y="834"/>
                  </a:cubicBezTo>
                  <a:cubicBezTo>
                    <a:pt x="269" y="795"/>
                    <a:pt x="230" y="738"/>
                    <a:pt x="182" y="690"/>
                  </a:cubicBezTo>
                  <a:cubicBezTo>
                    <a:pt x="140" y="648"/>
                    <a:pt x="177" y="708"/>
                    <a:pt x="129" y="644"/>
                  </a:cubicBezTo>
                  <a:cubicBezTo>
                    <a:pt x="96" y="600"/>
                    <a:pt x="63" y="553"/>
                    <a:pt x="30" y="508"/>
                  </a:cubicBezTo>
                  <a:cubicBezTo>
                    <a:pt x="17" y="466"/>
                    <a:pt x="7" y="430"/>
                    <a:pt x="0" y="386"/>
                  </a:cubicBezTo>
                  <a:close/>
                </a:path>
              </a:pathLst>
            </a:custGeom>
            <a:gradFill rotWithShape="1">
              <a:gsLst>
                <a:gs pos="0">
                  <a:srgbClr val="475E00"/>
                </a:gs>
                <a:gs pos="100000">
                  <a:srgbClr val="99CC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14" name="Freeform 78"/>
            <p:cNvSpPr>
              <a:spLocks/>
            </p:cNvSpPr>
            <p:nvPr/>
          </p:nvSpPr>
          <p:spPr bwMode="auto">
            <a:xfrm rot="-7117245">
              <a:off x="44" y="2230"/>
              <a:ext cx="1002" cy="499"/>
            </a:xfrm>
            <a:custGeom>
              <a:avLst/>
              <a:gdLst>
                <a:gd name="T0" fmla="*/ 0 w 1002"/>
                <a:gd name="T1" fmla="*/ 1 h 902"/>
                <a:gd name="T2" fmla="*/ 23 w 1002"/>
                <a:gd name="T3" fmla="*/ 1 h 902"/>
                <a:gd name="T4" fmla="*/ 30 w 1002"/>
                <a:gd name="T5" fmla="*/ 1 h 902"/>
                <a:gd name="T6" fmla="*/ 46 w 1002"/>
                <a:gd name="T7" fmla="*/ 1 h 902"/>
                <a:gd name="T8" fmla="*/ 121 w 1002"/>
                <a:gd name="T9" fmla="*/ 1 h 902"/>
                <a:gd name="T10" fmla="*/ 235 w 1002"/>
                <a:gd name="T11" fmla="*/ 1 h 902"/>
                <a:gd name="T12" fmla="*/ 281 w 1002"/>
                <a:gd name="T13" fmla="*/ 1 h 902"/>
                <a:gd name="T14" fmla="*/ 303 w 1002"/>
                <a:gd name="T15" fmla="*/ 0 h 902"/>
                <a:gd name="T16" fmla="*/ 690 w 1002"/>
                <a:gd name="T17" fmla="*/ 1 h 902"/>
                <a:gd name="T18" fmla="*/ 758 w 1002"/>
                <a:gd name="T19" fmla="*/ 1 h 902"/>
                <a:gd name="T20" fmla="*/ 781 w 1002"/>
                <a:gd name="T21" fmla="*/ 1 h 902"/>
                <a:gd name="T22" fmla="*/ 819 w 1002"/>
                <a:gd name="T23" fmla="*/ 1 h 902"/>
                <a:gd name="T24" fmla="*/ 879 w 1002"/>
                <a:gd name="T25" fmla="*/ 1 h 902"/>
                <a:gd name="T26" fmla="*/ 902 w 1002"/>
                <a:gd name="T27" fmla="*/ 1 h 902"/>
                <a:gd name="T28" fmla="*/ 910 w 1002"/>
                <a:gd name="T29" fmla="*/ 1 h 902"/>
                <a:gd name="T30" fmla="*/ 917 w 1002"/>
                <a:gd name="T31" fmla="*/ 1 h 902"/>
                <a:gd name="T32" fmla="*/ 955 w 1002"/>
                <a:gd name="T33" fmla="*/ 1 h 902"/>
                <a:gd name="T34" fmla="*/ 940 w 1002"/>
                <a:gd name="T35" fmla="*/ 1 h 902"/>
                <a:gd name="T36" fmla="*/ 894 w 1002"/>
                <a:gd name="T37" fmla="*/ 1 h 902"/>
                <a:gd name="T38" fmla="*/ 864 w 1002"/>
                <a:gd name="T39" fmla="*/ 2 h 902"/>
                <a:gd name="T40" fmla="*/ 803 w 1002"/>
                <a:gd name="T41" fmla="*/ 2 h 902"/>
                <a:gd name="T42" fmla="*/ 735 w 1002"/>
                <a:gd name="T43" fmla="*/ 2 h 902"/>
                <a:gd name="T44" fmla="*/ 417 w 1002"/>
                <a:gd name="T45" fmla="*/ 2 h 902"/>
                <a:gd name="T46" fmla="*/ 326 w 1002"/>
                <a:gd name="T47" fmla="*/ 2 h 902"/>
                <a:gd name="T48" fmla="*/ 182 w 1002"/>
                <a:gd name="T49" fmla="*/ 2 h 902"/>
                <a:gd name="T50" fmla="*/ 129 w 1002"/>
                <a:gd name="T51" fmla="*/ 2 h 902"/>
                <a:gd name="T52" fmla="*/ 30 w 1002"/>
                <a:gd name="T53" fmla="*/ 1 h 902"/>
                <a:gd name="T54" fmla="*/ 0 w 1002"/>
                <a:gd name="T55" fmla="*/ 1 h 90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002"/>
                <a:gd name="T85" fmla="*/ 0 h 902"/>
                <a:gd name="T86" fmla="*/ 1002 w 1002"/>
                <a:gd name="T87" fmla="*/ 902 h 90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002" h="902">
                  <a:moveTo>
                    <a:pt x="0" y="386"/>
                  </a:moveTo>
                  <a:cubicBezTo>
                    <a:pt x="7" y="358"/>
                    <a:pt x="14" y="330"/>
                    <a:pt x="23" y="303"/>
                  </a:cubicBezTo>
                  <a:cubicBezTo>
                    <a:pt x="25" y="260"/>
                    <a:pt x="23" y="217"/>
                    <a:pt x="30" y="174"/>
                  </a:cubicBezTo>
                  <a:cubicBezTo>
                    <a:pt x="31" y="167"/>
                    <a:pt x="41" y="165"/>
                    <a:pt x="46" y="159"/>
                  </a:cubicBezTo>
                  <a:cubicBezTo>
                    <a:pt x="67" y="134"/>
                    <a:pt x="91" y="107"/>
                    <a:pt x="121" y="91"/>
                  </a:cubicBezTo>
                  <a:cubicBezTo>
                    <a:pt x="157" y="72"/>
                    <a:pt x="200" y="35"/>
                    <a:pt x="235" y="23"/>
                  </a:cubicBezTo>
                  <a:cubicBezTo>
                    <a:pt x="250" y="18"/>
                    <a:pt x="266" y="12"/>
                    <a:pt x="281" y="7"/>
                  </a:cubicBezTo>
                  <a:cubicBezTo>
                    <a:pt x="288" y="5"/>
                    <a:pt x="303" y="0"/>
                    <a:pt x="303" y="0"/>
                  </a:cubicBezTo>
                  <a:cubicBezTo>
                    <a:pt x="471" y="5"/>
                    <a:pt x="551" y="3"/>
                    <a:pt x="690" y="45"/>
                  </a:cubicBezTo>
                  <a:cubicBezTo>
                    <a:pt x="711" y="68"/>
                    <a:pt x="734" y="73"/>
                    <a:pt x="758" y="91"/>
                  </a:cubicBezTo>
                  <a:cubicBezTo>
                    <a:pt x="767" y="97"/>
                    <a:pt x="771" y="109"/>
                    <a:pt x="781" y="114"/>
                  </a:cubicBezTo>
                  <a:cubicBezTo>
                    <a:pt x="793" y="120"/>
                    <a:pt x="806" y="119"/>
                    <a:pt x="819" y="121"/>
                  </a:cubicBezTo>
                  <a:cubicBezTo>
                    <a:pt x="836" y="146"/>
                    <a:pt x="879" y="189"/>
                    <a:pt x="879" y="189"/>
                  </a:cubicBezTo>
                  <a:cubicBezTo>
                    <a:pt x="885" y="205"/>
                    <a:pt x="898" y="218"/>
                    <a:pt x="902" y="235"/>
                  </a:cubicBezTo>
                  <a:cubicBezTo>
                    <a:pt x="908" y="262"/>
                    <a:pt x="907" y="290"/>
                    <a:pt x="910" y="318"/>
                  </a:cubicBezTo>
                  <a:cubicBezTo>
                    <a:pt x="912" y="331"/>
                    <a:pt x="914" y="343"/>
                    <a:pt x="917" y="356"/>
                  </a:cubicBezTo>
                  <a:cubicBezTo>
                    <a:pt x="923" y="381"/>
                    <a:pt x="955" y="424"/>
                    <a:pt x="955" y="424"/>
                  </a:cubicBezTo>
                  <a:cubicBezTo>
                    <a:pt x="967" y="471"/>
                    <a:pt x="1002" y="481"/>
                    <a:pt x="940" y="500"/>
                  </a:cubicBezTo>
                  <a:cubicBezTo>
                    <a:pt x="926" y="514"/>
                    <a:pt x="906" y="522"/>
                    <a:pt x="894" y="538"/>
                  </a:cubicBezTo>
                  <a:cubicBezTo>
                    <a:pt x="879" y="557"/>
                    <a:pt x="882" y="580"/>
                    <a:pt x="864" y="599"/>
                  </a:cubicBezTo>
                  <a:cubicBezTo>
                    <a:pt x="847" y="654"/>
                    <a:pt x="814" y="708"/>
                    <a:pt x="803" y="765"/>
                  </a:cubicBezTo>
                  <a:cubicBezTo>
                    <a:pt x="793" y="821"/>
                    <a:pt x="784" y="870"/>
                    <a:pt x="735" y="902"/>
                  </a:cubicBezTo>
                  <a:cubicBezTo>
                    <a:pt x="629" y="899"/>
                    <a:pt x="523" y="901"/>
                    <a:pt x="417" y="894"/>
                  </a:cubicBezTo>
                  <a:cubicBezTo>
                    <a:pt x="396" y="893"/>
                    <a:pt x="338" y="842"/>
                    <a:pt x="326" y="834"/>
                  </a:cubicBezTo>
                  <a:cubicBezTo>
                    <a:pt x="269" y="795"/>
                    <a:pt x="230" y="738"/>
                    <a:pt x="182" y="690"/>
                  </a:cubicBezTo>
                  <a:cubicBezTo>
                    <a:pt x="140" y="648"/>
                    <a:pt x="177" y="708"/>
                    <a:pt x="129" y="644"/>
                  </a:cubicBezTo>
                  <a:cubicBezTo>
                    <a:pt x="96" y="600"/>
                    <a:pt x="63" y="553"/>
                    <a:pt x="30" y="508"/>
                  </a:cubicBezTo>
                  <a:cubicBezTo>
                    <a:pt x="17" y="466"/>
                    <a:pt x="7" y="430"/>
                    <a:pt x="0" y="386"/>
                  </a:cubicBezTo>
                  <a:close/>
                </a:path>
              </a:pathLst>
            </a:custGeom>
            <a:gradFill rotWithShape="1">
              <a:gsLst>
                <a:gs pos="0">
                  <a:srgbClr val="475E00"/>
                </a:gs>
                <a:gs pos="100000">
                  <a:srgbClr val="99CC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9508" name="Group 80"/>
          <p:cNvGrpSpPr>
            <a:grpSpLocks/>
          </p:cNvGrpSpPr>
          <p:nvPr/>
        </p:nvGrpSpPr>
        <p:grpSpPr bwMode="auto">
          <a:xfrm>
            <a:off x="6011863" y="0"/>
            <a:ext cx="1879600" cy="2925763"/>
            <a:chOff x="3787" y="0"/>
            <a:chExt cx="1184" cy="1843"/>
          </a:xfrm>
        </p:grpSpPr>
        <p:grpSp>
          <p:nvGrpSpPr>
            <p:cNvPr id="19509" name="Group 71"/>
            <p:cNvGrpSpPr>
              <a:grpSpLocks/>
            </p:cNvGrpSpPr>
            <p:nvPr/>
          </p:nvGrpSpPr>
          <p:grpSpPr bwMode="auto">
            <a:xfrm>
              <a:off x="3787" y="0"/>
              <a:ext cx="726" cy="1843"/>
              <a:chOff x="3787" y="0"/>
              <a:chExt cx="726" cy="1843"/>
            </a:xfrm>
          </p:grpSpPr>
          <p:sp>
            <p:nvSpPr>
              <p:cNvPr id="19511" name="AutoShape 69" descr="Орех"/>
              <p:cNvSpPr>
                <a:spLocks noChangeArrowheads="1"/>
              </p:cNvSpPr>
              <p:nvPr/>
            </p:nvSpPr>
            <p:spPr bwMode="auto">
              <a:xfrm rot="2125975">
                <a:off x="3787" y="482"/>
                <a:ext cx="227" cy="1361"/>
              </a:xfrm>
              <a:prstGeom prst="rtTriangle">
                <a:avLst/>
              </a:prstGeom>
              <a:blipFill dpi="0" rotWithShape="1">
                <a:blip r:embed="rId2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12" name="Freeform 70"/>
              <p:cNvSpPr>
                <a:spLocks/>
              </p:cNvSpPr>
              <p:nvPr/>
            </p:nvSpPr>
            <p:spPr bwMode="auto">
              <a:xfrm rot="-3677221">
                <a:off x="3922" y="228"/>
                <a:ext cx="820" cy="363"/>
              </a:xfrm>
              <a:custGeom>
                <a:avLst/>
                <a:gdLst>
                  <a:gd name="T0" fmla="*/ 0 w 1002"/>
                  <a:gd name="T1" fmla="*/ 0 h 902"/>
                  <a:gd name="T2" fmla="*/ 3 w 1002"/>
                  <a:gd name="T3" fmla="*/ 0 h 902"/>
                  <a:gd name="T4" fmla="*/ 4 w 1002"/>
                  <a:gd name="T5" fmla="*/ 0 h 902"/>
                  <a:gd name="T6" fmla="*/ 6 w 1002"/>
                  <a:gd name="T7" fmla="*/ 0 h 902"/>
                  <a:gd name="T8" fmla="*/ 16 w 1002"/>
                  <a:gd name="T9" fmla="*/ 0 h 902"/>
                  <a:gd name="T10" fmla="*/ 31 w 1002"/>
                  <a:gd name="T11" fmla="*/ 0 h 902"/>
                  <a:gd name="T12" fmla="*/ 38 w 1002"/>
                  <a:gd name="T13" fmla="*/ 0 h 902"/>
                  <a:gd name="T14" fmla="*/ 41 w 1002"/>
                  <a:gd name="T15" fmla="*/ 0 h 902"/>
                  <a:gd name="T16" fmla="*/ 92 w 1002"/>
                  <a:gd name="T17" fmla="*/ 0 h 902"/>
                  <a:gd name="T18" fmla="*/ 102 w 1002"/>
                  <a:gd name="T19" fmla="*/ 0 h 902"/>
                  <a:gd name="T20" fmla="*/ 105 w 1002"/>
                  <a:gd name="T21" fmla="*/ 0 h 902"/>
                  <a:gd name="T22" fmla="*/ 110 w 1002"/>
                  <a:gd name="T23" fmla="*/ 0 h 902"/>
                  <a:gd name="T24" fmla="*/ 119 w 1002"/>
                  <a:gd name="T25" fmla="*/ 0 h 902"/>
                  <a:gd name="T26" fmla="*/ 122 w 1002"/>
                  <a:gd name="T27" fmla="*/ 0 h 902"/>
                  <a:gd name="T28" fmla="*/ 122 w 1002"/>
                  <a:gd name="T29" fmla="*/ 0 h 902"/>
                  <a:gd name="T30" fmla="*/ 124 w 1002"/>
                  <a:gd name="T31" fmla="*/ 0 h 902"/>
                  <a:gd name="T32" fmla="*/ 128 w 1002"/>
                  <a:gd name="T33" fmla="*/ 0 h 902"/>
                  <a:gd name="T34" fmla="*/ 127 w 1002"/>
                  <a:gd name="T35" fmla="*/ 0 h 902"/>
                  <a:gd name="T36" fmla="*/ 119 w 1002"/>
                  <a:gd name="T37" fmla="*/ 0 h 902"/>
                  <a:gd name="T38" fmla="*/ 116 w 1002"/>
                  <a:gd name="T39" fmla="*/ 0 h 902"/>
                  <a:gd name="T40" fmla="*/ 108 w 1002"/>
                  <a:gd name="T41" fmla="*/ 0 h 902"/>
                  <a:gd name="T42" fmla="*/ 99 w 1002"/>
                  <a:gd name="T43" fmla="*/ 0 h 902"/>
                  <a:gd name="T44" fmla="*/ 56 w 1002"/>
                  <a:gd name="T45" fmla="*/ 0 h 902"/>
                  <a:gd name="T46" fmla="*/ 43 w 1002"/>
                  <a:gd name="T47" fmla="*/ 0 h 902"/>
                  <a:gd name="T48" fmla="*/ 25 w 1002"/>
                  <a:gd name="T49" fmla="*/ 0 h 902"/>
                  <a:gd name="T50" fmla="*/ 16 w 1002"/>
                  <a:gd name="T51" fmla="*/ 0 h 902"/>
                  <a:gd name="T52" fmla="*/ 4 w 1002"/>
                  <a:gd name="T53" fmla="*/ 0 h 902"/>
                  <a:gd name="T54" fmla="*/ 0 w 1002"/>
                  <a:gd name="T55" fmla="*/ 0 h 902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1002"/>
                  <a:gd name="T85" fmla="*/ 0 h 902"/>
                  <a:gd name="T86" fmla="*/ 1002 w 1002"/>
                  <a:gd name="T87" fmla="*/ 902 h 902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1002" h="902">
                    <a:moveTo>
                      <a:pt x="0" y="386"/>
                    </a:moveTo>
                    <a:cubicBezTo>
                      <a:pt x="7" y="358"/>
                      <a:pt x="14" y="330"/>
                      <a:pt x="23" y="303"/>
                    </a:cubicBezTo>
                    <a:cubicBezTo>
                      <a:pt x="25" y="260"/>
                      <a:pt x="23" y="217"/>
                      <a:pt x="30" y="174"/>
                    </a:cubicBezTo>
                    <a:cubicBezTo>
                      <a:pt x="31" y="167"/>
                      <a:pt x="41" y="165"/>
                      <a:pt x="46" y="159"/>
                    </a:cubicBezTo>
                    <a:cubicBezTo>
                      <a:pt x="67" y="134"/>
                      <a:pt x="91" y="107"/>
                      <a:pt x="121" y="91"/>
                    </a:cubicBezTo>
                    <a:cubicBezTo>
                      <a:pt x="157" y="72"/>
                      <a:pt x="200" y="35"/>
                      <a:pt x="235" y="23"/>
                    </a:cubicBezTo>
                    <a:cubicBezTo>
                      <a:pt x="250" y="18"/>
                      <a:pt x="266" y="12"/>
                      <a:pt x="281" y="7"/>
                    </a:cubicBezTo>
                    <a:cubicBezTo>
                      <a:pt x="288" y="5"/>
                      <a:pt x="303" y="0"/>
                      <a:pt x="303" y="0"/>
                    </a:cubicBezTo>
                    <a:cubicBezTo>
                      <a:pt x="471" y="5"/>
                      <a:pt x="551" y="3"/>
                      <a:pt x="690" y="45"/>
                    </a:cubicBezTo>
                    <a:cubicBezTo>
                      <a:pt x="711" y="68"/>
                      <a:pt x="734" y="73"/>
                      <a:pt x="758" y="91"/>
                    </a:cubicBezTo>
                    <a:cubicBezTo>
                      <a:pt x="767" y="97"/>
                      <a:pt x="771" y="109"/>
                      <a:pt x="781" y="114"/>
                    </a:cubicBezTo>
                    <a:cubicBezTo>
                      <a:pt x="793" y="120"/>
                      <a:pt x="806" y="119"/>
                      <a:pt x="819" y="121"/>
                    </a:cubicBezTo>
                    <a:cubicBezTo>
                      <a:pt x="836" y="146"/>
                      <a:pt x="879" y="189"/>
                      <a:pt x="879" y="189"/>
                    </a:cubicBezTo>
                    <a:cubicBezTo>
                      <a:pt x="885" y="205"/>
                      <a:pt x="898" y="218"/>
                      <a:pt x="902" y="235"/>
                    </a:cubicBezTo>
                    <a:cubicBezTo>
                      <a:pt x="908" y="262"/>
                      <a:pt x="907" y="290"/>
                      <a:pt x="910" y="318"/>
                    </a:cubicBezTo>
                    <a:cubicBezTo>
                      <a:pt x="912" y="331"/>
                      <a:pt x="914" y="343"/>
                      <a:pt x="917" y="356"/>
                    </a:cubicBezTo>
                    <a:cubicBezTo>
                      <a:pt x="923" y="381"/>
                      <a:pt x="955" y="424"/>
                      <a:pt x="955" y="424"/>
                    </a:cubicBezTo>
                    <a:cubicBezTo>
                      <a:pt x="967" y="471"/>
                      <a:pt x="1002" y="481"/>
                      <a:pt x="940" y="500"/>
                    </a:cubicBezTo>
                    <a:cubicBezTo>
                      <a:pt x="926" y="514"/>
                      <a:pt x="906" y="522"/>
                      <a:pt x="894" y="538"/>
                    </a:cubicBezTo>
                    <a:cubicBezTo>
                      <a:pt x="879" y="557"/>
                      <a:pt x="882" y="580"/>
                      <a:pt x="864" y="599"/>
                    </a:cubicBezTo>
                    <a:cubicBezTo>
                      <a:pt x="847" y="654"/>
                      <a:pt x="814" y="708"/>
                      <a:pt x="803" y="765"/>
                    </a:cubicBezTo>
                    <a:cubicBezTo>
                      <a:pt x="793" y="821"/>
                      <a:pt x="784" y="870"/>
                      <a:pt x="735" y="902"/>
                    </a:cubicBezTo>
                    <a:cubicBezTo>
                      <a:pt x="629" y="899"/>
                      <a:pt x="523" y="901"/>
                      <a:pt x="417" y="894"/>
                    </a:cubicBezTo>
                    <a:cubicBezTo>
                      <a:pt x="396" y="893"/>
                      <a:pt x="338" y="842"/>
                      <a:pt x="326" y="834"/>
                    </a:cubicBezTo>
                    <a:cubicBezTo>
                      <a:pt x="269" y="795"/>
                      <a:pt x="230" y="738"/>
                      <a:pt x="182" y="690"/>
                    </a:cubicBezTo>
                    <a:cubicBezTo>
                      <a:pt x="140" y="648"/>
                      <a:pt x="177" y="708"/>
                      <a:pt x="129" y="644"/>
                    </a:cubicBezTo>
                    <a:cubicBezTo>
                      <a:pt x="96" y="600"/>
                      <a:pt x="63" y="553"/>
                      <a:pt x="30" y="508"/>
                    </a:cubicBezTo>
                    <a:cubicBezTo>
                      <a:pt x="17" y="466"/>
                      <a:pt x="7" y="430"/>
                      <a:pt x="0" y="38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475E00"/>
                  </a:gs>
                  <a:gs pos="100000">
                    <a:srgbClr val="99CC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510" name="Freeform 79"/>
            <p:cNvSpPr>
              <a:spLocks/>
            </p:cNvSpPr>
            <p:nvPr/>
          </p:nvSpPr>
          <p:spPr bwMode="auto">
            <a:xfrm rot="-2047573">
              <a:off x="3969" y="391"/>
              <a:ext cx="1002" cy="499"/>
            </a:xfrm>
            <a:custGeom>
              <a:avLst/>
              <a:gdLst>
                <a:gd name="T0" fmla="*/ 0 w 1002"/>
                <a:gd name="T1" fmla="*/ 1 h 902"/>
                <a:gd name="T2" fmla="*/ 23 w 1002"/>
                <a:gd name="T3" fmla="*/ 1 h 902"/>
                <a:gd name="T4" fmla="*/ 30 w 1002"/>
                <a:gd name="T5" fmla="*/ 1 h 902"/>
                <a:gd name="T6" fmla="*/ 46 w 1002"/>
                <a:gd name="T7" fmla="*/ 1 h 902"/>
                <a:gd name="T8" fmla="*/ 121 w 1002"/>
                <a:gd name="T9" fmla="*/ 1 h 902"/>
                <a:gd name="T10" fmla="*/ 235 w 1002"/>
                <a:gd name="T11" fmla="*/ 1 h 902"/>
                <a:gd name="T12" fmla="*/ 281 w 1002"/>
                <a:gd name="T13" fmla="*/ 1 h 902"/>
                <a:gd name="T14" fmla="*/ 303 w 1002"/>
                <a:gd name="T15" fmla="*/ 0 h 902"/>
                <a:gd name="T16" fmla="*/ 690 w 1002"/>
                <a:gd name="T17" fmla="*/ 1 h 902"/>
                <a:gd name="T18" fmla="*/ 758 w 1002"/>
                <a:gd name="T19" fmla="*/ 1 h 902"/>
                <a:gd name="T20" fmla="*/ 781 w 1002"/>
                <a:gd name="T21" fmla="*/ 1 h 902"/>
                <a:gd name="T22" fmla="*/ 819 w 1002"/>
                <a:gd name="T23" fmla="*/ 1 h 902"/>
                <a:gd name="T24" fmla="*/ 879 w 1002"/>
                <a:gd name="T25" fmla="*/ 1 h 902"/>
                <a:gd name="T26" fmla="*/ 902 w 1002"/>
                <a:gd name="T27" fmla="*/ 1 h 902"/>
                <a:gd name="T28" fmla="*/ 910 w 1002"/>
                <a:gd name="T29" fmla="*/ 1 h 902"/>
                <a:gd name="T30" fmla="*/ 917 w 1002"/>
                <a:gd name="T31" fmla="*/ 1 h 902"/>
                <a:gd name="T32" fmla="*/ 955 w 1002"/>
                <a:gd name="T33" fmla="*/ 1 h 902"/>
                <a:gd name="T34" fmla="*/ 940 w 1002"/>
                <a:gd name="T35" fmla="*/ 1 h 902"/>
                <a:gd name="T36" fmla="*/ 894 w 1002"/>
                <a:gd name="T37" fmla="*/ 1 h 902"/>
                <a:gd name="T38" fmla="*/ 864 w 1002"/>
                <a:gd name="T39" fmla="*/ 2 h 902"/>
                <a:gd name="T40" fmla="*/ 803 w 1002"/>
                <a:gd name="T41" fmla="*/ 2 h 902"/>
                <a:gd name="T42" fmla="*/ 735 w 1002"/>
                <a:gd name="T43" fmla="*/ 2 h 902"/>
                <a:gd name="T44" fmla="*/ 417 w 1002"/>
                <a:gd name="T45" fmla="*/ 2 h 902"/>
                <a:gd name="T46" fmla="*/ 326 w 1002"/>
                <a:gd name="T47" fmla="*/ 2 h 902"/>
                <a:gd name="T48" fmla="*/ 182 w 1002"/>
                <a:gd name="T49" fmla="*/ 2 h 902"/>
                <a:gd name="T50" fmla="*/ 129 w 1002"/>
                <a:gd name="T51" fmla="*/ 2 h 902"/>
                <a:gd name="T52" fmla="*/ 30 w 1002"/>
                <a:gd name="T53" fmla="*/ 1 h 902"/>
                <a:gd name="T54" fmla="*/ 0 w 1002"/>
                <a:gd name="T55" fmla="*/ 1 h 90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002"/>
                <a:gd name="T85" fmla="*/ 0 h 902"/>
                <a:gd name="T86" fmla="*/ 1002 w 1002"/>
                <a:gd name="T87" fmla="*/ 902 h 90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002" h="902">
                  <a:moveTo>
                    <a:pt x="0" y="386"/>
                  </a:moveTo>
                  <a:cubicBezTo>
                    <a:pt x="7" y="358"/>
                    <a:pt x="14" y="330"/>
                    <a:pt x="23" y="303"/>
                  </a:cubicBezTo>
                  <a:cubicBezTo>
                    <a:pt x="25" y="260"/>
                    <a:pt x="23" y="217"/>
                    <a:pt x="30" y="174"/>
                  </a:cubicBezTo>
                  <a:cubicBezTo>
                    <a:pt x="31" y="167"/>
                    <a:pt x="41" y="165"/>
                    <a:pt x="46" y="159"/>
                  </a:cubicBezTo>
                  <a:cubicBezTo>
                    <a:pt x="67" y="134"/>
                    <a:pt x="91" y="107"/>
                    <a:pt x="121" y="91"/>
                  </a:cubicBezTo>
                  <a:cubicBezTo>
                    <a:pt x="157" y="72"/>
                    <a:pt x="200" y="35"/>
                    <a:pt x="235" y="23"/>
                  </a:cubicBezTo>
                  <a:cubicBezTo>
                    <a:pt x="250" y="18"/>
                    <a:pt x="266" y="12"/>
                    <a:pt x="281" y="7"/>
                  </a:cubicBezTo>
                  <a:cubicBezTo>
                    <a:pt x="288" y="5"/>
                    <a:pt x="303" y="0"/>
                    <a:pt x="303" y="0"/>
                  </a:cubicBezTo>
                  <a:cubicBezTo>
                    <a:pt x="471" y="5"/>
                    <a:pt x="551" y="3"/>
                    <a:pt x="690" y="45"/>
                  </a:cubicBezTo>
                  <a:cubicBezTo>
                    <a:pt x="711" y="68"/>
                    <a:pt x="734" y="73"/>
                    <a:pt x="758" y="91"/>
                  </a:cubicBezTo>
                  <a:cubicBezTo>
                    <a:pt x="767" y="97"/>
                    <a:pt x="771" y="109"/>
                    <a:pt x="781" y="114"/>
                  </a:cubicBezTo>
                  <a:cubicBezTo>
                    <a:pt x="793" y="120"/>
                    <a:pt x="806" y="119"/>
                    <a:pt x="819" y="121"/>
                  </a:cubicBezTo>
                  <a:cubicBezTo>
                    <a:pt x="836" y="146"/>
                    <a:pt x="879" y="189"/>
                    <a:pt x="879" y="189"/>
                  </a:cubicBezTo>
                  <a:cubicBezTo>
                    <a:pt x="885" y="205"/>
                    <a:pt x="898" y="218"/>
                    <a:pt x="902" y="235"/>
                  </a:cubicBezTo>
                  <a:cubicBezTo>
                    <a:pt x="908" y="262"/>
                    <a:pt x="907" y="290"/>
                    <a:pt x="910" y="318"/>
                  </a:cubicBezTo>
                  <a:cubicBezTo>
                    <a:pt x="912" y="331"/>
                    <a:pt x="914" y="343"/>
                    <a:pt x="917" y="356"/>
                  </a:cubicBezTo>
                  <a:cubicBezTo>
                    <a:pt x="923" y="381"/>
                    <a:pt x="955" y="424"/>
                    <a:pt x="955" y="424"/>
                  </a:cubicBezTo>
                  <a:cubicBezTo>
                    <a:pt x="967" y="471"/>
                    <a:pt x="1002" y="481"/>
                    <a:pt x="940" y="500"/>
                  </a:cubicBezTo>
                  <a:cubicBezTo>
                    <a:pt x="926" y="514"/>
                    <a:pt x="906" y="522"/>
                    <a:pt x="894" y="538"/>
                  </a:cubicBezTo>
                  <a:cubicBezTo>
                    <a:pt x="879" y="557"/>
                    <a:pt x="882" y="580"/>
                    <a:pt x="864" y="599"/>
                  </a:cubicBezTo>
                  <a:cubicBezTo>
                    <a:pt x="847" y="654"/>
                    <a:pt x="814" y="708"/>
                    <a:pt x="803" y="765"/>
                  </a:cubicBezTo>
                  <a:cubicBezTo>
                    <a:pt x="793" y="821"/>
                    <a:pt x="784" y="870"/>
                    <a:pt x="735" y="902"/>
                  </a:cubicBezTo>
                  <a:cubicBezTo>
                    <a:pt x="629" y="899"/>
                    <a:pt x="523" y="901"/>
                    <a:pt x="417" y="894"/>
                  </a:cubicBezTo>
                  <a:cubicBezTo>
                    <a:pt x="396" y="893"/>
                    <a:pt x="338" y="842"/>
                    <a:pt x="326" y="834"/>
                  </a:cubicBezTo>
                  <a:cubicBezTo>
                    <a:pt x="269" y="795"/>
                    <a:pt x="230" y="738"/>
                    <a:pt x="182" y="690"/>
                  </a:cubicBezTo>
                  <a:cubicBezTo>
                    <a:pt x="140" y="648"/>
                    <a:pt x="177" y="708"/>
                    <a:pt x="129" y="644"/>
                  </a:cubicBezTo>
                  <a:cubicBezTo>
                    <a:pt x="96" y="600"/>
                    <a:pt x="63" y="553"/>
                    <a:pt x="30" y="508"/>
                  </a:cubicBezTo>
                  <a:cubicBezTo>
                    <a:pt x="17" y="466"/>
                    <a:pt x="7" y="430"/>
                    <a:pt x="0" y="386"/>
                  </a:cubicBezTo>
                  <a:close/>
                </a:path>
              </a:pathLst>
            </a:custGeom>
            <a:gradFill rotWithShape="1">
              <a:gsLst>
                <a:gs pos="0">
                  <a:srgbClr val="475E00"/>
                </a:gs>
                <a:gs pos="100000">
                  <a:srgbClr val="99CC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7.40741E-7 C 0.00399 -0.00139 0.00798 -0.00255 0.01458 -0.00185 C 0.02135 -0.00093 0.03333 -0.00093 0.04062 0.00532 C 0.04774 0.01134 0.05173 0.02685 0.05781 0.03472 C 0.06389 0.04236 0.06875 0.04421 0.07673 0.05162 C 0.08472 0.05926 0.0993 0.07037 0.10555 0.0794 C 0.1118 0.08866 0.11128 0.1 0.11441 0.10694 C 0.11736 0.11412 0.11996 0.11782 0.12448 0.12245 C 0.12899 0.12708 0.13472 0.12893 0.14184 0.13449 C 0.14896 0.14028 0.16146 0.15069 0.16632 0.15694 C 0.171 0.16343 0.16909 0.16551 0.17066 0.17245 C 0.17222 0.17963 0.17031 0.18935 0.17517 0.2 C 0.17986 0.21065 0.1934 0.22755 0.19965 0.23611 C 0.20607 0.24491 0.20816 0.24583 0.21267 0.25162 C 0.21736 0.25764 0.22066 0.26574 0.22725 0.27245 C 0.23368 0.27893 0.24271 0.2831 0.25191 0.29143 C 0.26111 0.3 0.27673 0.31458 0.28229 0.32245 C 0.28784 0.33032 0.28212 0.33055 0.28507 0.33981 C 0.28819 0.34884 0.29635 0.36667 0.30104 0.37778 C 0.30555 0.38889 0.30764 0.39421 0.31267 0.40694 C 0.31753 0.41991 0.32587 0.4331 0.33142 0.45347 C 0.3368 0.47384 0.34305 0.51134 0.34583 0.5294 C 0.34878 0.54768 0.34514 0.54861 0.34878 0.56227 C 0.35243 0.57593 0.36059 0.59815 0.36771 0.61204 C 0.37465 0.62593 0.3842 0.63611 0.3908 0.64491 C 0.39722 0.65347 0.40017 0.65417 0.40677 0.66389 C 0.41354 0.67361 0.42187 0.68912 0.43125 0.70347 C 0.44062 0.71782 0.45225 0.74097 0.46319 0.75023 C 0.47413 0.75926 0.48698 0.75648 0.49635 0.7588 C 0.50573 0.76111 0.51614 0.76204 0.51979 0.76389 " pathEditMode="relative" rAng="0" ptsTypes="aaaaaaaaaaaaaaaaaaaaaaaaaaaaaA">
                                      <p:cBhvr>
                                        <p:cTn id="6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90" y="3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51979 0.76389 C 0.53264 0.76505 0.54566 0.76643 0.55538 0.76389 C 0.56527 0.76157 0.57152 0.7544 0.57882 0.74977 C 0.58611 0.74514 0.59166 0.74005 0.59948 0.73542 C 0.60729 0.73055 0.61458 0.72801 0.62569 0.72083 C 0.6368 0.71389 0.65121 0.70301 0.66562 0.69236 C 0.67986 0.68171 0.69843 0.6669 0.71215 0.65671 C 0.72604 0.6463 0.73576 0.64005 0.74809 0.62963 C 0.76041 0.61921 0.77604 0.60648 0.78663 0.59375 C 0.79722 0.58102 0.80416 0.56412 0.81128 0.55255 C 0.8184 0.54097 0.82639 0.5294 0.82934 0.52407 " pathEditMode="relative" rAng="0" ptsTypes="aaaaaaaaaaA">
                                      <p:cBhvr>
                                        <p:cTn id="9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-1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82934 0.52407 C 0.82864 0.51968 0.82812 0.51574 0.83385 0.50694 C 0.83975 0.49838 0.85746 0.48032 0.8651 0.4713 C 0.87274 0.46204 0.86909 0.45741 0.88003 0.45232 C 0.89114 0.44699 0.91944 0.44306 0.93073 0.43912 C 0.94218 0.43519 0.94218 0.43426 0.94861 0.42778 C 0.95503 0.4213 0.96163 0.40926 0.96944 0.39954 C 0.97725 0.38982 0.98889 0.3787 0.99618 0.36944 C 1.00347 0.36019 1.00885 0.35046 1.01267 0.34468 C 1.01632 0.33912 1.0158 0.33935 1.01857 0.33565 C 1.02135 0.33171 1.02604 0.32546 1.02899 0.32199 C 1.03194 0.31852 1.03281 0.31944 1.03646 0.31458 C 1.03993 0.30995 1.04687 0.29954 1.04982 0.29398 C 1.05277 0.28843 1.05121 0.28634 1.05434 0.28241 C 1.05746 0.2787 1.06423 0.27454 1.06927 0.2713 C 1.07413 0.26806 1.07899 0.26898 1.08385 0.26389 C 1.08889 0.25857 1.09531 0.24491 1.09878 0.23912 C 1.10243 0.23357 1.1033 0.23218 1.10503 0.22986 " pathEditMode="relative" rAng="0" ptsTypes="aaaaaaaaaaaaaaaaaA">
                                      <p:cBhvr>
                                        <p:cTn id="12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15" y="-1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4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9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2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2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6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100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1000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0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83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8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1000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97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10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1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32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37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42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51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2" dur="2000" fill="hold"/>
                                        <p:tgtEl>
                                          <p:spTgt spid="51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6600"/>
                                      </p:to>
                                    </p:animClr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8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63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4" dur="10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10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68" dur="2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7" dur="5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8" dur="5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5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mph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5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05" dur="5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5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7" grpId="0" animBg="1"/>
      <p:bldP spid="5166" grpId="0" animBg="1"/>
      <p:bldP spid="5177" grpId="0" animBg="1"/>
      <p:bldP spid="5165" grpId="0" animBg="1"/>
      <p:bldP spid="5155" grpId="0" animBg="1"/>
      <p:bldP spid="5156" grpId="0" animBg="1"/>
      <p:bldP spid="5136" grpId="0" animBg="1"/>
      <p:bldP spid="5137" grpId="0" animBg="1"/>
      <p:bldP spid="5138" grpId="0" animBg="1"/>
      <p:bldP spid="5144" grpId="0" animBg="1"/>
      <p:bldP spid="5147" grpId="0" animBg="1"/>
      <p:bldP spid="5135" grpId="0" animBg="1"/>
      <p:bldP spid="5135" grpId="1" animBg="1"/>
      <p:bldP spid="5135" grpId="2" animBg="1"/>
      <p:bldP spid="5152" grpId="0" animBg="1"/>
      <p:bldP spid="5153" grpId="0" animBg="1"/>
      <p:bldP spid="5148" grpId="0" animBg="1"/>
      <p:bldP spid="5160" grpId="0" animBg="1"/>
      <p:bldP spid="5150" grpId="0" animBg="1"/>
      <p:bldP spid="5149" grpId="0" animBg="1"/>
      <p:bldP spid="5158" grpId="0" animBg="1"/>
      <p:bldP spid="5151" grpId="0" animBg="1"/>
      <p:bldP spid="5151" grpId="1" animBg="1"/>
      <p:bldP spid="5157" grpId="0" animBg="1"/>
      <p:bldP spid="5159" grpId="0" animBg="1"/>
      <p:bldP spid="5141" grpId="0" animBg="1"/>
      <p:bldP spid="5163" grpId="0" animBg="1"/>
      <p:bldP spid="5169" grpId="0" animBg="1"/>
      <p:bldP spid="5170" grpId="0" animBg="1"/>
      <p:bldP spid="5173" grpId="0" animBg="1"/>
      <p:bldP spid="5173" grpId="1" animBg="1"/>
      <p:bldP spid="5175" grpId="0" animBg="1"/>
      <p:bldP spid="5162" grpId="0" animBg="1"/>
      <p:bldP spid="5172" grpId="0" animBg="1"/>
      <p:bldP spid="5172" grpId="1" animBg="1"/>
      <p:bldP spid="5174" grpId="0" animBg="1"/>
      <p:bldP spid="5164" grpId="0" animBg="1"/>
      <p:bldP spid="5178" grpId="0" animBg="1"/>
      <p:bldP spid="5133" grpId="0" animBg="1"/>
      <p:bldP spid="51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6"/>
          <p:cNvSpPr>
            <a:spLocks noChangeArrowheads="1"/>
          </p:cNvSpPr>
          <p:nvPr/>
        </p:nvSpPr>
        <p:spPr bwMode="auto">
          <a:xfrm>
            <a:off x="428625" y="1916113"/>
            <a:ext cx="2881313" cy="36004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FF66"/>
              </a:gs>
              <a:gs pos="50000">
                <a:srgbClr val="FFFFFF"/>
              </a:gs>
              <a:gs pos="100000">
                <a:srgbClr val="66FF66"/>
              </a:gs>
            </a:gsLst>
            <a:lin ang="5400000" scaled="1"/>
          </a:gradFill>
          <a:ln w="28575">
            <a:solidFill>
              <a:schemeClr val="bg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kk-KZ" b="1">
                <a:solidFill>
                  <a:schemeClr val="bg1"/>
                </a:solidFill>
                <a:latin typeface="Times New Roman" pitchFamily="18" charset="0"/>
              </a:rPr>
              <a:t>Жынысты </a:t>
            </a:r>
          </a:p>
          <a:p>
            <a:pPr algn="ctr"/>
            <a:r>
              <a:rPr lang="kk-KZ" b="1">
                <a:solidFill>
                  <a:schemeClr val="bg1"/>
                </a:solidFill>
                <a:latin typeface="Times New Roman" pitchFamily="18" charset="0"/>
              </a:rPr>
              <a:t>көбею</a:t>
            </a:r>
            <a:endParaRPr lang="ru-RU" b="1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endParaRPr lang="ru-RU" sz="1800">
              <a:latin typeface="Arial" charset="0"/>
            </a:endParaRPr>
          </a:p>
        </p:txBody>
      </p:sp>
      <p:pic>
        <p:nvPicPr>
          <p:cNvPr id="71703" name="Picture 23" descr="영화아이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0"/>
            <a:ext cx="158432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6" descr="MCj04166460000[1]"/>
          <p:cNvPicPr>
            <a:picLocks noChangeAspect="1" noChangeArrowheads="1"/>
          </p:cNvPicPr>
          <p:nvPr/>
        </p:nvPicPr>
        <p:blipFill>
          <a:blip r:embed="rId3" cstate="print">
            <a:lum bright="-1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50" y="5286375"/>
            <a:ext cx="15176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3929063" y="2928938"/>
            <a:ext cx="5214937" cy="2786062"/>
          </a:xfrm>
          <a:prstGeom prst="cloudCallout">
            <a:avLst>
              <a:gd name="adj1" fmla="val -61639"/>
              <a:gd name="adj2" fmla="val 14028"/>
            </a:avLst>
          </a:prstGeom>
          <a:gradFill rotWithShape="1">
            <a:gsLst>
              <a:gs pos="0">
                <a:srgbClr val="FF0066"/>
              </a:gs>
              <a:gs pos="50000">
                <a:schemeClr val="tx2"/>
              </a:gs>
              <a:gs pos="100000">
                <a:srgbClr val="FF0066"/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kk-KZ" sz="2000" b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1" hangingPunct="1">
              <a:defRPr/>
            </a:pPr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</a:rPr>
              <a:t>Аналық жыныс жасушаларының қосылуы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1" hangingPunct="1">
              <a:defRPr/>
            </a:pPr>
            <a:endParaRPr lang="ru-RU" sz="3200" b="1" dirty="0">
              <a:latin typeface="Times New Roman" pitchFamily="18" charset="0"/>
            </a:endParaRPr>
          </a:p>
        </p:txBody>
      </p:sp>
      <p:pic>
        <p:nvPicPr>
          <p:cNvPr id="20486" name="Picture 9" descr="b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-285750"/>
            <a:ext cx="2928938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8"/>
          <p:cNvSpPr>
            <a:spLocks noChangeArrowheads="1"/>
          </p:cNvSpPr>
          <p:nvPr/>
        </p:nvSpPr>
        <p:spPr bwMode="auto">
          <a:xfrm>
            <a:off x="3714750" y="1428750"/>
            <a:ext cx="5111750" cy="1508125"/>
          </a:xfrm>
          <a:prstGeom prst="cloudCallout">
            <a:avLst>
              <a:gd name="adj1" fmla="val -58569"/>
              <a:gd name="adj2" fmla="val 31819"/>
            </a:avLst>
          </a:prstGeom>
          <a:gradFill rotWithShape="1">
            <a:gsLst>
              <a:gs pos="0">
                <a:srgbClr val="9966FF"/>
              </a:gs>
              <a:gs pos="50000">
                <a:schemeClr val="tx2"/>
              </a:gs>
              <a:gs pos="100000">
                <a:srgbClr val="9966FF"/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kk-KZ" sz="4400" b="1" dirty="0">
                <a:solidFill>
                  <a:schemeClr val="bg1"/>
                </a:solidFill>
                <a:latin typeface="Times New Roman" pitchFamily="18" charset="0"/>
              </a:rPr>
              <a:t>Аталық </a:t>
            </a:r>
            <a:endParaRPr lang="ru-RU" sz="4400" dirty="0"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214438" y="3214688"/>
            <a:ext cx="6357937" cy="2928937"/>
          </a:xfrm>
          <a:prstGeom prst="wave">
            <a:avLst>
              <a:gd name="adj1" fmla="val 13005"/>
              <a:gd name="adj2" fmla="val 889"/>
            </a:avLst>
          </a:prstGeom>
          <a:gradFill rotWithShape="1">
            <a:gsLst>
              <a:gs pos="0">
                <a:srgbClr val="FF99FF"/>
              </a:gs>
              <a:gs pos="50000">
                <a:schemeClr val="tx2"/>
              </a:gs>
              <a:gs pos="100000">
                <a:srgbClr val="FF99FF"/>
              </a:gs>
            </a:gsLst>
            <a:lin ang="5400000" scaled="1"/>
          </a:gra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kk-KZ" sz="2800" b="1" i="1" dirty="0">
                <a:solidFill>
                  <a:schemeClr val="bg1"/>
                </a:solidFill>
                <a:latin typeface="Times New Roman" pitchFamily="18" charset="0"/>
              </a:rPr>
              <a:t>Тозаңдану деп – аталық тозаңының </a:t>
            </a:r>
          </a:p>
          <a:p>
            <a:pPr algn="ctr">
              <a:defRPr/>
            </a:pPr>
            <a:r>
              <a:rPr lang="kk-KZ" sz="2800" b="1" i="1" dirty="0">
                <a:solidFill>
                  <a:schemeClr val="bg1"/>
                </a:solidFill>
                <a:latin typeface="Times New Roman" pitchFamily="18" charset="0"/>
              </a:rPr>
              <a:t>аналықтың аузына түсуін айтады.</a:t>
            </a:r>
            <a:endParaRPr lang="ru-RU" sz="2800" b="1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21507" name="Picture 13" descr="14">
            <a:hlinkClick r:id="" action="ppaction://hlinkshowjump?jump=nextslide"/>
            <a:hlinkHover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713" y="5778500"/>
            <a:ext cx="1030287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6" descr="Безымянны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4535" t="-6406" r="-4535" b="-6406"/>
          <a:stretch>
            <a:fillRect/>
          </a:stretch>
        </p:blipFill>
        <p:spPr bwMode="auto">
          <a:xfrm>
            <a:off x="4318000" y="71438"/>
            <a:ext cx="4683125" cy="3429000"/>
          </a:xfrm>
          <a:prstGeom prst="rect">
            <a:avLst/>
          </a:prstGeom>
          <a:solidFill>
            <a:schemeClr val="tx1"/>
          </a:solidFill>
          <a:ln w="76200" cmpd="tri">
            <a:solidFill>
              <a:srgbClr val="00CC00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Горизонтальный свиток 1"/>
          <p:cNvSpPr>
            <a:spLocks noChangeArrowheads="1"/>
          </p:cNvSpPr>
          <p:nvPr/>
        </p:nvSpPr>
        <p:spPr bwMode="auto">
          <a:xfrm>
            <a:off x="1357313" y="142875"/>
            <a:ext cx="6929437" cy="2143125"/>
          </a:xfrm>
          <a:prstGeom prst="horizontalScroll">
            <a:avLst>
              <a:gd name="adj" fmla="val 12500"/>
            </a:avLst>
          </a:prstGeom>
          <a:solidFill>
            <a:srgbClr val="99FF66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kk-KZ" sz="3200" b="1" i="1">
              <a:solidFill>
                <a:schemeClr val="bg1"/>
              </a:solidFill>
              <a:latin typeface="Century Schoolbook" pitchFamily="18" charset="0"/>
            </a:endParaRPr>
          </a:p>
          <a:p>
            <a:pPr algn="ctr"/>
            <a:r>
              <a:rPr lang="kk-KZ" sz="3600" b="1" i="1">
                <a:solidFill>
                  <a:schemeClr val="bg1"/>
                </a:solidFill>
                <a:latin typeface="Century Schoolbook" pitchFamily="18" charset="0"/>
              </a:rPr>
              <a:t>Деңгейлік тапсырмалар</a:t>
            </a:r>
            <a:endParaRPr lang="ru-RU" sz="3600" b="1" i="1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3075" name="Равнобедренный треугольник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14313" y="2643188"/>
            <a:ext cx="3071812" cy="200025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sz="1800">
              <a:latin typeface="Arial" charset="0"/>
            </a:endParaRPr>
          </a:p>
        </p:txBody>
      </p:sp>
      <p:sp>
        <p:nvSpPr>
          <p:cNvPr id="3076" name="Прямоугольник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857625" y="2714625"/>
            <a:ext cx="2214563" cy="2000250"/>
          </a:xfrm>
          <a:prstGeom prst="rect">
            <a:avLst/>
          </a:prstGeom>
          <a:solidFill>
            <a:srgbClr val="3333CC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sz="1800">
              <a:latin typeface="Arial" charset="0"/>
            </a:endParaRPr>
          </a:p>
        </p:txBody>
      </p:sp>
      <p:sp>
        <p:nvSpPr>
          <p:cNvPr id="3077" name="Овал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715125" y="2500313"/>
            <a:ext cx="2428875" cy="22860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sz="1800"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2"/>
          <p:cNvSpPr>
            <a:spLocks noGrp="1"/>
          </p:cNvSpPr>
          <p:nvPr>
            <p:ph type="title"/>
          </p:nvPr>
        </p:nvSpPr>
        <p:spPr>
          <a:xfrm>
            <a:off x="2357438" y="0"/>
            <a:ext cx="5572125" cy="857250"/>
          </a:xfrm>
          <a:solidFill>
            <a:schemeClr val="tx2"/>
          </a:solidFill>
        </p:spPr>
        <p:txBody>
          <a:bodyPr/>
          <a:lstStyle/>
          <a:p>
            <a:pPr algn="ctr" eaLnBrk="1" hangingPunct="1"/>
            <a:r>
              <a:rPr lang="kk-KZ" sz="4000" b="1" smtClean="0">
                <a:solidFill>
                  <a:schemeClr val="bg1"/>
                </a:solidFill>
                <a:latin typeface="Century Schoolbook" pitchFamily="18" charset="0"/>
              </a:rPr>
              <a:t>Тозаңдану түрлері</a:t>
            </a:r>
            <a:endParaRPr lang="ru-RU" sz="4000" b="1" smtClean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75" y="1071563"/>
            <a:ext cx="1928813" cy="36988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самоопыление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00" y="1143000"/>
            <a:ext cx="1857375" cy="3698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перекрестное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rot="10800000" flipV="1">
            <a:off x="4214813" y="3214688"/>
            <a:ext cx="1106487" cy="571500"/>
          </a:xfrm>
          <a:prstGeom prst="straightConnector1">
            <a:avLst/>
          </a:prstGeom>
          <a:ln w="44450">
            <a:solidFill>
              <a:schemeClr val="bg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22539" idx="0"/>
          </p:cNvCxnSpPr>
          <p:nvPr/>
        </p:nvCxnSpPr>
        <p:spPr>
          <a:xfrm rot="5400000">
            <a:off x="5645945" y="3764756"/>
            <a:ext cx="690562" cy="447675"/>
          </a:xfrm>
          <a:prstGeom prst="straightConnector1">
            <a:avLst/>
          </a:prstGeom>
          <a:ln w="44450">
            <a:solidFill>
              <a:schemeClr val="bg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7536656" y="3750469"/>
            <a:ext cx="500063" cy="428625"/>
          </a:xfrm>
          <a:prstGeom prst="straightConnector1">
            <a:avLst/>
          </a:prstGeom>
          <a:ln w="44450">
            <a:solidFill>
              <a:schemeClr val="bg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36" name="Picture 4" descr="{4783410B-7D16-42EF-BE21-16D4C202E382}"/>
          <p:cNvPicPr>
            <a:picLocks noChangeAspect="1" noChangeArrowheads="1"/>
          </p:cNvPicPr>
          <p:nvPr/>
        </p:nvPicPr>
        <p:blipFill>
          <a:blip r:embed="rId2">
            <a:lum bright="-8000" contrast="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0417"/>
          <a:stretch>
            <a:fillRect/>
          </a:stretch>
        </p:blipFill>
        <p:spPr bwMode="auto">
          <a:xfrm>
            <a:off x="285750" y="1071563"/>
            <a:ext cx="2500313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3" descr="{4783410B-7D16-42EF-BE21-16D4C202E382}"/>
          <p:cNvPicPr>
            <a:picLocks noChangeAspect="1" noChangeArrowheads="1"/>
          </p:cNvPicPr>
          <p:nvPr/>
        </p:nvPicPr>
        <p:blipFill>
          <a:blip r:embed="rId2">
            <a:lum bright="-6000" contrast="1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39313"/>
          <a:stretch>
            <a:fillRect/>
          </a:stretch>
        </p:blipFill>
        <p:spPr bwMode="auto">
          <a:xfrm>
            <a:off x="5286375" y="1071563"/>
            <a:ext cx="3443288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Прямоугольник 23"/>
          <p:cNvSpPr>
            <a:spLocks noChangeArrowheads="1"/>
          </p:cNvSpPr>
          <p:nvPr/>
        </p:nvSpPr>
        <p:spPr bwMode="auto">
          <a:xfrm>
            <a:off x="3500438" y="3714750"/>
            <a:ext cx="8905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жел</a:t>
            </a:r>
            <a:endParaRPr lang="ru-RU" sz="32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9" name="Прямоугольник 24"/>
          <p:cNvSpPr>
            <a:spLocks noChangeArrowheads="1"/>
          </p:cNvSpPr>
          <p:nvPr/>
        </p:nvSpPr>
        <p:spPr bwMode="auto">
          <a:xfrm>
            <a:off x="4572000" y="4333875"/>
            <a:ext cx="2389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бунақденелер</a:t>
            </a:r>
            <a:endParaRPr lang="ru-RU" sz="28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0" name="Прямоугольник 26"/>
          <p:cNvSpPr>
            <a:spLocks noChangeArrowheads="1"/>
          </p:cNvSpPr>
          <p:nvPr/>
        </p:nvSpPr>
        <p:spPr bwMode="auto">
          <a:xfrm>
            <a:off x="7215188" y="4119563"/>
            <a:ext cx="1958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жануарлар</a:t>
            </a:r>
            <a:endParaRPr lang="ru-RU" sz="28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41" name="Picture 9" descr="Безымянны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4929188"/>
            <a:ext cx="1643062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2" name="Picture 4" descr="Безымянный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4648200"/>
            <a:ext cx="17367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3" name="Picture 22" descr="Безымянный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4500563"/>
            <a:ext cx="1404938" cy="184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 стрелкой 18"/>
          <p:cNvCxnSpPr/>
          <p:nvPr/>
        </p:nvCxnSpPr>
        <p:spPr>
          <a:xfrm>
            <a:off x="6643688" y="857250"/>
            <a:ext cx="1071562" cy="428625"/>
          </a:xfrm>
          <a:prstGeom prst="straightConnector1">
            <a:avLst/>
          </a:prstGeom>
          <a:ln>
            <a:solidFill>
              <a:schemeClr val="bg1"/>
            </a:solidFill>
            <a:tailEnd type="stealt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 flipV="1">
            <a:off x="1857375" y="785813"/>
            <a:ext cx="1714500" cy="357187"/>
          </a:xfrm>
          <a:prstGeom prst="straightConnector1">
            <a:avLst/>
          </a:prstGeom>
          <a:ln>
            <a:solidFill>
              <a:schemeClr val="bg1"/>
            </a:solidFill>
            <a:tailEnd type="stealt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546" name="TextBox 21"/>
          <p:cNvSpPr txBox="1">
            <a:spLocks noChangeArrowheads="1"/>
          </p:cNvSpPr>
          <p:nvPr/>
        </p:nvSpPr>
        <p:spPr bwMode="auto">
          <a:xfrm>
            <a:off x="285750" y="3643313"/>
            <a:ext cx="2428875" cy="584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ctr"/>
            <a:r>
              <a:rPr lang="kk-KZ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Өздігінен</a:t>
            </a:r>
            <a:endParaRPr lang="ru-RU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7" name="TextBox 22"/>
          <p:cNvSpPr txBox="1">
            <a:spLocks noChangeArrowheads="1"/>
          </p:cNvSpPr>
          <p:nvPr/>
        </p:nvSpPr>
        <p:spPr bwMode="auto">
          <a:xfrm>
            <a:off x="5500688" y="2997200"/>
            <a:ext cx="2286000" cy="64611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ctr"/>
            <a:r>
              <a:rPr lang="kk-KZ" sz="3600" b="1">
                <a:solidFill>
                  <a:schemeClr val="bg1"/>
                </a:solidFill>
                <a:latin typeface="Century Schoolbook" pitchFamily="18" charset="0"/>
              </a:rPr>
              <a:t>Айқас</a:t>
            </a:r>
            <a:endParaRPr lang="ru-RU" sz="3600" b="1">
              <a:solidFill>
                <a:schemeClr val="bg1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Documents and Settings\Ученик\Рабочий стол\Ташбуби апай\[BI6ZD_8-02]_[IL_04]-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28750"/>
            <a:ext cx="8929688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Горизонтальный свиток 4"/>
          <p:cNvSpPr/>
          <p:nvPr/>
        </p:nvSpPr>
        <p:spPr bwMode="auto">
          <a:xfrm>
            <a:off x="1357313" y="-71438"/>
            <a:ext cx="6572250" cy="1428751"/>
          </a:xfrm>
          <a:prstGeom prst="horizontalScroll">
            <a:avLst/>
          </a:prstGeom>
          <a:solidFill>
            <a:srgbClr val="FF99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Жасанды тозаңдандыру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 bwMode="auto">
          <a:xfrm>
            <a:off x="2143125" y="928688"/>
            <a:ext cx="5072063" cy="2000250"/>
          </a:xfrm>
          <a:prstGeom prst="horizontalScroll">
            <a:avLst/>
          </a:prstGeom>
          <a:solidFill>
            <a:srgbClr val="FF99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Гүлдің көбеюге қатысатын бөлімдері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>
            <a:stCxn id="4" idx="2"/>
          </p:cNvCxnSpPr>
          <p:nvPr/>
        </p:nvCxnSpPr>
        <p:spPr bwMode="auto">
          <a:xfrm rot="16200000" flipH="1" flipV="1">
            <a:off x="2821782" y="2070894"/>
            <a:ext cx="1250950" cy="2465387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</p:cNvCxnSpPr>
          <p:nvPr/>
        </p:nvCxnSpPr>
        <p:spPr bwMode="auto">
          <a:xfrm rot="16200000" flipH="1">
            <a:off x="5107782" y="2250281"/>
            <a:ext cx="1358900" cy="2214563"/>
          </a:xfrm>
          <a:prstGeom prst="straightConnector1">
            <a:avLst/>
          </a:prstGeom>
          <a:ln>
            <a:solidFill>
              <a:schemeClr val="bg1"/>
            </a:solidFill>
            <a:headEnd type="none" w="med" len="med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Волна 9"/>
          <p:cNvSpPr/>
          <p:nvPr/>
        </p:nvSpPr>
        <p:spPr bwMode="auto">
          <a:xfrm>
            <a:off x="714375" y="3786188"/>
            <a:ext cx="3714750" cy="2000250"/>
          </a:xfrm>
          <a:prstGeom prst="wav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Аталық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олна 10"/>
          <p:cNvSpPr/>
          <p:nvPr/>
        </p:nvSpPr>
        <p:spPr bwMode="auto">
          <a:xfrm>
            <a:off x="5000625" y="3857625"/>
            <a:ext cx="3714750" cy="2000250"/>
          </a:xfrm>
          <a:prstGeom prst="wav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Аналық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3" name="Picture 7" descr="мм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0"/>
            <a:ext cx="1692275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1" descr="Изображение 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666875"/>
            <a:ext cx="4500563" cy="454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4857750" y="1714500"/>
            <a:ext cx="4286250" cy="461645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endParaRPr lang="kk-KZ" sz="2800" b="1">
              <a:solidFill>
                <a:schemeClr val="bg1"/>
              </a:solidFill>
              <a:latin typeface="Century Schoolbook" pitchFamily="18" charset="0"/>
            </a:endParaRPr>
          </a:p>
          <a:p>
            <a:pPr algn="just">
              <a:lnSpc>
                <a:spcPct val="150000"/>
              </a:lnSpc>
            </a:pPr>
            <a:endParaRPr lang="kk-KZ" sz="2800" b="1">
              <a:solidFill>
                <a:schemeClr val="bg1"/>
              </a:solidFill>
              <a:latin typeface="Century Schoolbook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1. Тозаңдану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2. Жатынға түсуі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3. Ұрықтану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4. Жеміс және тұқым</a:t>
            </a:r>
          </a:p>
          <a:p>
            <a:pPr algn="just">
              <a:lnSpc>
                <a:spcPct val="150000"/>
              </a:lnSpc>
            </a:pPr>
            <a:endParaRPr lang="kk-KZ" sz="28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857375" y="0"/>
            <a:ext cx="6072188" cy="1857375"/>
          </a:xfrm>
          <a:prstGeom prst="horizontalScroll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</a:pPr>
            <a:r>
              <a:rPr lang="kk-KZ" sz="3600" b="1">
                <a:solidFill>
                  <a:schemeClr val="bg1"/>
                </a:solidFill>
                <a:latin typeface="Century Schoolbook" pitchFamily="18" charset="0"/>
              </a:rPr>
              <a:t>Гүлді өсімдіктің </a:t>
            </a:r>
          </a:p>
          <a:p>
            <a:pPr algn="ctr">
              <a:lnSpc>
                <a:spcPct val="150000"/>
              </a:lnSpc>
            </a:pPr>
            <a:r>
              <a:rPr lang="kk-KZ" sz="3600" b="1">
                <a:solidFill>
                  <a:schemeClr val="bg1"/>
                </a:solidFill>
                <a:latin typeface="Century Schoolbook" pitchFamily="18" charset="0"/>
              </a:rPr>
              <a:t>ұрықтануы</a:t>
            </a:r>
          </a:p>
        </p:txBody>
      </p:sp>
      <p:pic>
        <p:nvPicPr>
          <p:cNvPr id="25605" name="Picture 7" descr="a2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0"/>
            <a:ext cx="857250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&amp;Ncy;&amp;acy;&amp;vcy;&amp;acy;&amp;shcy;&amp;icy;&amp;ncy; &amp;Scy;.&amp;Gcy;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298" y="271885"/>
            <a:ext cx="4500594" cy="503504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1285875" y="5715000"/>
            <a:ext cx="6643688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ctr"/>
            <a:r>
              <a:rPr lang="kk-KZ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С.Г.Навашин</a:t>
            </a:r>
            <a:endParaRPr lang="ru-RU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-конечная звезда 3"/>
          <p:cNvSpPr/>
          <p:nvPr/>
        </p:nvSpPr>
        <p:spPr bwMode="auto">
          <a:xfrm>
            <a:off x="1928813" y="0"/>
            <a:ext cx="6000750" cy="1071563"/>
          </a:xfrm>
          <a:prstGeom prst="star10">
            <a:avLst/>
          </a:prstGeom>
          <a:solidFill>
            <a:srgbClr val="FFFF00"/>
          </a:solidFill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3200" b="1" dirty="0">
                <a:solidFill>
                  <a:schemeClr val="bg1"/>
                </a:solidFill>
                <a:latin typeface="Century Schoolbook" pitchFamily="18" charset="0"/>
              </a:rPr>
              <a:t>Кесте толтыр</a:t>
            </a:r>
            <a:endParaRPr lang="ru-RU" sz="32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313" y="1039813"/>
          <a:ext cx="8643937" cy="4491035"/>
        </p:xfrm>
        <a:graphic>
          <a:graphicData uri="http://schemas.openxmlformats.org/drawingml/2006/table">
            <a:tbl>
              <a:tblPr firstRow="1" bandRow="1"/>
              <a:tblGrid>
                <a:gridCol w="5080208"/>
                <a:gridCol w="3563729"/>
              </a:tblGrid>
              <a:tr h="518197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Century Schoolbook" pitchFamily="18" charset="0"/>
                        </a:rPr>
                        <a:t>Белгілері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Century Schoolbook" pitchFamily="18" charset="0"/>
                        </a:rPr>
                        <a:t>Тозаңдану әдісі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Тозаңдары майда, жеңіл, құрғақ.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Гүлі ашық реңді.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Тозаңдары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 өте ірі, жабысқақ.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</a:tr>
              <a:tr h="701089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Гүлдің аталық жіпшелері өте ұзын, тербеліп тұрады.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</a:tr>
              <a:tr h="4572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Гүлдері реңсіз, ұсақ.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</a:tr>
              <a:tr h="741732">
                <a:tc>
                  <a:txBody>
                    <a:bodyPr/>
                    <a:lstStyle/>
                    <a:p>
                      <a:pPr algn="just"/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Гүлдері хош иісті,</a:t>
                      </a:r>
                      <a:r>
                        <a:rPr lang="kk-KZ" sz="2000" b="1" baseline="0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 ө</a:t>
                      </a:r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сімдік топтасып өседі.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</a:tr>
              <a:tr h="701089">
                <a:tc>
                  <a:txBody>
                    <a:bodyPr/>
                    <a:lstStyle/>
                    <a:p>
                      <a:pPr algn="just"/>
                      <a:endParaRPr lang="kk-KZ" sz="2000" b="1" dirty="0" smtClean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  <a:p>
                      <a:pPr algn="just"/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Century Schoolbook" pitchFamily="18" charset="0"/>
                        </a:rPr>
                        <a:t>Гүлдердің шірнеліктері болмайды.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k-KZ" sz="2400" b="1" dirty="0" smtClean="0">
                        <a:solidFill>
                          <a:schemeClr val="bg1"/>
                        </a:solidFill>
                        <a:latin typeface="Century Schoolbook" pitchFamily="18" charset="0"/>
                      </a:endParaRPr>
                    </a:p>
                  </a:txBody>
                  <a:tcPr marL="91439" marR="91439" marT="45723" marB="45723"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6" name="Облако 5"/>
          <p:cNvSpPr/>
          <p:nvPr/>
        </p:nvSpPr>
        <p:spPr bwMode="auto">
          <a:xfrm>
            <a:off x="4929188" y="1500188"/>
            <a:ext cx="4000500" cy="571500"/>
          </a:xfrm>
          <a:prstGeom prst="cloud">
            <a:avLst/>
          </a:prstGeom>
          <a:solidFill>
            <a:srgbClr val="66FF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1800" b="1" dirty="0">
                <a:solidFill>
                  <a:schemeClr val="bg1"/>
                </a:solidFill>
                <a:latin typeface="Century Schoolbook" pitchFamily="18" charset="0"/>
              </a:rPr>
              <a:t>Жел арқылы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7" name="Облако 6"/>
          <p:cNvSpPr/>
          <p:nvPr/>
        </p:nvSpPr>
        <p:spPr bwMode="auto">
          <a:xfrm>
            <a:off x="4929188" y="3643313"/>
            <a:ext cx="4000500" cy="571500"/>
          </a:xfrm>
          <a:prstGeom prst="cloud">
            <a:avLst/>
          </a:prstGeom>
          <a:solidFill>
            <a:srgbClr val="66FF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1800" b="1" dirty="0">
                <a:solidFill>
                  <a:schemeClr val="bg1"/>
                </a:solidFill>
                <a:latin typeface="Century Schoolbook" pitchFamily="18" charset="0"/>
              </a:rPr>
              <a:t>Жел арқылы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8" name="Облако 7"/>
          <p:cNvSpPr/>
          <p:nvPr/>
        </p:nvSpPr>
        <p:spPr bwMode="auto">
          <a:xfrm>
            <a:off x="5143500" y="2000250"/>
            <a:ext cx="4000500" cy="571500"/>
          </a:xfrm>
          <a:prstGeom prst="cloud">
            <a:avLst/>
          </a:prstGeom>
          <a:solidFill>
            <a:srgbClr val="99FF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err="1">
                <a:solidFill>
                  <a:schemeClr val="bg1"/>
                </a:solidFill>
                <a:latin typeface="Century Schoolbook" pitchFamily="18" charset="0"/>
              </a:rPr>
              <a:t>Бунақденелер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9" name="Облако 8"/>
          <p:cNvSpPr/>
          <p:nvPr/>
        </p:nvSpPr>
        <p:spPr bwMode="auto">
          <a:xfrm>
            <a:off x="5143500" y="2500313"/>
            <a:ext cx="4000500" cy="571500"/>
          </a:xfrm>
          <a:prstGeom prst="cloud">
            <a:avLst/>
          </a:prstGeom>
          <a:solidFill>
            <a:srgbClr val="99FF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err="1">
                <a:solidFill>
                  <a:schemeClr val="bg1"/>
                </a:solidFill>
                <a:latin typeface="Century Schoolbook" pitchFamily="18" charset="0"/>
              </a:rPr>
              <a:t>Бунақденелер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10" name="Облако 9"/>
          <p:cNvSpPr/>
          <p:nvPr/>
        </p:nvSpPr>
        <p:spPr bwMode="auto">
          <a:xfrm>
            <a:off x="4929188" y="3000375"/>
            <a:ext cx="4000500" cy="571500"/>
          </a:xfrm>
          <a:prstGeom prst="cloud">
            <a:avLst/>
          </a:prstGeom>
          <a:solidFill>
            <a:srgbClr val="FF99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1800" b="1" dirty="0">
                <a:solidFill>
                  <a:schemeClr val="bg1"/>
                </a:solidFill>
                <a:latin typeface="Century Schoolbook" pitchFamily="18" charset="0"/>
              </a:rPr>
              <a:t>Өздігінен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11" name="Облако 10"/>
          <p:cNvSpPr/>
          <p:nvPr/>
        </p:nvSpPr>
        <p:spPr bwMode="auto">
          <a:xfrm>
            <a:off x="4857750" y="4214813"/>
            <a:ext cx="4000500" cy="1000125"/>
          </a:xfrm>
          <a:prstGeom prst="cloud">
            <a:avLst/>
          </a:prstGeom>
          <a:solidFill>
            <a:srgbClr val="99FF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err="1">
                <a:solidFill>
                  <a:schemeClr val="bg1"/>
                </a:solidFill>
                <a:latin typeface="Century Schoolbook" pitchFamily="18" charset="0"/>
              </a:rPr>
              <a:t>Бунақденелер, құстар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  <p:sp>
        <p:nvSpPr>
          <p:cNvPr id="12" name="Облако 11"/>
          <p:cNvSpPr/>
          <p:nvPr/>
        </p:nvSpPr>
        <p:spPr bwMode="auto">
          <a:xfrm>
            <a:off x="4929188" y="5143500"/>
            <a:ext cx="4000500" cy="571500"/>
          </a:xfrm>
          <a:prstGeom prst="cloud">
            <a:avLst/>
          </a:prstGeom>
          <a:solidFill>
            <a:srgbClr val="66FF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kk-KZ" sz="1800" b="1" dirty="0">
                <a:solidFill>
                  <a:schemeClr val="bg1"/>
                </a:solidFill>
                <a:latin typeface="Century Schoolbook" pitchFamily="18" charset="0"/>
              </a:rPr>
              <a:t>Жел және өздігінен</a:t>
            </a:r>
            <a:endParaRPr lang="ru-RU" sz="1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defRPr/>
            </a:pPr>
            <a:endParaRPr lang="ru-RU" sz="1800" dirty="0"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/>
          </p:cNvSpPr>
          <p:nvPr>
            <p:ph type="body" idx="4294967295"/>
          </p:nvPr>
        </p:nvSpPr>
        <p:spPr>
          <a:xfrm>
            <a:off x="457200" y="476250"/>
            <a:ext cx="8218488" cy="5905500"/>
          </a:xfrm>
          <a:gradFill rotWithShape="1">
            <a:gsLst>
              <a:gs pos="0">
                <a:srgbClr val="66FFFF"/>
              </a:gs>
              <a:gs pos="50000">
                <a:schemeClr val="tx2"/>
              </a:gs>
              <a:gs pos="100000">
                <a:srgbClr val="66FFFF"/>
              </a:gs>
            </a:gsLst>
            <a:lin ang="2700000" scaled="1"/>
          </a:gradFill>
          <a:ln>
            <a:solidFill>
              <a:schemeClr val="hlink"/>
            </a:solidFill>
          </a:ln>
        </p:spPr>
        <p:txBody>
          <a:bodyPr/>
          <a:lstStyle/>
          <a:p>
            <a:pPr marL="609600" indent="-609600" algn="ctr" eaLnBrk="1" hangingPunct="1">
              <a:buFontTx/>
              <a:buNone/>
              <a:defRPr/>
            </a:pPr>
            <a:endParaRPr lang="kk-KZ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609600" indent="-609600" algn="ctr" eaLnBrk="1" hangingPunct="1">
              <a:buFontTx/>
              <a:buNone/>
              <a:defRPr/>
            </a:pPr>
            <a:endParaRPr lang="kk-KZ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609600" indent="-609600" algn="ctr" eaLnBrk="1" hangingPunct="1">
              <a:buFontTx/>
              <a:buNone/>
              <a:defRPr/>
            </a:pPr>
            <a:r>
              <a:rPr lang="kk-KZ" sz="4800" dirty="0" smtClean="0">
                <a:solidFill>
                  <a:schemeClr val="hlink"/>
                </a:solidFill>
                <a:latin typeface="Times New Roman" pitchFamily="18" charset="0"/>
              </a:rPr>
              <a:t>Жаңа сабақты бекіту</a:t>
            </a:r>
            <a:r>
              <a:rPr lang="kk-KZ" dirty="0" smtClean="0">
                <a:solidFill>
                  <a:schemeClr val="hlink"/>
                </a:solidFill>
                <a:latin typeface="Times New Roman" pitchFamily="18" charset="0"/>
              </a:rPr>
              <a:t>. </a:t>
            </a:r>
          </a:p>
          <a:p>
            <a:pPr marL="609600" indent="-609600" algn="ctr" eaLnBrk="1" hangingPunct="1">
              <a:buFontTx/>
              <a:buNone/>
              <a:defRPr/>
            </a:pPr>
            <a:r>
              <a:rPr lang="kk-KZ" sz="4800" b="1" dirty="0" smtClean="0">
                <a:solidFill>
                  <a:srgbClr val="0033CC"/>
                </a:solidFill>
                <a:latin typeface="Times New Roman" pitchFamily="18" charset="0"/>
              </a:rPr>
              <a:t> Кубизм әдісі.</a:t>
            </a:r>
          </a:p>
          <a:p>
            <a:pPr marL="609600" indent="-609600" algn="ctr" eaLnBrk="1" hangingPunct="1">
              <a:buFontTx/>
              <a:buNone/>
              <a:defRPr/>
            </a:pPr>
            <a:endParaRPr lang="kk-KZ" sz="4800" b="1" dirty="0" smtClean="0">
              <a:solidFill>
                <a:srgbClr val="0033CC"/>
              </a:solidFill>
              <a:latin typeface="Times New Roman" pitchFamily="18" charset="0"/>
            </a:endParaRPr>
          </a:p>
        </p:txBody>
      </p:sp>
      <p:pic>
        <p:nvPicPr>
          <p:cNvPr id="28675" name="Picture 3" descr="slidesho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296025"/>
            <a:ext cx="22288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8677" name="Group 5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8679" name="Picture 6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680" name="Picture 7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681" name="Picture 8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8678" name="Picture 9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549275"/>
            <a:ext cx="7772400" cy="1462088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6666FF"/>
                </a:solidFill>
              </a:rPr>
              <a:t>Кубик ла</a:t>
            </a:r>
            <a:r>
              <a:rPr lang="kk-KZ" b="1" i="1" smtClean="0">
                <a:solidFill>
                  <a:srgbClr val="6666FF"/>
                </a:solidFill>
              </a:rPr>
              <a:t>қтыру</a:t>
            </a:r>
            <a:endParaRPr lang="ru-RU" b="1" i="1" smtClean="0">
              <a:solidFill>
                <a:srgbClr val="6666FF"/>
              </a:solidFill>
            </a:endParaRPr>
          </a:p>
        </p:txBody>
      </p:sp>
      <p:pic>
        <p:nvPicPr>
          <p:cNvPr id="55299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2016125" cy="172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2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5303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5304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5305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5306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5307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5308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5309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5310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5311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pic>
        <p:nvPicPr>
          <p:cNvPr id="2971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105275" cy="33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260350"/>
            <a:ext cx="7772400" cy="1462088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3366FF"/>
                </a:solidFill>
              </a:rPr>
              <a:t>Кубик ла</a:t>
            </a:r>
            <a:r>
              <a:rPr lang="kk-KZ" b="1" i="1" smtClean="0">
                <a:solidFill>
                  <a:srgbClr val="3366FF"/>
                </a:solidFill>
              </a:rPr>
              <a:t>қтыру</a:t>
            </a:r>
            <a:endParaRPr lang="ru-RU" b="1" i="1" smtClean="0">
              <a:solidFill>
                <a:srgbClr val="3366FF"/>
              </a:solidFill>
            </a:endParaRPr>
          </a:p>
        </p:txBody>
      </p:sp>
      <p:pic>
        <p:nvPicPr>
          <p:cNvPr id="30724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2698750" y="2636838"/>
            <a:ext cx="3744913" cy="1384300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kk-KZ" sz="2800" b="1">
                <a:solidFill>
                  <a:schemeClr val="bg1"/>
                </a:solidFill>
                <a:latin typeface="Times New Roman" pitchFamily="18" charset="0"/>
              </a:rPr>
              <a:t>Жынысты көбеюге гүлдің қай бөлімдері қатысады?</a:t>
            </a:r>
            <a:endParaRPr lang="ru-RU" sz="2800" b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476250"/>
            <a:ext cx="7772400" cy="1462088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6666FF"/>
                </a:solidFill>
              </a:rPr>
              <a:t>Кубик ла</a:t>
            </a:r>
            <a:r>
              <a:rPr lang="kk-KZ" b="1" i="1" smtClean="0">
                <a:solidFill>
                  <a:srgbClr val="6666FF"/>
                </a:solidFill>
              </a:rPr>
              <a:t>қтыру</a:t>
            </a:r>
            <a:endParaRPr lang="ru-RU" b="1" i="1" smtClean="0">
              <a:solidFill>
                <a:srgbClr val="6666FF"/>
              </a:solidFill>
            </a:endParaRPr>
          </a:p>
        </p:txBody>
      </p:sp>
      <p:pic>
        <p:nvPicPr>
          <p:cNvPr id="57347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7356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7357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7358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pic>
        <p:nvPicPr>
          <p:cNvPr id="31760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1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Равнобедренный треугольник 1"/>
          <p:cNvSpPr>
            <a:spLocks noChangeArrowheads="1"/>
          </p:cNvSpPr>
          <p:nvPr/>
        </p:nvSpPr>
        <p:spPr bwMode="auto">
          <a:xfrm>
            <a:off x="357188" y="428625"/>
            <a:ext cx="3071812" cy="200025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sz="1800">
              <a:latin typeface="Arial" charset="0"/>
            </a:endParaRP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428625" y="2928938"/>
            <a:ext cx="707231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just">
              <a:lnSpc>
                <a:spcPct val="150000"/>
              </a:lnSpc>
              <a:buFontTx/>
              <a:buAutoNum type="arabicPeriod"/>
            </a:pPr>
            <a:r>
              <a:rPr lang="kk-KZ" sz="2800" b="1" dirty="0" smtClean="0">
                <a:solidFill>
                  <a:schemeClr val="bg1"/>
                </a:solidFill>
                <a:latin typeface="Century Schoolbook" pitchFamily="18" charset="0"/>
              </a:rPr>
              <a:t>Көбею мүшелерін ата? Гүл </a:t>
            </a:r>
            <a:r>
              <a:rPr lang="kk-KZ" sz="2800" b="1" dirty="0">
                <a:solidFill>
                  <a:schemeClr val="bg1"/>
                </a:solidFill>
                <a:latin typeface="Century Schoolbook" pitchFamily="18" charset="0"/>
              </a:rPr>
              <a:t>дегеніміз не? </a:t>
            </a:r>
          </a:p>
          <a:p>
            <a:pPr algn="just">
              <a:lnSpc>
                <a:spcPct val="150000"/>
              </a:lnSpc>
              <a:buFontTx/>
              <a:buAutoNum type="arabicPeriod"/>
            </a:pPr>
            <a:r>
              <a:rPr lang="kk-KZ" sz="2800" b="1" dirty="0" smtClean="0">
                <a:solidFill>
                  <a:schemeClr val="bg1"/>
                </a:solidFill>
                <a:latin typeface="Century Schoolbook" pitchFamily="18" charset="0"/>
              </a:rPr>
              <a:t>Гүл бөлімдерін ата?</a:t>
            </a:r>
            <a:endParaRPr lang="kk-KZ" sz="28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4100" name="Picture 5" descr="мм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14313"/>
            <a:ext cx="1692275" cy="148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4-конечная звезда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215188" y="5643563"/>
            <a:ext cx="1071562" cy="785812"/>
          </a:xfrm>
          <a:prstGeom prst="star4">
            <a:avLst>
              <a:gd name="adj" fmla="val 12500"/>
            </a:avLst>
          </a:prstGeom>
          <a:solidFill>
            <a:srgbClr val="9966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sz="1800"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1050" y="476250"/>
            <a:ext cx="7772400" cy="1462088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3366FF"/>
                </a:solidFill>
              </a:rPr>
              <a:t>Кубик ла</a:t>
            </a:r>
            <a:r>
              <a:rPr lang="kk-KZ" b="1" i="1" smtClean="0">
                <a:solidFill>
                  <a:srgbClr val="3366FF"/>
                </a:solidFill>
              </a:rPr>
              <a:t>қтыру</a:t>
            </a:r>
            <a:endParaRPr lang="ru-RU" b="1" i="1" smtClean="0">
              <a:solidFill>
                <a:srgbClr val="3366FF"/>
              </a:solidFill>
            </a:endParaRPr>
          </a:p>
        </p:txBody>
      </p:sp>
      <p:pic>
        <p:nvPicPr>
          <p:cNvPr id="32771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  <p:pic>
        <p:nvPicPr>
          <p:cNvPr id="58374" name="Picture 6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700213"/>
            <a:ext cx="4175125" cy="310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5" name="Text Box 9"/>
          <p:cNvSpPr txBox="1">
            <a:spLocks noChangeArrowheads="1"/>
          </p:cNvSpPr>
          <p:nvPr/>
        </p:nvSpPr>
        <p:spPr bwMode="auto">
          <a:xfrm>
            <a:off x="2698750" y="2349500"/>
            <a:ext cx="3744913" cy="1077913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kk-KZ" sz="3200" b="1">
                <a:solidFill>
                  <a:schemeClr val="bg1"/>
                </a:solidFill>
                <a:latin typeface="Times New Roman" pitchFamily="18" charset="0"/>
              </a:rPr>
              <a:t>Ұрықтану қай кезде жүреді?</a:t>
            </a:r>
            <a:endParaRPr lang="ru-RU" sz="3200" b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476250"/>
            <a:ext cx="7772400" cy="1462088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6666FF"/>
                </a:solidFill>
              </a:rPr>
              <a:t>Кубик ла</a:t>
            </a:r>
            <a:r>
              <a:rPr lang="kk-KZ" b="1" i="1" smtClean="0">
                <a:solidFill>
                  <a:srgbClr val="6666FF"/>
                </a:solidFill>
              </a:rPr>
              <a:t>қтыру</a:t>
            </a:r>
            <a:endParaRPr lang="ru-RU" b="1" i="1" smtClean="0">
              <a:solidFill>
                <a:srgbClr val="6666FF"/>
              </a:solidFill>
            </a:endParaRPr>
          </a:p>
        </p:txBody>
      </p:sp>
      <p:pic>
        <p:nvPicPr>
          <p:cNvPr id="59395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9403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59407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pic>
        <p:nvPicPr>
          <p:cNvPr id="33808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9" name="AutoShape 17"/>
          <p:cNvSpPr>
            <a:spLocks noChangeArrowheads="1"/>
          </p:cNvSpPr>
          <p:nvPr/>
        </p:nvSpPr>
        <p:spPr bwMode="auto">
          <a:xfrm>
            <a:off x="2268538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3366FF"/>
                </a:solidFill>
              </a:rPr>
              <a:t>Кубик ла</a:t>
            </a:r>
            <a:r>
              <a:rPr lang="kk-KZ" b="1" i="1" smtClean="0">
                <a:solidFill>
                  <a:srgbClr val="3366FF"/>
                </a:solidFill>
              </a:rPr>
              <a:t>қтыру</a:t>
            </a:r>
            <a:endParaRPr lang="ru-RU" b="1" i="1" smtClean="0">
              <a:solidFill>
                <a:srgbClr val="3366FF"/>
              </a:solidFill>
            </a:endParaRPr>
          </a:p>
        </p:txBody>
      </p:sp>
      <p:pic>
        <p:nvPicPr>
          <p:cNvPr id="34819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  <p:pic>
        <p:nvPicPr>
          <p:cNvPr id="60422" name="Picture 6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844675"/>
            <a:ext cx="4392613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9"/>
          <p:cNvSpPr txBox="1">
            <a:spLocks noChangeArrowheads="1"/>
          </p:cNvSpPr>
          <p:nvPr/>
        </p:nvSpPr>
        <p:spPr bwMode="auto">
          <a:xfrm>
            <a:off x="2484438" y="2636838"/>
            <a:ext cx="4032250" cy="1077912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kk-KZ" sz="3200" b="1">
                <a:solidFill>
                  <a:schemeClr val="bg1"/>
                </a:solidFill>
                <a:latin typeface="Times New Roman" pitchFamily="18" charset="0"/>
              </a:rPr>
              <a:t>Қосарлы ұрықтану дегеніміз не?</a:t>
            </a:r>
            <a:endParaRPr lang="ru-RU" sz="3200" b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404813"/>
            <a:ext cx="7772400" cy="1462087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6666FF"/>
                </a:solidFill>
              </a:rPr>
              <a:t>Кубик ла</a:t>
            </a:r>
            <a:r>
              <a:rPr lang="kk-KZ" b="1" i="1" smtClean="0">
                <a:solidFill>
                  <a:srgbClr val="6666FF"/>
                </a:solidFill>
              </a:rPr>
              <a:t>қтыру</a:t>
            </a:r>
            <a:endParaRPr lang="ru-RU" b="1" i="1" smtClean="0">
              <a:solidFill>
                <a:srgbClr val="6666FF"/>
              </a:solidFill>
            </a:endParaRPr>
          </a:p>
        </p:txBody>
      </p:sp>
      <p:pic>
        <p:nvPicPr>
          <p:cNvPr id="61443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1454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1455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pic>
        <p:nvPicPr>
          <p:cNvPr id="35856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7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8538" y="333375"/>
            <a:ext cx="7772400" cy="1462088"/>
          </a:xfrm>
        </p:spPr>
        <p:txBody>
          <a:bodyPr/>
          <a:lstStyle/>
          <a:p>
            <a:pPr eaLnBrk="1" hangingPunct="1"/>
            <a:r>
              <a:rPr lang="ru-RU" sz="6000" b="1" i="1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Кубик ла</a:t>
            </a:r>
            <a:r>
              <a:rPr lang="kk-KZ" sz="6000" b="1" i="1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қтыру</a:t>
            </a:r>
            <a:endParaRPr lang="ru-RU" sz="6000" b="1" i="1" smtClean="0">
              <a:solidFill>
                <a:srgbClr val="33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7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  <p:pic>
        <p:nvPicPr>
          <p:cNvPr id="62470" name="Picture 6" descr="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700213"/>
            <a:ext cx="4319587" cy="357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1" name="Text Box 9"/>
          <p:cNvSpPr txBox="1">
            <a:spLocks noChangeArrowheads="1"/>
          </p:cNvSpPr>
          <p:nvPr/>
        </p:nvSpPr>
        <p:spPr bwMode="auto">
          <a:xfrm>
            <a:off x="2411413" y="2416175"/>
            <a:ext cx="3889375" cy="157003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kk-KZ" sz="3200" b="1">
                <a:solidFill>
                  <a:schemeClr val="bg1"/>
                </a:solidFill>
                <a:latin typeface="Times New Roman" pitchFamily="18" charset="0"/>
              </a:rPr>
              <a:t>Ұрықтануға қанша аталық жасуша қатысады?</a:t>
            </a:r>
            <a:endParaRPr lang="ru-RU" sz="3200" b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333375"/>
            <a:ext cx="7772400" cy="1462088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6666FF"/>
                </a:solidFill>
              </a:rPr>
              <a:t>Кубик ла</a:t>
            </a:r>
            <a:r>
              <a:rPr lang="kk-KZ" b="1" i="1" smtClean="0">
                <a:solidFill>
                  <a:srgbClr val="6666FF"/>
                </a:solidFill>
              </a:rPr>
              <a:t>қтыру</a:t>
            </a:r>
            <a:endParaRPr lang="ru-RU" b="1" i="1" smtClean="0">
              <a:solidFill>
                <a:srgbClr val="6666FF"/>
              </a:solidFill>
            </a:endParaRPr>
          </a:p>
        </p:txBody>
      </p:sp>
      <p:pic>
        <p:nvPicPr>
          <p:cNvPr id="63491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3497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3498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3499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3500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3501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3502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3503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pic>
        <p:nvPicPr>
          <p:cNvPr id="37904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5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260350"/>
            <a:ext cx="7772400" cy="1462088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3366FF"/>
                </a:solidFill>
              </a:rPr>
              <a:t>Кубик ла</a:t>
            </a:r>
            <a:r>
              <a:rPr lang="kk-KZ" b="1" i="1" smtClean="0">
                <a:solidFill>
                  <a:srgbClr val="3366FF"/>
                </a:solidFill>
              </a:rPr>
              <a:t>қтыру</a:t>
            </a:r>
            <a:endParaRPr lang="ru-RU" b="1" i="1" smtClean="0">
              <a:solidFill>
                <a:srgbClr val="3366FF"/>
              </a:solidFill>
            </a:endParaRPr>
          </a:p>
        </p:txBody>
      </p:sp>
      <p:pic>
        <p:nvPicPr>
          <p:cNvPr id="38915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  <p:pic>
        <p:nvPicPr>
          <p:cNvPr id="64518" name="Picture 6" descr="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760538"/>
            <a:ext cx="4032250" cy="333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9" name="Text Box 9"/>
          <p:cNvSpPr txBox="1">
            <a:spLocks noChangeArrowheads="1"/>
          </p:cNvSpPr>
          <p:nvPr/>
        </p:nvSpPr>
        <p:spPr bwMode="auto">
          <a:xfrm>
            <a:off x="2698750" y="2420938"/>
            <a:ext cx="3744913" cy="1570037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kk-KZ" sz="3200" b="1">
                <a:solidFill>
                  <a:schemeClr val="bg1"/>
                </a:solidFill>
                <a:latin typeface="Times New Roman" pitchFamily="18" charset="0"/>
              </a:rPr>
              <a:t>Қосарлы ұрықтануды ашқан ғалым </a:t>
            </a:r>
            <a:endParaRPr lang="ru-RU" sz="3200" b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5513" y="404813"/>
            <a:ext cx="7772400" cy="1462087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6666FF"/>
                </a:solidFill>
              </a:rPr>
              <a:t>Кубик ла</a:t>
            </a:r>
            <a:r>
              <a:rPr lang="kk-KZ" b="1" i="1" smtClean="0">
                <a:solidFill>
                  <a:srgbClr val="6666FF"/>
                </a:solidFill>
              </a:rPr>
              <a:t>қтыру</a:t>
            </a:r>
            <a:endParaRPr lang="ru-RU" b="1" i="1" smtClean="0">
              <a:solidFill>
                <a:srgbClr val="6666FF"/>
              </a:solidFill>
            </a:endParaRPr>
          </a:p>
        </p:txBody>
      </p:sp>
      <p:pic>
        <p:nvPicPr>
          <p:cNvPr id="65539" name="Picture 3" descr="Ку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5370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4" descr="j030125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5" descr="Untitled-1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179388" y="2276475"/>
            <a:ext cx="576262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5543" name="AutoShape 7"/>
          <p:cNvSpPr>
            <a:spLocks noChangeArrowheads="1"/>
          </p:cNvSpPr>
          <p:nvPr/>
        </p:nvSpPr>
        <p:spPr bwMode="auto">
          <a:xfrm>
            <a:off x="5397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5544" name="AutoShape 8"/>
          <p:cNvSpPr>
            <a:spLocks noChangeArrowheads="1"/>
          </p:cNvSpPr>
          <p:nvPr/>
        </p:nvSpPr>
        <p:spPr bwMode="auto">
          <a:xfrm>
            <a:off x="179388" y="3284538"/>
            <a:ext cx="576262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5545" name="AutoShape 9"/>
          <p:cNvSpPr>
            <a:spLocks noChangeArrowheads="1"/>
          </p:cNvSpPr>
          <p:nvPr/>
        </p:nvSpPr>
        <p:spPr bwMode="auto">
          <a:xfrm>
            <a:off x="323850" y="4221163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5546" name="AutoShape 10"/>
          <p:cNvSpPr>
            <a:spLocks noChangeArrowheads="1"/>
          </p:cNvSpPr>
          <p:nvPr/>
        </p:nvSpPr>
        <p:spPr bwMode="auto">
          <a:xfrm>
            <a:off x="8172450" y="19891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5547" name="AutoShape 11"/>
          <p:cNvSpPr>
            <a:spLocks noChangeArrowheads="1"/>
          </p:cNvSpPr>
          <p:nvPr/>
        </p:nvSpPr>
        <p:spPr bwMode="auto">
          <a:xfrm>
            <a:off x="8172450" y="306863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5548" name="AutoShape 12"/>
          <p:cNvSpPr>
            <a:spLocks noChangeArrowheads="1"/>
          </p:cNvSpPr>
          <p:nvPr/>
        </p:nvSpPr>
        <p:spPr bwMode="auto">
          <a:xfrm>
            <a:off x="7956550" y="4076700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5549" name="AutoShape 13"/>
          <p:cNvSpPr>
            <a:spLocks noChangeArrowheads="1"/>
          </p:cNvSpPr>
          <p:nvPr/>
        </p:nvSpPr>
        <p:spPr bwMode="auto">
          <a:xfrm>
            <a:off x="7740650" y="5229225"/>
            <a:ext cx="576263" cy="576263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5550" name="AutoShape 14"/>
          <p:cNvSpPr>
            <a:spLocks noChangeArrowheads="1"/>
          </p:cNvSpPr>
          <p:nvPr/>
        </p:nvSpPr>
        <p:spPr bwMode="auto">
          <a:xfrm>
            <a:off x="1187450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65551" name="AutoShape 15"/>
          <p:cNvSpPr>
            <a:spLocks noChangeArrowheads="1"/>
          </p:cNvSpPr>
          <p:nvPr/>
        </p:nvSpPr>
        <p:spPr bwMode="auto">
          <a:xfrm>
            <a:off x="7019925" y="6021388"/>
            <a:ext cx="576263" cy="576262"/>
          </a:xfrm>
          <a:prstGeom prst="star5">
            <a:avLst/>
          </a:prstGeom>
          <a:gradFill rotWithShape="1">
            <a:gsLst>
              <a:gs pos="0">
                <a:srgbClr val="FFFF99">
                  <a:alpha val="64999"/>
                </a:srgbClr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ru-RU" sz="1800">
              <a:latin typeface="Times New Roman" pitchFamily="18" charset="0"/>
            </a:endParaRPr>
          </a:p>
        </p:txBody>
      </p:sp>
      <p:pic>
        <p:nvPicPr>
          <p:cNvPr id="39952" name="Picture 16" descr="BD2132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3" name="AutoShape 17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4075" y="333375"/>
            <a:ext cx="7772400" cy="1462088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3366FF"/>
                </a:solidFill>
              </a:rPr>
              <a:t>Кубик ла</a:t>
            </a:r>
            <a:r>
              <a:rPr lang="kk-KZ" b="1" i="1" smtClean="0">
                <a:solidFill>
                  <a:srgbClr val="3366FF"/>
                </a:solidFill>
              </a:rPr>
              <a:t>қтыру</a:t>
            </a:r>
            <a:endParaRPr lang="ru-RU" b="1" i="1" smtClean="0">
              <a:solidFill>
                <a:srgbClr val="3366FF"/>
              </a:solidFill>
            </a:endParaRPr>
          </a:p>
        </p:txBody>
      </p:sp>
      <p:pic>
        <p:nvPicPr>
          <p:cNvPr id="40963" name="Picture 3" descr="j03012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88913"/>
            <a:ext cx="18303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4" descr="Untitled-1 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016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2411413" y="188913"/>
            <a:ext cx="4105275" cy="360362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sz="1800">
              <a:latin typeface="Times New Roman" pitchFamily="18" charset="0"/>
            </a:endParaRPr>
          </a:p>
        </p:txBody>
      </p:sp>
      <p:pic>
        <p:nvPicPr>
          <p:cNvPr id="66566" name="Picture 6" descr="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700213"/>
            <a:ext cx="4319587" cy="357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Text Box 9"/>
          <p:cNvSpPr txBox="1">
            <a:spLocks noChangeArrowheads="1"/>
          </p:cNvSpPr>
          <p:nvPr/>
        </p:nvSpPr>
        <p:spPr bwMode="auto">
          <a:xfrm>
            <a:off x="2555875" y="2492375"/>
            <a:ext cx="3744913" cy="1816100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kk-KZ" sz="3200" b="1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kk-KZ" sz="3200" b="1">
                <a:solidFill>
                  <a:schemeClr val="bg1"/>
                </a:solidFill>
                <a:latin typeface="Times New Roman" pitchFamily="18" charset="0"/>
              </a:rPr>
              <a:t>Тозаңданудың қанша түрі бар?</a:t>
            </a:r>
            <a:endParaRPr lang="ru-RU" sz="3200" b="1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07950" y="981075"/>
            <a:ext cx="7921625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kk-KZ" b="1" i="1">
                <a:solidFill>
                  <a:srgbClr val="3333CC"/>
                </a:solidFill>
                <a:latin typeface="Century Schoolbook" pitchFamily="18" charset="0"/>
              </a:rPr>
              <a:t>Үйге тапсырма: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b="1" i="1">
                <a:solidFill>
                  <a:srgbClr val="A50021"/>
                </a:solidFill>
                <a:latin typeface="Century Schoolbook" pitchFamily="18" charset="0"/>
              </a:rPr>
              <a:t>§</a:t>
            </a:r>
            <a:r>
              <a:rPr lang="kk-KZ" b="1" i="1">
                <a:solidFill>
                  <a:srgbClr val="A50021"/>
                </a:solidFill>
                <a:latin typeface="Century Schoolbook" pitchFamily="18" charset="0"/>
              </a:rPr>
              <a:t>23 оқу. 48 суретті салу.</a:t>
            </a:r>
          </a:p>
          <a:p>
            <a:pPr algn="ctr" eaLnBrk="1" hangingPunct="1">
              <a:spcBef>
                <a:spcPct val="50000"/>
              </a:spcBef>
            </a:pPr>
            <a:r>
              <a:rPr lang="kk-KZ" b="1" i="1">
                <a:solidFill>
                  <a:srgbClr val="A50021"/>
                </a:solidFill>
                <a:latin typeface="Century Schoolbook" pitchFamily="18" charset="0"/>
              </a:rPr>
              <a:t>№2 тапсырма. 84 бет</a:t>
            </a:r>
            <a:endParaRPr lang="en-US" b="1" i="1">
              <a:solidFill>
                <a:srgbClr val="A50021"/>
              </a:solidFill>
              <a:latin typeface="Century Schoolbook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ru-RU" b="1" i="1">
              <a:solidFill>
                <a:srgbClr val="A50021"/>
              </a:solidFill>
              <a:latin typeface="Century Schoolbook" pitchFamily="18" charset="0"/>
            </a:endParaRPr>
          </a:p>
        </p:txBody>
      </p:sp>
      <p:pic>
        <p:nvPicPr>
          <p:cNvPr id="41987" name="Picture 11" descr="68163107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29238"/>
            <a:ext cx="1933575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33" descr="a957c68d5c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0"/>
            <a:ext cx="1635125" cy="263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8" descr="55782266_open_boo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5000625"/>
            <a:ext cx="298767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8" y="4994275"/>
            <a:ext cx="1362075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1" name="Picture 14" descr="bird1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8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2" name="Picture 14" descr="bird1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0"/>
            <a:ext cx="15478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3" name="Picture 14" descr="bird1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08050"/>
            <a:ext cx="15478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642938" y="500063"/>
            <a:ext cx="2214562" cy="2000250"/>
          </a:xfrm>
          <a:prstGeom prst="rect">
            <a:avLst/>
          </a:prstGeom>
          <a:solidFill>
            <a:srgbClr val="3333CC"/>
          </a:solidFill>
          <a:ln w="2857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sz="1800">
              <a:latin typeface="Arial" charset="0"/>
            </a:endParaRP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428625" y="2894013"/>
            <a:ext cx="707231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just">
              <a:lnSpc>
                <a:spcPct val="150000"/>
              </a:lnSpc>
              <a:buFontTx/>
              <a:buAutoNum type="arabicPeriod"/>
            </a:pPr>
            <a:r>
              <a:rPr lang="kk-KZ" sz="2800" b="1" dirty="0" smtClean="0">
                <a:solidFill>
                  <a:schemeClr val="bg1"/>
                </a:solidFill>
                <a:latin typeface="Century Schoolbook" pitchFamily="18" charset="0"/>
              </a:rPr>
              <a:t>Тостағанша</a:t>
            </a:r>
            <a:endParaRPr lang="kk-KZ" sz="2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 algn="just">
              <a:lnSpc>
                <a:spcPct val="150000"/>
              </a:lnSpc>
              <a:buFontTx/>
              <a:buAutoNum type="arabicPeriod"/>
            </a:pPr>
            <a:r>
              <a:rPr lang="kk-KZ" sz="2800" b="1" dirty="0" smtClean="0">
                <a:solidFill>
                  <a:schemeClr val="bg1"/>
                </a:solidFill>
                <a:latin typeface="Century Schoolbook" pitchFamily="18" charset="0"/>
              </a:rPr>
              <a:t>Күлте</a:t>
            </a:r>
            <a:endParaRPr lang="ru-RU" sz="28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5124" name="Picture 5" descr="мм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14313"/>
            <a:ext cx="1692275" cy="148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4-конечная звезда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58063" y="5929313"/>
            <a:ext cx="1000125" cy="714375"/>
          </a:xfrm>
          <a:prstGeom prst="star4">
            <a:avLst>
              <a:gd name="adj" fmla="val 12500"/>
            </a:avLst>
          </a:prstGeom>
          <a:solidFill>
            <a:srgbClr val="9966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sz="1800"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43000" y="-1143000"/>
            <a:ext cx="6858000" cy="9144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43011" name="WordArt 3"/>
          <p:cNvSpPr>
            <a:spLocks noChangeArrowheads="1" noChangeShapeType="1" noTextEdit="1"/>
          </p:cNvSpPr>
          <p:nvPr/>
        </p:nvSpPr>
        <p:spPr bwMode="auto">
          <a:xfrm>
            <a:off x="250825" y="1844675"/>
            <a:ext cx="7993063" cy="33845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6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Назар аударғандарыңызға</a:t>
            </a:r>
          </a:p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рахмет!!!</a:t>
            </a:r>
          </a:p>
        </p:txBody>
      </p:sp>
      <p:pic>
        <p:nvPicPr>
          <p:cNvPr id="43012" name="Рисунок 5" descr="книга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4906963"/>
            <a:ext cx="3167063" cy="161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5" descr="V25AN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47244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71550" y="981075"/>
            <a:ext cx="6553200" cy="4968875"/>
            <a:chOff x="1695" y="801"/>
            <a:chExt cx="2463" cy="2412"/>
          </a:xfrm>
        </p:grpSpPr>
        <p:pic>
          <p:nvPicPr>
            <p:cNvPr id="43016" name="Picture 5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9" y="960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17" name="Picture 6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99348">
              <a:off x="3600" y="1347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18" name="Picture 7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949090">
              <a:off x="3696" y="1872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19" name="Picture 8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218239">
              <a:off x="3567" y="2322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20" name="Picture 9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503688">
              <a:off x="2784" y="819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21" name="Picture 10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622714">
              <a:off x="2370" y="882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22" name="Picture 11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983" y="1122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23" name="Picture 12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6859391">
              <a:off x="1743" y="1473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24" name="Picture 13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9586296">
              <a:off x="1695" y="1857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25" name="Picture 14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1872" y="2355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26" name="Picture 15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733100">
              <a:off x="2160" y="2640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27" name="Picture 16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01983">
              <a:off x="2640" y="2832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28" name="Picture 17" descr="GUVERC~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963350">
              <a:off x="3135" y="2721"/>
              <a:ext cx="543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1570" name="Picture 18" descr="GUVERC~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3997325" y="2278063"/>
            <a:ext cx="1944688" cy="143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вал 1"/>
          <p:cNvSpPr>
            <a:spLocks noChangeArrowheads="1"/>
          </p:cNvSpPr>
          <p:nvPr/>
        </p:nvSpPr>
        <p:spPr bwMode="auto">
          <a:xfrm>
            <a:off x="500063" y="500063"/>
            <a:ext cx="2428875" cy="22860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sz="1800">
              <a:latin typeface="Arial" charset="0"/>
            </a:endParaRPr>
          </a:p>
        </p:txBody>
      </p:sp>
      <p:pic>
        <p:nvPicPr>
          <p:cNvPr id="6147" name="Picture 5" descr="мм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14313"/>
            <a:ext cx="1692275" cy="148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428625" y="2714625"/>
            <a:ext cx="7358063" cy="2239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>
              <a:lnSpc>
                <a:spcPct val="150000"/>
              </a:lnSpc>
              <a:buFontTx/>
              <a:buAutoNum type="arabicPeriod"/>
            </a:pPr>
            <a:r>
              <a:rPr lang="kk-KZ" sz="2800" b="1" dirty="0" smtClean="0">
                <a:solidFill>
                  <a:schemeClr val="bg1"/>
                </a:solidFill>
                <a:latin typeface="Century Schoolbook" pitchFamily="18" charset="0"/>
              </a:rPr>
              <a:t>Гүл серік дегеніміз не?</a:t>
            </a:r>
            <a:endParaRPr lang="kk-KZ" sz="28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lnSpc>
                <a:spcPct val="150000"/>
              </a:lnSpc>
              <a:buFontTx/>
              <a:buAutoNum type="arabicPeriod"/>
            </a:pPr>
            <a:endParaRPr lang="kk-KZ" sz="900" b="1" dirty="0">
              <a:solidFill>
                <a:schemeClr val="bg1"/>
              </a:solidFill>
              <a:latin typeface="Century Schoolbook" pitchFamily="18" charset="0"/>
            </a:endParaRPr>
          </a:p>
          <a:p>
            <a:pPr>
              <a:lnSpc>
                <a:spcPct val="150000"/>
              </a:lnSpc>
              <a:buFontTx/>
              <a:buAutoNum type="arabicPeriod"/>
            </a:pPr>
            <a:r>
              <a:rPr lang="kk-KZ" sz="2800" b="1" dirty="0" smtClean="0">
                <a:solidFill>
                  <a:schemeClr val="bg1"/>
                </a:solidFill>
                <a:latin typeface="Century Schoolbook" pitchFamily="18" charset="0"/>
              </a:rPr>
              <a:t>Дұрысгүл, бұрысгүл дегеніміз не?Мысал келтір.</a:t>
            </a:r>
            <a:endParaRPr lang="kk-KZ" sz="28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6149" name="4-конечная звезда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715250" y="6072188"/>
            <a:ext cx="1000125" cy="571500"/>
          </a:xfrm>
          <a:prstGeom prst="star4">
            <a:avLst>
              <a:gd name="adj" fmla="val 12500"/>
            </a:avLst>
          </a:prstGeom>
          <a:solidFill>
            <a:srgbClr val="9966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 sz="1800"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2"/>
          <p:cNvSpPr txBox="1">
            <a:spLocks noChangeArrowheads="1"/>
          </p:cNvSpPr>
          <p:nvPr/>
        </p:nvSpPr>
        <p:spPr bwMode="auto">
          <a:xfrm>
            <a:off x="357188" y="1285875"/>
            <a:ext cx="8643937" cy="5313363"/>
          </a:xfrm>
          <a:prstGeom prst="rect">
            <a:avLst/>
          </a:prstGeom>
          <a:gradFill rotWithShape="1">
            <a:gsLst>
              <a:gs pos="0">
                <a:srgbClr val="BEF397"/>
              </a:gs>
              <a:gs pos="50000">
                <a:srgbClr val="D5F6C0"/>
              </a:gs>
              <a:gs pos="100000">
                <a:srgbClr val="EAFAE0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just">
              <a:lnSpc>
                <a:spcPct val="150000"/>
              </a:lnSpc>
              <a:buFontTx/>
              <a:buAutoNum type="arabicPeriod"/>
            </a:pPr>
            <a:r>
              <a:rPr lang="kk-KZ" sz="2200" b="1" dirty="0">
                <a:solidFill>
                  <a:schemeClr val="bg1"/>
                </a:solidFill>
                <a:latin typeface="Century Schoolbook" pitchFamily="18" charset="0"/>
              </a:rPr>
              <a:t>Гүл шығаратын өркенде белгілі ретпен орналасатын ұсақ гүлдер тобын (жиынтығын) ................................... деп атайды. </a:t>
            </a:r>
          </a:p>
          <a:p>
            <a:pPr algn="just">
              <a:lnSpc>
                <a:spcPct val="150000"/>
              </a:lnSpc>
              <a:buFontTx/>
              <a:buAutoNum type="arabicPeriod"/>
            </a:pPr>
            <a:r>
              <a:rPr lang="kk-KZ" sz="2200" b="1" dirty="0">
                <a:solidFill>
                  <a:schemeClr val="bg1"/>
                </a:solidFill>
                <a:latin typeface="Century Schoolbook" pitchFamily="18" charset="0"/>
              </a:rPr>
              <a:t>Бір гүл шоғырда гүлдердің саны ............................. жетеді.</a:t>
            </a:r>
          </a:p>
          <a:p>
            <a:pPr algn="just">
              <a:lnSpc>
                <a:spcPct val="150000"/>
              </a:lnSpc>
              <a:buFontTx/>
              <a:buAutoNum type="arabicPeriod"/>
            </a:pPr>
            <a:r>
              <a:rPr lang="kk-KZ" sz="2200" b="1" dirty="0">
                <a:solidFill>
                  <a:schemeClr val="bg1"/>
                </a:solidFill>
                <a:latin typeface="Century Schoolbook" pitchFamily="18" charset="0"/>
              </a:rPr>
              <a:t>Жанама сабақшалары бұтақтанбай, ұшы гүлмен бітсе, ондай гүлшоғырды  ........................... .</a:t>
            </a:r>
          </a:p>
          <a:p>
            <a:pPr algn="just">
              <a:lnSpc>
                <a:spcPct val="150000"/>
              </a:lnSpc>
              <a:buFontTx/>
              <a:buAutoNum type="arabicPeriod"/>
            </a:pPr>
            <a:r>
              <a:rPr lang="kk-KZ" sz="2200" b="1" dirty="0">
                <a:solidFill>
                  <a:schemeClr val="bg1"/>
                </a:solidFill>
                <a:latin typeface="Century Schoolbook" pitchFamily="18" charset="0"/>
              </a:rPr>
              <a:t>Жай гүлшоғырлардың ары қарай бірнеше қайтара бұтақтанудан пайда болатын гүлшоғыр ..................................  . </a:t>
            </a:r>
            <a:endParaRPr lang="ru-RU" sz="22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4" name="Picture 56" descr="MCj04166460000[1]"/>
          <p:cNvPicPr>
            <a:picLocks noChangeAspect="1" noChangeArrowheads="1"/>
          </p:cNvPicPr>
          <p:nvPr/>
        </p:nvPicPr>
        <p:blipFill>
          <a:blip r:embed="rId2" cstate="print">
            <a:lum bright="-1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775"/>
            <a:ext cx="107156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6215063" y="0"/>
            <a:ext cx="2857500" cy="1323975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endParaRPr lang="kk-KZ"/>
          </a:p>
          <a:p>
            <a:endParaRPr lang="ru-RU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0"/>
            <a:ext cx="2214562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WordArt 4"/>
          <p:cNvSpPr>
            <a:spLocks noChangeArrowheads="1" noChangeShapeType="1" noTextEdit="1"/>
          </p:cNvSpPr>
          <p:nvPr/>
        </p:nvSpPr>
        <p:spPr bwMode="auto">
          <a:xfrm>
            <a:off x="1530350" y="285750"/>
            <a:ext cx="5256213" cy="863600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Palatino Linotype"/>
              </a:rPr>
              <a:t>Теңізден  жеделхат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Горизонтальный свиток 1"/>
          <p:cNvSpPr>
            <a:spLocks noChangeArrowheads="1"/>
          </p:cNvSpPr>
          <p:nvPr/>
        </p:nvSpPr>
        <p:spPr bwMode="auto">
          <a:xfrm>
            <a:off x="1143000" y="0"/>
            <a:ext cx="7500938" cy="857250"/>
          </a:xfrm>
          <a:prstGeom prst="horizontalScroll">
            <a:avLst>
              <a:gd name="adj" fmla="val 12500"/>
            </a:avLst>
          </a:prstGeom>
          <a:solidFill>
            <a:srgbClr val="99FF66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kk-KZ" sz="3200" b="1">
                <a:solidFill>
                  <a:schemeClr val="bg1"/>
                </a:solidFill>
                <a:latin typeface="Century Schoolbook" pitchFamily="18" charset="0"/>
              </a:rPr>
              <a:t>Орнына апар</a:t>
            </a:r>
            <a:endParaRPr lang="ru-RU" sz="32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9248" name="Picture 2" descr="C:\Documents and Settings\Ученик\Рабочий стол\Ташбуби апай\index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3143250"/>
            <a:ext cx="1931988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C:\Documents and Settings\Ученик\Рабочий стол\Ташбуби апай\index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3143250"/>
            <a:ext cx="1922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" descr="http://raimbek-bottlers.kz/system/images/images/99/original/fruit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3143250"/>
            <a:ext cx="138112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8" descr="data:image/jpeg;base64,/9j/4AAQSkZJRgABAQAAAQABAAD/2wCEAAkGBhQSERQUEBQVFBQVFhcWGBcYGBcXGBcZFxgXGBcXGBgZHCYfGBwkHRoYIDEgIycpLCwtFx4xNTAqNSYrLCkBCQoKDgwOGg8PGiwlHCUsKSwpKiwsLCwsLCoqLCwsKSwvLCwsLCksKi8sLCwsLCwsLCwsLCwsKSwvLCksKSksLP/AABEIAKcBLQMBIgACEQEDEQH/xAAcAAACAgMBAQAAAAAAAAAAAAAABQQGAQIDBwj/xAA+EAACAQMDAgUCAgkDAwMFAAABAhEAAyEEEjEFQQYiUWFxE4EykRQjQlKhscHR8GLh8RVyggckkhYzQ1Oy/8QAGQEAAwEBAQAAAAAAAAAAAAAAAAECAwQF/8QALBEAAgICAgECBQIHAAAAAAAAAAECEQMhEjEEIkEyUWGBkXHwExRSobHR4f/aAAwDAQACEQMRAD8A9voooigAooooAKKKKACiiigAoqNf6gicsJ4/hOfSl2u8UW0b6cy5249iY3T6YIqHOK7YrHVFcV1IkAEEmt/rCY71djN6Kg2+qKXZDgrB+Qe4qaGpJ2BmiisGmBmilz6lrL+fNpiArfuMcBG9j2b7HtTAGknYGaKKKYBVF/8AUZzvsqn4nDKPuVz8Dn7VeLlwKCSYAE15zqdcuq1n1HIFi2CxY9rYkAfLtI+Aa4/LacOHzJkWfpbJo9GHuHasbvtEKPmAKrXUetObgYnYyy7f6CR5VMfurz7sa4dX8SjUEXSvkU/qEJw7Dm4w/dWO+Pyqj9Q6i2oZrNlpUGbtw8EnJJ9FHp3/ADryss3kqMPhX7sls9P8Adcu3kLXWAtbtlvuXeSzEGOBgVdQa8j6DryxsJbH6lSqIMqGVjDt6kt5j9yfSvW1HYV6fhzbjXsi10bUUUV3DCiiigAooooAKKKKACiiigAooooAKKKKACiiigAoooNABWrsAJOAKSdR6pcVyiIXPMLHsBJ7ffGD8VX+u9e1D6Zkuaa5uwW2gkCDOCkyCO8etZyyJEuRZdfeQkEQzESmUho7Amqz1hVN22wbayBoJGGk9yBMCSDjGJxmvPbHiKbu3zTDBh+LO78SgKDwIIMgEUwv2rlkrdNl2QzDIxIYxn8PmAx2lT6enNJ81pGd2WjW+LDp9UrtbYBl2gM21C5gZcDaIzIOfattf421FkqdTaCodxVrbpcGMjAyRtMn2BqpXtUL6TaY4ubnR5O6VAJBjGJxkyBgVyutsDIxVw0EbgSykTBBIBXmIwD6Vj/E43sVls1HW0a5YuI8/UWAS0EAsVzODAnJgyQDTvp3i5bd10vONpYw/GTgDGIkEfce8eVF3YhEj8UlZ4k5gCDz/Ot9TrjbLAmVnOSwzwSCCPzpRzOLug5Hs2s8XWU2iZLqWXsDBgrnhsHHtFLf/rDfuB8sZDCYPOD6duY5FeVLrXuLO0rEiZgCTJImJkxJFNtL1UJILCAFTsu5gIlh8ACPSoy5Z5OtIrmy96XxytwfTu2yS0AiMQZB3Y+fb+NP9HeNtltsSUb/AO2x5GJ+m3eQOCeeDkZ8v0OrtWid/rJhSSGAG2c8YGPn3ppd8aBfKSShUNzOwlsFWjEGDBwIIxV4vJcfTL8jUvmen0Foyaqem8Wg2luXLloK/lmYKMcbWHz3+PWaRdb8TXLyfSQm0kQxGWPqFn+cRXXPyYxjyLvVknxl4sDg2rbEWp2swybh/ctjlvtVe11lR5r8KkAiyDAgCAbjegHbvmod/qduwg2ALOPrv5tgHO08H4XHvNLX65uMaO019zne3H/dLeUfOTXi5ZTyPkzLs21/19UxAP0bJibrACQP2bacx9o+a4Xdfo9OotIPq7c7TJBPqyj8Z/7p+KWdT1I3Rq77XbjYGn0+7n0a5yfsBWAyWVm8qWFzFhDL+xuXBx6wJPuKpY3xV9fT/fb+2g6HWl8TXTL3D9NIxEBgAMgECVH4ZIggCvQv/T/xEDbFqLjEt5SFJVQRye6gn19a856bbe+qXbx+jZ4tIF890d/pryF/1EZ5969T8I6LSoPqWril1QgwSqqsiQR+1BjzNJmeOK28eElkSjqv3+S4std/UKiy7BR6kwKrPUvHdpCy22EjhyCbZP7pIyvzxW3W+tWr9g/QuhhMGP2swRJ/w1QetEBbaqhFwFt5Uk70BEeXtHr7V0+T5MouoA5HqHQeu/X0wv3AEywI5iGIHz2ppauhgCvB9iP4GvNtBav7btu3cCgMrLmMwqtwfKIaccwav3Rhc+igvRvAAO0lgY4MkDmt/HyuaSZSdk6iiiusYUUUUAFFFFABRRRQAUUUUAFFFFABWCa53NSqkBiATwKjdUvMqbkAJHY4kd6Vga27Cpu3HLsWniZwAfWBFQutxYtm6v7Csx8zCYHBIkwfg1D6h19bwe1Zlrw/ZXcCvf8AEAVH3MYrzjqXi7U2GuW7twXFJIa23EN2xO2PmOa555ox6M3JGPEHWUvMXQ/SQgq4dVYESSCpEMx4kSOee9Z0WuKpssO21jk73CgAZABJn4k8c1C0ejDqHuIFLQBxABPPpHpx/DPXqj7AADJPaQDtA49h3+9ebPPNtpMzs18hMGc898+pWY/KK2u9NtgQXcH7HPsu4mfnHxS2xdUzC+mNhIXvGBE8c8V3tWFRi5Uk4iTsUE9yB3H9orFJRexG9vSgfiD+YzufDA9toVjH8veuHW9RBIAB9934oxJA4J/PNadU6v5Rls4EdzOZ7wYOOKWNd3MNomWLxGIAxgdpgx61tFsBpaUm2j3XC+3JxxPpjvSTqXiQGQsgDknJaR8DHHzUe71Zma4t0AypIwIAJAgKuJIPP96jW7alYEboCkxJwsYnCzHb866Y40tsqh30XqW5Qz3NxljsLRAAAg4hjOY5j4IrFzrfldizHMAlYDH/AEjdhRAz7cVA0SoDBhVg5WWM+oPGfaPml9y3Lnc7MOIA24B/e7D2qnFP9B0ONN152xtCSILc7p/0zn+FWK11DdYDvBZMMp3QeIfaPx+WTBkAj71QLd7bJtoFHAYkmfuea72uqFGGZnB5/wAH+9NY10lo6MDXLjLplv6hqFhWvBmB/AI3O8GIVBK2x7mT/Oluq6kzDY7jTWv/ANSea43/AHMDg+5Jqu29ezn6YchVOBPA4ABPaO3uad+HfBb6q4Q92xYVQCXuSxJJwFAx/Gso+OloxcadEG11kJKaK2toGd1wncx/8jk/bFMOjaa2GFy4BdfkPdn6akcEWxlz84pnd6Ult3RHlLZILhlO8iRC7RGD/HFVz/qG24VLs0SBIVgfWRxU8m21Hv8AuT2ejdK6nolBfVs+o1LBjJxZU5CLt74g5kCl1rxC9jS37NhEY3yNzbhK21GUAGSTn43HvVP0ltZUi453YGJJ+KY9If8AXOHVvpbRuZQo2zPJbH/xn09SJuS0q19hDnwz1EotqBtTbBU5GJj74FWh9Stu0NVdJDqPIQYI3YJ95wAKpPSXXcUJIyDJnKnAPtGKuup2N5zBVUhAZMAiMjiffsKwinyb+4kyfY17JYLgJuYlvO23B5/CMn2+1StT45P09oD23K/tR5cCfvnGM4PeqzevjaXMABYkmABnn8zVc6j4gR2HAmOARMeXdkkkkAZPpW8ZSpqLopSPYPD/AIvtXPp2muH6pUTKkAkd54zBq0g1886C4zshBhtwKkkCM4n7xXuvS2CW1DXvqNwWZgSW7j0x6V1+NmlJVL2NIuzr/wBWT6gQmN34WxtY91B/e9jUt7gAJJgDJJ4AHevOOs6Z1e5bfEv9UEDG7BRvaNv8xTHxH1SOmIPN+uIRmPM/iuT6yQ1JeWvUmtoLLnZ1aP8AgYNgHBnDCQfvRd1KqCWYCOa8r6R4mOmbs0qEA/aiPXgRHJqVa8Qm6yoQSXfKiSSeMlRPH9aj+d9KdbDkelabUB1DLwZj39661y0trair6ADv/XNda743WygoooqgCiiigBD4p+ltH1RmCQQSGAESVjvxVVHWE2EXrrMqmAxJz7LDROc8jFXbrPRU1CxcnBkEYP2PavN9f4Evu5+ipNvcdpY8DiYEZ5j7TXLlU70iJJne71y2A1uzC2gTJMmT7bY57dxNVHUWbbuNrADgGDu+AeKsOo8Mtp1nVFRkhEUGPYCOTSi3087jKg94IOfccRj7V5+WUo6l+DN2d0YCIkACFJOSRyT7n+9LLl4iJUAt5jxJBgqs8g4kk+vemPUdaFH4lXHCYjsJYZb7RHqar+r+lt3MpknDFmG49wB9uayVdCJlzWEEg7yoyCApA9eWnn09ueybWdUCHeD5cgwCRn+4MR2gc0JrbattUON372BPoMZx7+8VC6tesuAikqzHkrkkyo+cn+FaY8dSSoaRxv8AUReaLbEtg8EAevPpzWNPqQ5ZPNMlfsGA3E9hmK4dIvWbQI32y5J3Mdwx+6CRkY/zipS9eVQQv01AlQFWWM8ST29ort4VaSG0YsaMIxJ2kjO4jjbg5I4nPvNStabakSCX2kiSPxQCJA7Z49jUE9TLyAA33gc94Ek/FbaLThmJgs0ckxkDsDkxS3VyD22auuZIAXBx29jnme3xW2pubcNABjHJJPb8z/epOk6Y1xgVIydzEZBSAY9sD4qH1PSi24kySSe0HGSv58n8qmLTdAhbcON9z/xA7+/sPioN3USYH9gKmdTuhoAB7QZJED27fauGkQKQSyj2PmJ9oHH511xVKzRHbR6FzLkCOZ9KY6bW3SpFkMdo8xVsEYEmeOQPeuN/XrdWNu1ZgREn4k8f3qz+DL40gf8AVfUD+Yux2gFeFVYMkye9YTm0rl2S37sr+j1Oo2mDuIyVPJ/tUfTa76lzzIwMgEiTwfQCatHV9f8AUHlcK4BO4qsTMxJExEDmtPDzXVE27enIk7pGyT384Un8jWPKNN0r/BKaZmxoxaZrzwEVHuKu3YzlVIk9pWZ7TFTdB1dXtEW0VbpYbWzA9TmR69s+tHjPTi79Q2EWyiqGeWEOTBASMsWbHoYzFJui6C5tQqJO4GO8HE/bFYy3DleyRlr7osXzZDH6jj0JK8lTJmf+OaaDXbLahmmFAMnkgRXDqqeQO4gWuDuWWZjCqYztklif9PzXHU/TCAoyuxGWJn7KsYHvyay+KKaA11Gte6QBJ9IB/gKyliyxTdDAZJzuDTx/h+1cRp3u23Fu6bZIA/ex398+xFVm/qLunuC2zxiY5HePjitYYnL4XsaVl2sa76VxW07pacfhi5uOOfKZmtrjYAcswEkRB/EZJg4knP5Ugs+JGfN+2ly2YDeXiBAKtOCMYn+9MrFtbpXYxLT5UmSPcnEj27954olHj2wot+j8QNeGwqRbRQqksSWIHLMew9PeseKupvfsWfpKVs2IDEkbi5A3NtGQg4n1NKLwS2QLrKygwqK5HafOV9+/vwKZ+HNUzWdTpiALN1iwgAFd5EICRmIjPpUQhyk996KQhXVmIn/PTNWXwb1q3Y1Aa+oXcNoYxiSIP+9LuhdEe5cupcTamxk3HMNK7SO8gd6Uforq72ixG0w3IETgx6SKhYsmJqX1CqPf7esU11F4V5D0LrFy0IDls9849RNeg9K1u62C7hicyF24/OvYxZlM0TssFFFFbjCiiigDEVA6t1JbKZJ3GdoEEmOeQcepqZfvBVLMYA5NU7xL1zTsGBaLinAJO11icEYgj07x7VlllxixN0Iet+Lrlw7AFIHLFQYkcNtMfaqf1Tq+4lUPAk+r9uT2xGf41nqerYYWbY/MH4jI/wB/alF5mueQNEmYIw3z6/E9q8fc5XJmD2dH1VpAWO13AmMmP2vyiMUq1/XVZi20/UmJkYEGQsAbBPpUjWdLOAhEriAInthTnmf8xSbX6J1I/VsARtMiCY5bvE4rsxwiUkDaxySGeFJECT+1HM5/4qBze3CXctgQTiPLn/OKnafpDXBuPlVTye4GeBmftNPenaEIWnyquCWOWJ9B2HaecGtHOONaHdFfs9CO6SrAH2gL7kn0/wCJqbpekkGFRn7ltkASeAv4vucVYDeWBsZjnADErI5kRj5JqFrepbUIDHcTtCKfMSTx7H3PqKx/jTnpCs59P6E4uFnUgdk2ycAweIWTjmuuu/VvDgmLa3Am6PLuVT2xEkwP3am6HXhWVWb8MF5OJIjnnkRUXqOrS+3O1rZO2AGlTGFMjBxioTblchG3TupQdzCA3miF3QAY9jkffNaajqSXcFZ4jzbQQRIBAxx7dvik3/UlW4dynvz6CAJHAET+dRNSQCduVPpMERIMdu+O1bRx2Ojj1IJvhAVMwQW3f0FGn0oa6ocM1sETA2yO+f61ytoC6jOf6U4/T7aptuAgllIgScEEEHt71rOTjpDbobjoGmKq9ksGTy/TLTknkfOJ+K76rw80oBdgETEGQDEj0PfNR+kGxvC2x5hgM8liT6AY9aZ9R1y27T3Cwb6ZCsoMkFsAH09a8vJkyclFJtmb2cuqaMDTfSbcVGEBPm5LE47SY/Ooujv3RaW3stuqLGVBIXsBIktJ7j71M0WnBH1CFVypIzMY43dpxmq9e6m2oJZPIAVCBokCBuJI95P3FawUmqfXv+oIe6oF1IJZSVkpKbRsls/tEwPgRmKk+H7q7iP3u49p4quuzIPUnBI5YNKmTzBB4q5aDwvcFnfbuoZG4bZiDPDc8VMlrRSJPWOkWTYdSsT5txncWHDH+XAAGO9Uk9LZNo3LJnHfHf7036t1Nnt6e1YsuWaWN1D+JNx8v+r/AMo49DURNO5vFrmAvvPGO1EuWPd6BkF7t9Zhbi8jyAOGxmPSPX+cUdF6aChF5SWLEnf+LOZM571x8RdeIJt2pCR5mgqSceUTXPoniLe+x53NhTzMDg/at5LI8NpUPdFtNuz9BrAEKFmf2mPeTSjp6FLhABVZA9Cw9j3H3rn+nD7g1I/SwcmRGARJI+I71xcp9MSZte6W6qSE2gbjjIPxHrGKcWNFcZUtIWciSVEfi9c+35Uo0HiPeWtsGVpkhvYDA9PWPerv4OughjEMDGeY5/nVxxznk4S0Wuy29J036m2Lqw4UBszkYkn3rprfD1u8pB5I2ziYos3KlWnr3FFVRqUjU+Ar9q4rWjuQQZ9IHJHfOfvVk8Pi6tsrctPhjBAwQasmmvetTlaojhjHcRJUb0UUVsAUUUUAROqadXtMHAIicnaPue1eK9ZtJbugBpALbobfMwBGAATjufmvY+vdQ+jZe5Kwqk5BMnsAK8Q6prnuu1y4wZj5pMATySPYDaPbFcfktaXuZzIvUNWbg2piMEE+b8zifj+NadO0ZUMwALGNoYqf54HeKiW+kMWVnnntwO8k/bjnH3rprtQ7eRQ20RJx+XeMT/GuF/QzN9Tr5AVQAYg+YLETJ7wagWQm8F3YyfwyWB++JJ955rW7f+nskAb2AUEebnLR2HfNF/TwxBMR3iS0g5MDgnI+K1WgJysbzH6a8ADczQoIPAHHyQKjai4lsN5hcC/tc7m7wOAJ+T2msXtVtsbUaYADHAJI7GKr2r1XlgEdh64EHj1miMXkGkStV1RnwIUegOTJ9uwE1BuJt3NkZgEcgyM/P9qxYsDJiI55k/8APp7111x8kd5H5/8ABNdKSi0kUQTqWVh5iTKT3B28fH+9ajVsGJGMnH54+KzYtkGWxmJ9vSu13TZkGtm10UF8kKNxnH37/wAP7VnS3cR2rW7LZjH+9YsacwR/H+3qajVAhr0ToQvFi1woRhWEEe8z/LFWKz4IJYeYTjzHJ+yxVPsXbyPvtb1IiIB5nE9jj+dW/Q+Pryr+ttW7jdiCUj5Gf8Fc2ZZLuLJZN1nRblu0zIq7Ah3PuCvHcA4j4HNQ/DvRzc01sooFtrjsm+Y2qPMzDuA0xUXrus1Wttooti3aAk7WLSTBG4DBgjHzV26jd+npFW3tAS3sUjgLtCn7Y/nXNL0xq9i6KL+mblK6e0XQAqHY7QfUgA49p9aham1cuW1VwFVwGMZMKzBVH/xz9qkt1fnAiDwB6fNS+m2rl1EIIH6sAI2FwTmfgj5xVxk4rqvkSmRdFosHaCF95MHtE8VZvCmoa3cyW+mO0nbuPfb+0f4Zmq+2vAQhQSVJUkgjzegrm+o26cguU3MSdp8zERtAPYevxUSUm99gXXxH1n9b5AptxBWPxep9eKgaY2biH6WnuLzLMVKbogAiZ9OAaqmj6hdfYEO4kkNMmMRyc/zqwoHtrttuQBkqPXvMkzUyTi6kMoestXHd1uwG3EADhSuIGeK6dFBs3CzDykEMw7eh9fyq46vQWwHutbVmfa0wOBG77k/zFJevJpbYS0iN9fDXHkhADO1dvrwZrsWVTTgkVfsKTrSSSgUgfdvkg8VYPDukv6qTbQhQYLEbVx2nk/aarOp6SSNyqY9eRHzxTjovivUWEe0Ia24I4hk8oWVIxgDiKWWClD0dhoca7pdo8MDc4D+YDHfaMmrj4e0CNtdN8rg3MAN7R3+cVSNG6kW3fzDcZ5BKiJnPMdxVu6J1zR6cstt7gVjJDBiAfUYrDDF365aHEvNo1MtPVbs+LdKf/wAoHyGA/lT/AE10MAymQQCCOCDkGvWjOMumaXY0092p6NSmy1Trb4qgGNFFE0wCsGuN/VhJnMCYGT9h3qvde8SLsIstJjMTPwBHNZzyRitiboj+PdeDZNoOBJBYngQQQCfcjgV5NrLG0RaU3WjBZeZJEIpMTOZbinnVL7XDEjHMypHoeMxn/BS13Ckqpgd7pKgT7d/ymvKyZHKfJmLdsjajUMlsISbjFvPLAqs/swIA+AMx8VzuLmODgheyrOWI7Y+/xXZrlsx+0BwwAXbHJ8wye0x3qO+whywK2wJgk7rhzJZv3c4Xtn2p2nsRBbqy2gWSbkEgE/hdv9KnH/lGMcExSTWdXLEFxDGXYjtIkACOeMn1rTX3S1wseAIVRgKIwJn7ml5bcCSZ7f56V1xhGrLSN7t9mQsJCs20fYbmP5wK0t2gBM/57046hpdtmyoH4VB+5En+tQ7GjJAmqjLktDWyDYdif89/8n5pnp9GW5qVp+m9zgCpOqt7QIB+0TTnJRVlOkR7nTVK4ORntPxS67YxkRHqfyqRcfvJXMc+tb39P5Z3MfX/ACKyeRe5JDwOe4/vXKzdydwkLx81JXSbhEEzW13p4AUKIzn8qXOPT7EdDqWC4zPGcj2nvUP/AKpeU/eMjGcQfWppsfUtgHERJiSD69ua4anpWwCHLAkKAe57nHAFEXCwdFr8P+JrNpAboCRgoBM/9k/yzUnq/jK3fgaVSN0qxKQX4gZPA+KpHVLJFtFmdmZHBJ7/AOelPvBvh1Hi/eLTEqOFn4iWP96wljxqLm2FWgtdALszXFO0mPSSIn7DinXUbe3StcRR+rgleBtJAPbBAM0wt65QSLq4toVAxLSQc+nzSPxX1NGttasyA8yW5KkzGOAOO/ArPG1NqzKtlI/TzcuNEorfhUHCk9+w5H8af/oRFhBdySScZ7Hb/D+dVuzZUkiSDwRE/katWkuOQNykiIMnPoAB2rr8h1VGshv4ARfo3AUBadxPfuoH5LS9fECWrl62whN21CO8HzAzEH+1aaPUPpbh+mAO7LMhge4PP39qTa7TC5x+MCf+71rHjHJL1dCQ+6h11CtpbYYr+LcwA7yBg49x7CoF3Rve1A+myhnCs0rhEWYLepJnj0qHoNPvUW7jBbgyv+pYyCP3h69wParB0rUC0AH9BDRzJIGPaTmpdY36ex1Q66J4VQT9S5vZsgJ5QAIEwIgzP5Uo6lpLBLC1bXy/tgvn+oM+pjH3qFrOsf8Aut9t2XPkKsds7TvIAwJ9D71I6WCTCie351zyU4Pk3sTLJ0jw3ZfS2/KQWlt05yTI9CPaoHUPCTWAbm5XQc8ggHv7fNSOg+IghNl/woWVSBwN3J9RM/nVn6br0vll2Eoy4JHlcHysvsR6H1p4oznPiykrKLotK7MP0eXJ4A/ED6MO3zwa9S8M2ry6dBqZ+pkmSWIB4BJ7x2pDb8LixfS7ZLBdwB9VkxB/eQ8EGritej4+Hg22VFUd7dSkeoamuytXaUP6i9R1JRCUUs3ZRGfzIqVWl0YP9KGB5l1bqd68+bbQD+yGJiBgZNJdZdaJcbB6SZj7nOOT/SvUdZo9wgogHYfiPzkbR85qoeJ+jr9RZcQEyRkTIMEZMkfyrzcuGXd2ZNFF1eseCtsAEwFBjA9Sf6dqj6bSpkOAWEzsZgoPyDz+VNOqBCWYjMf6gO/r+EAe0/HFJtQf2UELx6ScSB8ySTzzXK/6YkEbW6icCNoGM8R+0f8Acf0pfqdcNoUyf5n3P8cVxbVguwAPPuJgk4Hqa1t6XALZJ5/LM+tdUYJdlUL7xMn05jEmQOYrlaIEKO/Jp8On7yZGTI+MkD+EVKs+GkkGDOK6YxtFpWcdVb+sqEclc/M1O6f0bGaZ6PpnmAA4X+uadWdDFVihxVDSorfUbKpbILKhIgSRn4FJNOCfxZ+asXXeh37twkLNtRiCCcSSY5+3xS3UdLfT7GcQGx7j1+DXH5Mm30TLYq1ujNxht7VIOhcL5xAPf3x/SrB0TpRNwMV8vqcT6QKsPVOgC6qjiDPHbuP5UoQc8fWxpaPPtHYImAYHPp9h61It6YvyjDBPB/nT7pnTHV7m8KF7ggEk+g9uPzqZeY8Ig2gGFOFJ7boGB7Vy8ck3pE0VhOnEsA23acwXAE9gYPPeB+YqT1Toy3ApRlQqDDSvGMwp4JHauj9Ju3HDX1UsoKobY24PckntMAelcNZ0667JY0+QDkqCQvqXuRg5mME9hWjhKLWydifUdP4YsuyctnPsoxNMvD3iO3ahEO7bwSDCSTLf5NOuqeCfp2Rdti5vty5KjcwheVEGeB2/lUfpfgS2LSvbu/S+qqhWurJG6DsOQAxOO33qvTONSsELNT123uIczgtK5zny4xVO1l9rpJJ9cfcnt/mK9C1Pgy3YR/0o2rlsftL5Lyn2CwGEfs8/NVnW+HFUB9PdF1GG4CRuAmDx6HBFa4njxul+ShL0rWNYJKojNB8zTj0Ig9s1HGpYnzO7AdtxM/x+aNbaIMTIz8f5zXBcEH0rvSXZZITV7LgdSzDnzTxwQZ9pzTdpYhkkcMPUA5zSS3Za4wS2pYngDJz/AEr0y70K1Y0+y2dxxvYwWb59B2A9K5fJnGCXzEyoW7kkMQJBmQOP7VOTUxa82SBg87l4H3HBqVpdCFJPoT/Ko/UWcsBEjIAGfuT2NSoqULJFStttqwzDT+e7+8U76PrriCQq5Igzx6/J70gOnIETgtn5GP60+6FpWcbN0EZhh+z3g98xj35qZw5KhHLSWyL0H8W6QRmfY+tepeGdVbKBUInJgCP+SOKqmi8MGUcHZcFzcSCYgRwfU8/ernoemW1YsFgk7o7Bu5X0nuOK1xQknZolQ6tipKVGt1IWu0o7KK6gVyU11DUAPrlwAEntSbWdYz5DjHbvPqPWonVNJcdpYMTmAuQo/wD5/MH2pZe6M0yYBIyMAID3fZH2EkmuTJll0kS2WPSdUUg/UbYZ4JjHaJ5x/Gqj4m1ttl3KWV1cb9pO0idobbiT+REHmo+t1sA20G4k4aIckcKp/YE+mcHmq3qNe6swMshI3iTtbaeeefxRM+vIrCedtcWS5EDxJbwHVl2k/hyWEftNz3zHx2Ga/wDU8qnJJ8vvBOT96aa7UFiXthQMwB7kgRH4u+cdqS20bJYmQG57k4PxURXpJIyWfPn3/wA/l+VNNLZlo9f8xUfp1je5UZJ4wJ44xTpOnlGHuwX8wcfmprSnqijHTbMkj0kfkY/z4p5ptBXLpfSroE7QfO55ggFjHYhgRB7c1Z9HpMZWK6saqJa6INnp/B+32qamkplZ0lSP0SK2oYpGmrW/0xbgG9Q0GRImD6/xNNv0et109JqwFdnpgBmKknTVPWzW6WKKARv0oTMVo3SRVkGlrB0lLigKdd0qljbCswGHIJG32lcz+XzW9piBtt29iKYURtmPxMF7DMAnJMn0mxXtH9NXZAASdxkwJwCT9hxSvR2HuHcBI3bSfT3rzfJUuSj2yGhN0jxDc1C3eA9u46kdiAx28diBE+tU/rPiu6gNtEUpdU70eCyEH8KERtKQpyDPIxV68ReGPpD62iH07ikllWYuKTJBXv8AH5Zrzjxbc+peH6o2n2ywx5iY8wgzGO/pVvEou5EtULdR1t2H1CQWxkknEwAPWM0vsXyDuXmc87SD2C9qxcSSUBwMn2wIH8/yrWyNjRzEfyq0lFaCqJl/Qq4kgA8k8fc1Dv8AR90/ShiIkA/lUxtaFfPDCfXHcH71z0l7Zcm3O0GQJIBkRmOeaqM2uxpkzoHSb1u+NirDwCWnygZMAH/Iq+9T0oW0IwJAE8nmSffvSrRspCurCD7j71x654o2wiKbmZgcDEZI7+1YZMbnkT9ima6u1wBH/PrUdLec1N6UWvifpsnrMH7j/el3WNILL7RdLtEsPT2kVUckYLgt0HJEfV6FMbYPm7Z5HH8jTnoN9UG24pkEw0A7ZiR6j/eo2m6WyWy4GRDREY7gim3S9Ebjk7cE7iTG3gYI5monKcWuK38he4z0/V7QOZieYx/f+FWDp+stv+B1b2Bz+XNU294aum4cE7gSrDhSCdqk+hAifcVJ8J9Q2Xvp3QqliVBKQ+7Hl3f0Na482RSSmNN+5frdd0qPbrutegUd1roK5JXUUAT119wyfpqq/vM5WffaVkfeKrfX+oyseVAZhdxBY/vZie2f+Ksus0jsZwwGQD6+/oPjnvVQ6hpzbJd2/WEyzNgJAOFiTgfnPvXLmutksX9T1qW7ZIJ+pGBkKsxHuWPtAxVWUO6Ou4cvdjkzs3s2cAZPxLRk5567/wBxqCqsVXMmIgd2IH7UH3zI+XvSukFzeYCfqyvaFQQAAeTJAEjG2fWuXHHnslbKyNEZa1ukRJaIiBA9olgfmPSjVeH97XAgMNBRf2jughfXOPv2ji56Hwtua6GKtDDOdpbebjLx+HKg/wDaasug8NooETvlmL4DFmBBIPaATA7V1wxaoaiUz/0+8JEbrl1Y4AB/z/Jq0dT8IpdyBDqdwjAJGV3e09+atWl0YVQqgAAAADsBwK7ixWygkqKoQ2ujADjNdx04CnP0qwbVXQxQNFHatxpqZfSrH0qAF/6JQdLTH6VZ+nQAr/Rq3TT0w+lR9KgCMtmsmzUkJRtoAg3NICCGAIOCCJB+RR+jgDAgVN2VgpRS7ArnWrBiVmvNPEfhv6z/AFBh42tjkdj7ntn2r2m9pwRmk+s6Ep4FROHJUxNWeFN4XKSAAe5j4GP89KQdRtQ47Z2mcV7b1Tw8RkCqh1XwolzcWHmOZ4yPiuZ4nF2tkuNHmiNNzvHAq29C0lq5KkQ6CTuOCJ5+2Ki9W8PGywYcEwBHtM/0qT0PQ3EuBow6gr37+naP61nOdexNjO50EM0mQIiFJVmiZ4ifj2pN1fbvH0PILY2mCQJB7Dmas96+29S3I839KWdc0l27cDpYJXaFJXO73IAxz78c1yQk5Tf+P+CI2m8UXBb2R5jy8w0jgiPau/S+nO93eEBY+be4MGe89z8VZOj+FEtjIknndmPieKsljoigDZn2iK7cfj07LUBPb0UiCMEQfg1L0PT1tzt7/wAMzHwJP50zFmOVithaFdfFXZZpbWuh0qNG5VaCCJAMEcEHsfeui2a6qlVQG6Cu6VzUV1UUwOqmuoNcVrqKAG+tu4IAPEkzH8Rn8q828Wa8QAJ5IQcLyJAHz3PJ+BRRXF5XRMiN4e6MvnMclc9zA3MTPq3b2jtm56LQheOaKK3xRSiqHHoa6Xp4AwAP8zU23YAoorYZ2C1sBWKKYGYrBFFFAGIrEVmigA21iKzRSAxFG2iigAisRRRQARWIoooAwVrVrdFFAEa9pAaS6/oSt2rNFAFT6x4X37RMBXDH1gA4HvxXe30VdoAAHsOB8UUVnxV2FGt7pA4IB+a202hCwAIAooqeKu6AnLYqbprJHFZorQBiNMHGRUO70wg0UVQzCWCK7izWKKANvoUbIrFFAjdRW4oooA//2Q=="/>
          <p:cNvSpPr>
            <a:spLocks noChangeAspect="1" noChangeArrowheads="1"/>
          </p:cNvSpPr>
          <p:nvPr/>
        </p:nvSpPr>
        <p:spPr bwMode="auto">
          <a:xfrm>
            <a:off x="192088" y="-1066800"/>
            <a:ext cx="286702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9223" name="Picture 12" descr="http://www.alaman.kz/img/4115wheat_ear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1924050"/>
            <a:ext cx="1214437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39" descr="http://deto4ka.com/uploads/posts/2011-03/1299175174_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4572000"/>
            <a:ext cx="11525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41" descr="http://t3.gstatic.com/images?q=tbn:ANd9GcQaLJnDMdrczxJQU_WKoOd9NlbJ-w8toF4DVI3kd7fJg7CFolVP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4429125"/>
            <a:ext cx="107156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43" descr="http://t0.gstatic.com/images?q=tbn:ANd9GcRjpqmi_zvDO7jIdq95COxwubSLoQnB-j5BV2ocNaDXn7yL-JDGVw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1785938"/>
            <a:ext cx="13477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45" descr="http://medya.todayszaman.com/kazakistan/2012/01/12/1677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214813"/>
            <a:ext cx="1076325" cy="162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8" name="Овал 12"/>
          <p:cNvSpPr>
            <a:spLocks noChangeArrowheads="1"/>
          </p:cNvSpPr>
          <p:nvPr/>
        </p:nvSpPr>
        <p:spPr bwMode="auto">
          <a:xfrm>
            <a:off x="214313" y="4500563"/>
            <a:ext cx="2286000" cy="714375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Шашақ</a:t>
            </a:r>
          </a:p>
        </p:txBody>
      </p:sp>
      <p:sp>
        <p:nvSpPr>
          <p:cNvPr id="9229" name="Овал 13"/>
          <p:cNvSpPr>
            <a:spLocks noChangeArrowheads="1"/>
          </p:cNvSpPr>
          <p:nvPr/>
        </p:nvSpPr>
        <p:spPr bwMode="auto">
          <a:xfrm>
            <a:off x="1285875" y="6000750"/>
            <a:ext cx="2919413" cy="642938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Жай масақ</a:t>
            </a:r>
          </a:p>
        </p:txBody>
      </p:sp>
      <p:sp>
        <p:nvSpPr>
          <p:cNvPr id="9230" name="Овал 14"/>
          <p:cNvSpPr>
            <a:spLocks noChangeArrowheads="1"/>
          </p:cNvSpPr>
          <p:nvPr/>
        </p:nvSpPr>
        <p:spPr bwMode="auto">
          <a:xfrm>
            <a:off x="0" y="1785938"/>
            <a:ext cx="2919413" cy="1000125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Күрделі масақ</a:t>
            </a:r>
          </a:p>
        </p:txBody>
      </p:sp>
      <p:sp>
        <p:nvSpPr>
          <p:cNvPr id="9231" name="Овал 15"/>
          <p:cNvSpPr>
            <a:spLocks noChangeArrowheads="1"/>
          </p:cNvSpPr>
          <p:nvPr/>
        </p:nvSpPr>
        <p:spPr bwMode="auto">
          <a:xfrm>
            <a:off x="6429375" y="2357438"/>
            <a:ext cx="2919413" cy="928687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Жай шатыр</a:t>
            </a:r>
          </a:p>
        </p:txBody>
      </p:sp>
      <p:sp>
        <p:nvSpPr>
          <p:cNvPr id="9232" name="Овал 16"/>
          <p:cNvSpPr>
            <a:spLocks noChangeArrowheads="1"/>
          </p:cNvSpPr>
          <p:nvPr/>
        </p:nvSpPr>
        <p:spPr bwMode="auto">
          <a:xfrm>
            <a:off x="6243638" y="928688"/>
            <a:ext cx="2900362" cy="981075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Күрделі шашақ</a:t>
            </a:r>
          </a:p>
        </p:txBody>
      </p:sp>
      <p:sp>
        <p:nvSpPr>
          <p:cNvPr id="9233" name="Овал 17"/>
          <p:cNvSpPr>
            <a:spLocks noChangeArrowheads="1"/>
          </p:cNvSpPr>
          <p:nvPr/>
        </p:nvSpPr>
        <p:spPr bwMode="auto">
          <a:xfrm>
            <a:off x="6500813" y="5500688"/>
            <a:ext cx="2347912" cy="714375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Себет</a:t>
            </a:r>
          </a:p>
        </p:txBody>
      </p:sp>
      <p:sp>
        <p:nvSpPr>
          <p:cNvPr id="9234" name="Овал 18"/>
          <p:cNvSpPr>
            <a:spLocks noChangeArrowheads="1"/>
          </p:cNvSpPr>
          <p:nvPr/>
        </p:nvSpPr>
        <p:spPr bwMode="auto">
          <a:xfrm>
            <a:off x="2428875" y="1071563"/>
            <a:ext cx="2919413" cy="714375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Сырға</a:t>
            </a:r>
          </a:p>
        </p:txBody>
      </p:sp>
      <p:sp>
        <p:nvSpPr>
          <p:cNvPr id="9235" name="Овал 19"/>
          <p:cNvSpPr>
            <a:spLocks noChangeArrowheads="1"/>
          </p:cNvSpPr>
          <p:nvPr/>
        </p:nvSpPr>
        <p:spPr bwMode="auto">
          <a:xfrm>
            <a:off x="6500813" y="3786188"/>
            <a:ext cx="2643187" cy="1000125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Собық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16667E-6 2.22222E-6 C 0.0276 -0.12361 0.05538 -0.24699 0.13836 -0.24005 C 0.22135 -0.2331 0.43836 -0.00718 0.49826 0.04213 C 0.55815 0.09144 0.49791 0.0537 0.49826 0.05556 " pathEditMode="relative" ptsTypes="aaaA">
                                      <p:cBhvr>
                                        <p:cTn id="6" dur="2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3472E-18 6.66667E-6 C -0.08507 -0.10578 -0.16997 -0.21134 -0.14827 -0.27314 C -0.12657 -0.33495 0.09757 -0.33726 0.13003 -0.37106 C 0.1625 -0.40486 0.06059 -0.46064 0.0467 -0.47546 C 0.03281 -0.49027 0.04861 -0.45949 0.0467 -0.45995 C 0.04479 -0.46041 0.03698 -0.47407 0.03507 -0.47777 " pathEditMode="relative" ptsTypes="aaaaaA">
                                      <p:cBhvr>
                                        <p:cTn id="10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98 -0.11134 C -0.03143 -0.15995 -0.07483 -0.20856 -0.11684 -0.21342 C -0.15903 -0.21828 -0.22101 -0.15231 -0.2408 -0.14004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39" y="-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5.55556E-6 C -0.02604 -0.07362 -0.05191 -0.147 -0.11163 -0.15996 C -0.17135 -0.17292 -0.31666 -0.0926 -0.35833 -0.07778 " pathEditMode="relative" ptsTypes="aaA">
                                      <p:cBhvr>
                                        <p:cTn id="18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2.59259E-6 C -0.03958 -0.0787 -0.07899 -0.15718 -0.0467 -0.18449 C -0.0144 -0.21181 0.15348 -0.16759 0.19341 -0.16435 " pathEditMode="relative" ptsTypes="aaA">
                                      <p:cBhvr>
                                        <p:cTn id="22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5.18519E-6 C -0.13368 0.04561 -0.26719 0.09144 -0.23004 0.17315 C -0.19288 0.25487 0.14774 0.43843 0.22326 0.49098 " pathEditMode="relative" ptsTypes="aaA">
                                      <p:cBhvr>
                                        <p:cTn id="26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C -0.09253 -0.12894 -0.18507 -0.25788 -0.2434 -0.25116 C -0.30173 -0.24445 -0.33229 -0.00857 -0.35 0.04004 " pathEditMode="relative" ptsTypes="aaA">
                                      <p:cBhvr>
                                        <p:cTn id="30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92593E-6 C 0.03472 -0.15834 0.06944 -0.31621 0.10833 -0.37987 C 0.14722 -0.44352 0.21285 -0.38102 0.23333 -0.38218 " pathEditMode="relative" ptsTypes="aaA">
                                      <p:cBhvr>
                                        <p:cTn id="34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9"/>
          <p:cNvSpPr>
            <a:spLocks noChangeArrowheads="1"/>
          </p:cNvSpPr>
          <p:nvPr/>
        </p:nvSpPr>
        <p:spPr bwMode="auto">
          <a:xfrm>
            <a:off x="1219200" y="1752600"/>
            <a:ext cx="3740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kk-KZ" sz="1200" b="1">
                <a:latin typeface="Arial" charset="0"/>
                <a:cs typeface="Times New Roman" pitchFamily="18" charset="0"/>
              </a:rPr>
              <a:t>1.                                                                                </a:t>
            </a:r>
            <a:endParaRPr lang="ru-RU" sz="800">
              <a:latin typeface="Arial" charset="0"/>
            </a:endParaRPr>
          </a:p>
          <a:p>
            <a:endParaRPr lang="ru-RU">
              <a:latin typeface="Arial" charset="0"/>
            </a:endParaRPr>
          </a:p>
        </p:txBody>
      </p:sp>
      <p:sp>
        <p:nvSpPr>
          <p:cNvPr id="10243" name="Rectangle 10"/>
          <p:cNvSpPr>
            <a:spLocks noChangeArrowheads="1"/>
          </p:cNvSpPr>
          <p:nvPr/>
        </p:nvSpPr>
        <p:spPr bwMode="auto">
          <a:xfrm>
            <a:off x="2114550" y="2347913"/>
            <a:ext cx="9461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kk-KZ" sz="800">
              <a:latin typeface="Arial" charset="0"/>
            </a:endParaRPr>
          </a:p>
          <a:p>
            <a:r>
              <a:rPr lang="kk-KZ">
                <a:latin typeface="Arial" charset="0"/>
              </a:rPr>
              <a:t>            </a:t>
            </a:r>
          </a:p>
        </p:txBody>
      </p:sp>
      <p:sp>
        <p:nvSpPr>
          <p:cNvPr id="10244" name="Rectangle 11"/>
          <p:cNvSpPr>
            <a:spLocks noChangeArrowheads="1"/>
          </p:cNvSpPr>
          <p:nvPr/>
        </p:nvSpPr>
        <p:spPr bwMode="auto">
          <a:xfrm>
            <a:off x="2114550" y="4694238"/>
            <a:ext cx="1098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kk-KZ">
                <a:latin typeface="Arial" charset="0"/>
              </a:rPr>
              <a:t>	</a:t>
            </a:r>
          </a:p>
        </p:txBody>
      </p:sp>
      <p:pic>
        <p:nvPicPr>
          <p:cNvPr id="10245" name="Picture 13" descr="Изображение 010"/>
          <p:cNvPicPr>
            <a:picLocks noChangeAspect="1" noChangeArrowheads="1"/>
          </p:cNvPicPr>
          <p:nvPr/>
        </p:nvPicPr>
        <p:blipFill>
          <a:blip r:embed="rId2">
            <a:lum bright="-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95400"/>
            <a:ext cx="7086600" cy="436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14"/>
          <p:cNvSpPr>
            <a:spLocks noChangeArrowheads="1"/>
          </p:cNvSpPr>
          <p:nvPr/>
        </p:nvSpPr>
        <p:spPr bwMode="auto">
          <a:xfrm>
            <a:off x="1500188" y="3214688"/>
            <a:ext cx="2000250" cy="3667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Rectangle 15"/>
          <p:cNvSpPr>
            <a:spLocks noChangeArrowheads="1"/>
          </p:cNvSpPr>
          <p:nvPr/>
        </p:nvSpPr>
        <p:spPr bwMode="auto">
          <a:xfrm>
            <a:off x="3929063" y="3214688"/>
            <a:ext cx="2143125" cy="357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Rectangle 16"/>
          <p:cNvSpPr>
            <a:spLocks noChangeArrowheads="1"/>
          </p:cNvSpPr>
          <p:nvPr/>
        </p:nvSpPr>
        <p:spPr bwMode="auto">
          <a:xfrm>
            <a:off x="6429375" y="3143250"/>
            <a:ext cx="1928813" cy="428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Rectangle 17"/>
          <p:cNvSpPr>
            <a:spLocks noChangeArrowheads="1"/>
          </p:cNvSpPr>
          <p:nvPr/>
        </p:nvSpPr>
        <p:spPr bwMode="auto">
          <a:xfrm>
            <a:off x="1428750" y="5143500"/>
            <a:ext cx="2071688" cy="5000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Rectangle 18"/>
          <p:cNvSpPr>
            <a:spLocks noChangeArrowheads="1"/>
          </p:cNvSpPr>
          <p:nvPr/>
        </p:nvSpPr>
        <p:spPr bwMode="auto">
          <a:xfrm>
            <a:off x="3929063" y="5143500"/>
            <a:ext cx="1928812" cy="4857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Rectangle 19"/>
          <p:cNvSpPr>
            <a:spLocks noChangeArrowheads="1"/>
          </p:cNvSpPr>
          <p:nvPr/>
        </p:nvSpPr>
        <p:spPr bwMode="auto">
          <a:xfrm>
            <a:off x="6429375" y="5143500"/>
            <a:ext cx="1785938" cy="5000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2" name="AutoShape 4"/>
          <p:cNvSpPr>
            <a:spLocks noChangeArrowheads="1"/>
          </p:cNvSpPr>
          <p:nvPr/>
        </p:nvSpPr>
        <p:spPr bwMode="auto">
          <a:xfrm>
            <a:off x="2286000" y="0"/>
            <a:ext cx="5072063" cy="1293813"/>
          </a:xfrm>
          <a:prstGeom prst="horizontalScroll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3600" b="1">
                <a:solidFill>
                  <a:schemeClr val="bg1"/>
                </a:solidFill>
                <a:latin typeface="Times New Roman" pitchFamily="18" charset="0"/>
              </a:rPr>
              <a:t>Суретпен жұмыс</a:t>
            </a:r>
            <a:endParaRPr lang="ru-RU" sz="3600" b="1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10253" name="Picture 7" descr="a2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0"/>
            <a:ext cx="114300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4"/>
          <p:cNvSpPr>
            <a:spLocks noChangeArrowheads="1"/>
          </p:cNvSpPr>
          <p:nvPr/>
        </p:nvSpPr>
        <p:spPr bwMode="auto">
          <a:xfrm>
            <a:off x="2286000" y="214313"/>
            <a:ext cx="3857625" cy="1079500"/>
          </a:xfrm>
          <a:prstGeom prst="horizontalScroll">
            <a:avLst>
              <a:gd name="adj" fmla="val 12500"/>
            </a:avLst>
          </a:prstGeom>
          <a:solidFill>
            <a:schemeClr val="hlink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3600" b="1">
                <a:solidFill>
                  <a:schemeClr val="bg1"/>
                </a:solidFill>
                <a:latin typeface="Times New Roman" pitchFamily="18" charset="0"/>
              </a:rPr>
              <a:t>Суретпен жұмыс</a:t>
            </a:r>
            <a:endParaRPr lang="ru-RU" sz="3600" b="1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11267" name="Picture 19" descr="Изображение 00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0EA"/>
              </a:clrFrom>
              <a:clrTo>
                <a:srgbClr val="F7F0EA">
                  <a:alpha val="0"/>
                </a:srgbClr>
              </a:clrTo>
            </a:clrChange>
            <a:lum bright="-18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7188" y="1500188"/>
            <a:ext cx="4135437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4"/>
          <p:cNvSpPr txBox="1">
            <a:spLocks noChangeArrowheads="1"/>
          </p:cNvSpPr>
          <p:nvPr/>
        </p:nvSpPr>
        <p:spPr bwMode="auto">
          <a:xfrm>
            <a:off x="4572000" y="1312863"/>
            <a:ext cx="4286250" cy="461645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gency FB" pitchFamily="34" charset="0"/>
                <a:cs typeface="Arial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Гүлдің құрылысы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1.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2.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3.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4.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5.</a:t>
            </a:r>
          </a:p>
          <a:p>
            <a:pPr algn="just">
              <a:lnSpc>
                <a:spcPct val="150000"/>
              </a:lnSpc>
            </a:pPr>
            <a:r>
              <a:rPr lang="kk-KZ" sz="2800" b="1">
                <a:solidFill>
                  <a:schemeClr val="bg1"/>
                </a:solidFill>
                <a:latin typeface="Century Schoolbook" pitchFamily="18" charset="0"/>
              </a:rPr>
              <a:t>6.</a:t>
            </a:r>
            <a:endParaRPr lang="ru-RU" sz="2800" b="1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11269" name="Picture 5" descr="мм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0"/>
            <a:ext cx="135731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7" descr="a2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-285750"/>
            <a:ext cx="857250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bc">
  <a:themeElements>
    <a:clrScheme name="vbc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vbc">
      <a:majorFont>
        <a:latin typeface="Arial Black"/>
        <a:ea typeface=""/>
        <a:cs typeface="Arial"/>
      </a:majorFont>
      <a:minorFont>
        <a:latin typeface="Arial Black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k-K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k-K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vbc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bc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bc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bc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bc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bc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1196</TotalTime>
  <Words>436</Words>
  <Application>Microsoft Office PowerPoint</Application>
  <PresentationFormat>Экран (4:3)</PresentationFormat>
  <Paragraphs>156</Paragraphs>
  <Slides>40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vbc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Тозаңдану түрлері</vt:lpstr>
      <vt:lpstr>Слайд 21</vt:lpstr>
      <vt:lpstr>Слайд 22</vt:lpstr>
      <vt:lpstr>Слайд 23</vt:lpstr>
      <vt:lpstr>Слайд 24</vt:lpstr>
      <vt:lpstr>Слайд 25</vt:lpstr>
      <vt:lpstr>Слайд 26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Кубик лақтыру</vt:lpstr>
      <vt:lpstr>Слайд 39</vt:lpstr>
      <vt:lpstr>Слайд 40</vt:lpstr>
    </vt:vector>
  </TitlesOfParts>
  <Company>ДО Кызылординская обл.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“Б” сыныбыныѕ  ашыќ сабаєына</dc:title>
  <dc:creator>User</dc:creator>
  <cp:lastModifiedBy>Admin</cp:lastModifiedBy>
  <cp:revision>191</cp:revision>
  <dcterms:created xsi:type="dcterms:W3CDTF">2006-02-25T04:08:28Z</dcterms:created>
  <dcterms:modified xsi:type="dcterms:W3CDTF">2014-11-13T17:57:47Z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1031711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</Properties>
</file>