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35" autoAdjust="0"/>
    <p:restoredTop sz="94660"/>
  </p:normalViewPr>
  <p:slideViewPr>
    <p:cSldViewPr>
      <p:cViewPr>
        <p:scale>
          <a:sx n="68" d="100"/>
          <a:sy n="68" d="100"/>
        </p:scale>
        <p:origin x="-60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4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 advClick="0" advTm="400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325144"/>
            <a:ext cx="85725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қырыбы:Махамбет Өтемісұлы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«Ереуіл ат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 ер салмай 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Жалғыздық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», « М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ұ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нар», «Мен  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құстан  туған  құмаймын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Сабақтың   мақсаты: 1) 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Білімділік: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Бүгінгі  өскелең   ұрпаққа  ақынның  кім   екендігін, оның  шығармаларының  тақырыбын , мақсатын , тарихын аша  отырып , ақынды  тағы  да   жаңа қырынан  таныту, өлеңге  талдау  жасатуға  үйрету, өмірге тарихқа  жаңаша  көзқарас  қалыптастыру, ақын  өміріндегі  ұлтжандыққа   ұғындыру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2) 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Дамытушылық : 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Оқулық  пен  қосымша  деректерді  пайдалануға, өз  ойларын  еркін  айтуға, өз пікірлерін  қорғап , ақын  поэзиясын   насихаттап, әдеби  тілмен  сөйлеуге  дағдыландыру.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3)Тәрбиелік: 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Ұлтжандыққа, батылыққа, бірлікке, туған жерін,елін,сүюге,қорғауға тәрбиелеу.</a:t>
            </a:r>
            <a:endParaRPr kumimoji="0" lang="kk-K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Click="0" advTm="4000">
    <p:dissolve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Admin\Мои документы\Мои рисунки\images1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357298"/>
            <a:ext cx="6572296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000">
    <p:wheel spokes="2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Admin\Мои документы\Мои рисунки\images1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000108"/>
            <a:ext cx="6143668" cy="559359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000">
    <p:pull dir="d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500034" y="1000108"/>
            <a:ext cx="354776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9550" algn="l"/>
              </a:tabLst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IX  Қорытындылау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95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r>
              <a:rPr kumimoji="0" lang="kk-KZ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r>
              <a:rPr kumimoji="0" lang="kk-KZ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1071546"/>
            <a:ext cx="8572528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r>
              <a:rPr kumimoji="0" lang="kk-K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16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790073" y="2967335"/>
            <a:ext cx="3563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Махамбет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4572000" y="3929066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flipH="1">
            <a:off x="1714480" y="3143248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0800000">
            <a:off x="4500562" y="2000240"/>
            <a:ext cx="500066" cy="928694"/>
          </a:xfrm>
          <a:prstGeom prst="downArrow">
            <a:avLst>
              <a:gd name="adj1" fmla="val 33120"/>
              <a:gd name="adj2" fmla="val 809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Выноска с четырьмя стрелками 24"/>
          <p:cNvSpPr/>
          <p:nvPr/>
        </p:nvSpPr>
        <p:spPr>
          <a:xfrm>
            <a:off x="1571604" y="1714488"/>
            <a:ext cx="5929354" cy="3571900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214678" y="3214686"/>
            <a:ext cx="2643206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k-KZ" sz="3200" dirty="0" smtClean="0"/>
              <a:t>   Махамбет</a:t>
            </a:r>
            <a:endParaRPr lang="ru-RU" sz="3200" dirty="0"/>
          </a:p>
        </p:txBody>
      </p:sp>
    </p:spTree>
  </p:cSld>
  <p:clrMapOvr>
    <a:masterClrMapping/>
  </p:clrMapOvr>
  <p:transition spd="med" advClick="0" advTm="4000">
    <p:strips dir="rd"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000108"/>
            <a:ext cx="7643866" cy="500066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strips dir="ru"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 rot="10800000" flipV="1">
            <a:off x="214282" y="1217104"/>
            <a:ext cx="778674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II  Өткенді  қайталау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Майлықожа  Сұлтанқожаұлы  қашан  дүниеге  келген 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Майлықожа  Сұлтанқожаұлы   туралы  не  білесіңдер 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Ілімге  толы көкірек</a:t>
            </a: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атты  толғауында  негізгі  тақырыбы  және  туралы    айтылған?</a:t>
            </a: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Click="0" advTm="4000">
    <p:split orient="vert" dir="in"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 rot="10800000" flipV="1">
            <a:off x="285720" y="1213293"/>
            <a:ext cx="885828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</a:t>
            </a: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Менің  атым </a:t>
            </a: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Махамбет,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Жасқұстағы  Жәңгір хан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Ісінен  болдым  құса-дерт.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Атасы   өткен  Айшуақ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Соны  көзі  көрді  ғой: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Мен  атам  Өтеміс</a:t>
            </a: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        Елдің  қамын  жейді ғой.  </a:t>
            </a: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Click="0" advTm="4000">
    <p:diamond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214282" y="1355040"/>
            <a:ext cx="84296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II </a:t>
            </a:r>
            <a:r>
              <a:rPr kumimoji="0" lang="kk-KZ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Батырлар  рухына  бас  иеміз  кезең</a:t>
            </a: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2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  сынып  оқушыларының  М. Өтемісұлы , Исатай, Бөкей  ордасы  туралы  жинақтаған  туралы  ақпарат  беру.</a:t>
            </a:r>
            <a:endParaRPr kumimoji="0" lang="kk-KZ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Click="0" advTm="4000">
    <p:newsflash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14481" y="2409825"/>
          <a:ext cx="5643582" cy="2352231"/>
        </p:xfrm>
        <a:graphic>
          <a:graphicData uri="http://schemas.openxmlformats.org/drawingml/2006/table">
            <a:tbl>
              <a:tblPr/>
              <a:tblGrid>
                <a:gridCol w="2500332"/>
                <a:gridCol w="876300"/>
                <a:gridCol w="2266950"/>
              </a:tblGrid>
              <a:tr h="2038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1600" dirty="0">
                          <a:latin typeface="Arial"/>
                          <a:ea typeface="Calibri"/>
                          <a:cs typeface="Times New Roman"/>
                        </a:rPr>
                        <a:t>                                                         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kk-KZ" sz="1600" dirty="0">
                          <a:latin typeface="Arial"/>
                          <a:ea typeface="Calibri"/>
                          <a:cs typeface="Times New Roman"/>
                        </a:rPr>
                        <a:t>Ресей   астындағы   бодан  ел.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kk-KZ" sz="1600" dirty="0">
                          <a:latin typeface="Arial"/>
                          <a:ea typeface="Calibri"/>
                          <a:cs typeface="Times New Roman"/>
                        </a:rPr>
                        <a:t>Күрес  пен  тартыс, ата   қоныстан  айырылу , ата  қоныстан   көшу.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kk-KZ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1600" dirty="0">
                          <a:latin typeface="Arial"/>
                          <a:ea typeface="Calibri"/>
                          <a:cs typeface="Times New Roman"/>
                        </a:rPr>
                        <a:t>Егеменді  тәуелсіз  ел.Халыққа сенген , сайлап  алған  Призенденті  бар</a:t>
                      </a:r>
                      <a:r>
                        <a:rPr lang="kk-KZ" sz="160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kk-KZ" sz="1600" smtClean="0">
                          <a:latin typeface="Arial"/>
                          <a:ea typeface="Calibri"/>
                          <a:cs typeface="Times New Roman"/>
                        </a:rPr>
                        <a:t>атамекенге </a:t>
                      </a:r>
                      <a:r>
                        <a:rPr lang="kk-KZ" sz="1600" dirty="0">
                          <a:latin typeface="Arial"/>
                          <a:ea typeface="Calibri"/>
                          <a:cs typeface="Times New Roman"/>
                        </a:rPr>
                        <a:t>оралу (оралмандардың  елге  оралуы)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386946"/>
            <a:ext cx="885828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9550" algn="l"/>
              </a:tabLst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</a:t>
            </a: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VI  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Махамбет  өмірі  мен  қазіргі  кездегі  өмірмен  салыстырып  жазу.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9550" algn="l"/>
              </a:tabLst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9550" algn="l"/>
              </a:tabLst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</a:t>
            </a: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Махамбет   өмір сүрген  кезең   </a:t>
            </a: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    </a:t>
            </a: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Қазіргі  кезең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9550" algn="l"/>
              </a:tabLst>
            </a:pP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</a:t>
            </a: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Click="0" advTm="4000">
    <p:circl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Admin\Мои документы\Мои рисунки\images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500174"/>
            <a:ext cx="4138637" cy="3143272"/>
          </a:xfrm>
          <a:prstGeom prst="rect">
            <a:avLst/>
          </a:prstGeom>
          <a:noFill/>
        </p:spPr>
      </p:pic>
      <p:pic>
        <p:nvPicPr>
          <p:cNvPr id="21507" name="Picture 3" descr="C:\Documents and Settings\Admin\Мои документы\Мои рисунки\images1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357298"/>
            <a:ext cx="2786082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000">
    <p:wedg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Мои документы\Мои рисунки\images1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428736"/>
            <a:ext cx="2643206" cy="3357586"/>
          </a:xfrm>
          <a:prstGeom prst="rect">
            <a:avLst/>
          </a:prstGeom>
          <a:noFill/>
        </p:spPr>
      </p:pic>
      <p:pic>
        <p:nvPicPr>
          <p:cNvPr id="22531" name="Picture 3" descr="C:\Documents and Settings\Admin\Мои документы\Мои рисунки\images1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571612"/>
            <a:ext cx="3500462" cy="309563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000">
    <p:pull dir="l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Admin\Мои документы\Мои рисунки\20021214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7858180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4000">
    <p:plus/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246</Words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30</cp:revision>
  <dcterms:modified xsi:type="dcterms:W3CDTF">2012-02-03T08:35:23Z</dcterms:modified>
</cp:coreProperties>
</file>