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2" r:id="rId6"/>
    <p:sldId id="263" r:id="rId7"/>
    <p:sldId id="265" r:id="rId8"/>
    <p:sldId id="268" r:id="rId9"/>
    <p:sldId id="266" r:id="rId10"/>
    <p:sldId id="267" r:id="rId11"/>
    <p:sldId id="269" r:id="rId12"/>
    <p:sldId id="261" r:id="rId13"/>
    <p:sldId id="270" r:id="rId14"/>
    <p:sldId id="271" r:id="rId15"/>
    <p:sldId id="273" r:id="rId16"/>
    <p:sldId id="272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BDF596-4452-4F5B-91DF-FF9299AA19A3}" type="doc">
      <dgm:prSet loTypeId="urn:microsoft.com/office/officeart/2005/8/layout/pyramid2" loCatId="list" qsTypeId="urn:microsoft.com/office/officeart/2005/8/quickstyle/3d3" qsCatId="3D" csTypeId="urn:microsoft.com/office/officeart/2005/8/colors/accent2_4" csCatId="accent2" phldr="1"/>
      <dgm:spPr/>
    </dgm:pt>
    <dgm:pt modelId="{36BA5730-004F-4368-A919-BD3158615210}">
      <dgm:prSet phldrT="[Текст]" custT="1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kk-KZ" sz="1600" b="1" smtClean="0">
              <a:latin typeface="Times New Roman" pitchFamily="18" charset="0"/>
              <a:cs typeface="Times New Roman" pitchFamily="18" charset="0"/>
            </a:rPr>
            <a:t>“Еркін жауап” 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5021ACE-08E1-4EF8-AC84-5D704A10DF07}" type="parTrans" cxnId="{3515C0B3-D6A9-4856-96FB-2F814361546E}">
      <dgm:prSet/>
      <dgm:spPr/>
      <dgm:t>
        <a:bodyPr/>
        <a:lstStyle/>
        <a:p>
          <a:endParaRPr lang="ru-RU"/>
        </a:p>
      </dgm:t>
    </dgm:pt>
    <dgm:pt modelId="{1A61D146-0DC3-4976-944D-60EA5EB4D30A}" type="sibTrans" cxnId="{3515C0B3-D6A9-4856-96FB-2F814361546E}">
      <dgm:prSet/>
      <dgm:spPr/>
      <dgm:t>
        <a:bodyPr/>
        <a:lstStyle/>
        <a:p>
          <a:endParaRPr lang="ru-RU"/>
        </a:p>
      </dgm:t>
    </dgm:pt>
    <dgm:pt modelId="{1B974933-9CAD-4567-B42D-79C7BC2F2900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“Түсіну”стратегиясы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822FE19-B247-49FA-B655-9F696559B80E}" type="parTrans" cxnId="{4C37223E-4A3A-4E9B-983E-E18A7492D3DF}">
      <dgm:prSet/>
      <dgm:spPr/>
      <dgm:t>
        <a:bodyPr/>
        <a:lstStyle/>
        <a:p>
          <a:endParaRPr lang="ru-RU"/>
        </a:p>
      </dgm:t>
    </dgm:pt>
    <dgm:pt modelId="{B894EF00-0576-4783-99FD-CB687C1AB84F}" type="sibTrans" cxnId="{4C37223E-4A3A-4E9B-983E-E18A7492D3DF}">
      <dgm:prSet/>
      <dgm:spPr/>
      <dgm:t>
        <a:bodyPr/>
        <a:lstStyle/>
        <a:p>
          <a:endParaRPr lang="ru-RU"/>
        </a:p>
      </dgm:t>
    </dgm:pt>
    <dgm:pt modelId="{541A6773-86E2-42DF-A78E-08B4890A6EEE}">
      <dgm:prSet phldrT="[Текст]" custT="1"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“Пікір алысу” 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C96BFEB-68EC-497B-9E3F-686A38020824}" type="parTrans" cxnId="{A58D84BC-0287-4242-9717-472479112CAC}">
      <dgm:prSet/>
      <dgm:spPr/>
      <dgm:t>
        <a:bodyPr/>
        <a:lstStyle/>
        <a:p>
          <a:endParaRPr lang="ru-RU"/>
        </a:p>
      </dgm:t>
    </dgm:pt>
    <dgm:pt modelId="{E6C7727E-E9C9-4CCA-8E9B-094514368AB4}" type="sibTrans" cxnId="{A58D84BC-0287-4242-9717-472479112CAC}">
      <dgm:prSet/>
      <dgm:spPr/>
      <dgm:t>
        <a:bodyPr/>
        <a:lstStyle/>
        <a:p>
          <a:endParaRPr lang="ru-RU"/>
        </a:p>
      </dgm:t>
    </dgm:pt>
    <dgm:pt modelId="{839CB49B-9BE2-4504-9C2E-BC43D4F8BB03}">
      <dgm:prSet phldrT="[Текст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“Танып білу”стратегиясы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E190B6F-55B9-4529-9F4D-C63497FA0CD7}" type="parTrans" cxnId="{A86E75FF-CD85-47AF-985D-712B0DCB4D6A}">
      <dgm:prSet/>
      <dgm:spPr/>
      <dgm:t>
        <a:bodyPr/>
        <a:lstStyle/>
        <a:p>
          <a:endParaRPr lang="ru-RU"/>
        </a:p>
      </dgm:t>
    </dgm:pt>
    <dgm:pt modelId="{EF1004E2-C15A-4CF7-BF05-9F1633CE7987}" type="sibTrans" cxnId="{A86E75FF-CD85-47AF-985D-712B0DCB4D6A}">
      <dgm:prSet/>
      <dgm:spPr/>
      <dgm:t>
        <a:bodyPr/>
        <a:lstStyle/>
        <a:p>
          <a:endParaRPr lang="ru-RU"/>
        </a:p>
      </dgm:t>
    </dgm:pt>
    <dgm:pt modelId="{6B46DFD2-1A03-4168-A141-0B19E84367FC}">
      <dgm:prSet phldrT="[Текст]" custT="1"/>
      <dgm:spPr>
        <a:solidFill>
          <a:srgbClr val="7030A0">
            <a:alpha val="90000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“Талдап білу”стратегиясы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7C273A1-54D8-4ED6-A47D-A35779A75BA1}" type="parTrans" cxnId="{16B18200-4AF5-4FB3-A619-57CEEA640768}">
      <dgm:prSet/>
      <dgm:spPr/>
      <dgm:t>
        <a:bodyPr/>
        <a:lstStyle/>
        <a:p>
          <a:endParaRPr lang="ru-RU"/>
        </a:p>
      </dgm:t>
    </dgm:pt>
    <dgm:pt modelId="{F31A1225-5430-4430-8A19-1420A31D7A1B}" type="sibTrans" cxnId="{16B18200-4AF5-4FB3-A619-57CEEA640768}">
      <dgm:prSet/>
      <dgm:spPr/>
      <dgm:t>
        <a:bodyPr/>
        <a:lstStyle/>
        <a:p>
          <a:endParaRPr lang="ru-RU"/>
        </a:p>
      </dgm:t>
    </dgm:pt>
    <dgm:pt modelId="{00B800E3-A10E-4E43-93E2-09BFF06F102B}">
      <dgm:prSet phldrT="[Текст]" custT="1"/>
      <dgm:spPr>
        <a:solidFill>
          <a:schemeClr val="accent6">
            <a:lumMod val="75000"/>
            <a:alpha val="90000"/>
          </a:schemeClr>
        </a:solidFill>
      </dgm:spPr>
      <dgm:t>
        <a:bodyPr/>
        <a:lstStyle/>
        <a:p>
          <a:r>
            <a:rPr lang="kk-KZ" sz="1600" b="1" dirty="0" smtClean="0"/>
            <a:t>“Түсініктеме күнделігі”стратегиясы</a:t>
          </a:r>
          <a:endParaRPr lang="ru-RU" sz="1600" b="1" dirty="0"/>
        </a:p>
      </dgm:t>
    </dgm:pt>
    <dgm:pt modelId="{A879AA6D-D1DE-4584-87C5-378CC74F5E8F}" type="parTrans" cxnId="{99ED6F6A-3C92-4B42-90B5-8BF67DA267B3}">
      <dgm:prSet/>
      <dgm:spPr/>
      <dgm:t>
        <a:bodyPr/>
        <a:lstStyle/>
        <a:p>
          <a:endParaRPr lang="ru-RU"/>
        </a:p>
      </dgm:t>
    </dgm:pt>
    <dgm:pt modelId="{1B7FBF06-BBF4-42D3-BF1A-223128F3E0C0}" type="sibTrans" cxnId="{99ED6F6A-3C92-4B42-90B5-8BF67DA267B3}">
      <dgm:prSet/>
      <dgm:spPr/>
      <dgm:t>
        <a:bodyPr/>
        <a:lstStyle/>
        <a:p>
          <a:endParaRPr lang="ru-RU"/>
        </a:p>
      </dgm:t>
    </dgm:pt>
    <dgm:pt modelId="{F52EC06E-3B22-4762-B42A-EE25DB66D50C}">
      <dgm:prSet phldrT="[Текст]" custT="1"/>
      <dgm:spPr>
        <a:solidFill>
          <a:srgbClr val="FF00FF">
            <a:alpha val="89804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“Пәнаралық байланыс”стратегиясы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4493078-ABA4-414D-8D51-6455ED3F3DE5}" type="parTrans" cxnId="{B5018584-D7F5-43B0-94CD-A6CE0A829807}">
      <dgm:prSet/>
      <dgm:spPr/>
      <dgm:t>
        <a:bodyPr/>
        <a:lstStyle/>
        <a:p>
          <a:endParaRPr lang="ru-RU"/>
        </a:p>
      </dgm:t>
    </dgm:pt>
    <dgm:pt modelId="{E7D45E1E-FBE7-43BC-A3BA-798429454D1F}" type="sibTrans" cxnId="{B5018584-D7F5-43B0-94CD-A6CE0A829807}">
      <dgm:prSet/>
      <dgm:spPr/>
      <dgm:t>
        <a:bodyPr/>
        <a:lstStyle/>
        <a:p>
          <a:endParaRPr lang="ru-RU"/>
        </a:p>
      </dgm:t>
    </dgm:pt>
    <dgm:pt modelId="{9CAAD8E3-0CA5-4E7D-886E-EC3F1B6B2114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kk-KZ" sz="1600" b="1" dirty="0" smtClean="0">
              <a:latin typeface="Times New Roman" pitchFamily="18" charset="0"/>
              <a:cs typeface="Times New Roman" pitchFamily="18" charset="0"/>
            </a:rPr>
            <a:t>“Кейіпкерлер”стратегиясы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8E81C96-0341-4354-9F7B-6B242A4BEADC}" type="parTrans" cxnId="{D71053A3-537F-4150-8FF9-05A306597E57}">
      <dgm:prSet/>
      <dgm:spPr/>
      <dgm:t>
        <a:bodyPr/>
        <a:lstStyle/>
        <a:p>
          <a:endParaRPr lang="ru-RU"/>
        </a:p>
      </dgm:t>
    </dgm:pt>
    <dgm:pt modelId="{265361F0-399D-49EC-9155-95E20A65AFBF}" type="sibTrans" cxnId="{D71053A3-537F-4150-8FF9-05A306597E57}">
      <dgm:prSet/>
      <dgm:spPr/>
      <dgm:t>
        <a:bodyPr/>
        <a:lstStyle/>
        <a:p>
          <a:endParaRPr lang="ru-RU"/>
        </a:p>
      </dgm:t>
    </dgm:pt>
    <dgm:pt modelId="{73C72071-E806-405E-9AC8-86078D709234}" type="pres">
      <dgm:prSet presAssocID="{6CBDF596-4452-4F5B-91DF-FF9299AA19A3}" presName="compositeShape" presStyleCnt="0">
        <dgm:presLayoutVars>
          <dgm:dir/>
          <dgm:resizeHandles/>
        </dgm:presLayoutVars>
      </dgm:prSet>
      <dgm:spPr/>
    </dgm:pt>
    <dgm:pt modelId="{14EAB67B-432F-45E6-9712-5BA83B7E9FA5}" type="pres">
      <dgm:prSet presAssocID="{6CBDF596-4452-4F5B-91DF-FF9299AA19A3}" presName="pyramid" presStyleLbl="node1" presStyleIdx="0" presStyleCnt="1" custLinFactNeighborX="-23173"/>
      <dgm:spPr/>
    </dgm:pt>
    <dgm:pt modelId="{231340F7-5DB0-42B1-A243-0F63CEF71906}" type="pres">
      <dgm:prSet presAssocID="{6CBDF596-4452-4F5B-91DF-FF9299AA19A3}" presName="theList" presStyleCnt="0"/>
      <dgm:spPr/>
    </dgm:pt>
    <dgm:pt modelId="{EE6EB64F-3653-46FE-91D7-0BBE4CE6C81A}" type="pres">
      <dgm:prSet presAssocID="{36BA5730-004F-4368-A919-BD3158615210}" presName="aNode" presStyleLbl="fgAcc1" presStyleIdx="0" presStyleCnt="8" custScaleX="131263" custScaleY="80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16A34-5226-40D4-80B4-4DEA810010A6}" type="pres">
      <dgm:prSet presAssocID="{36BA5730-004F-4368-A919-BD3158615210}" presName="aSpace" presStyleCnt="0"/>
      <dgm:spPr/>
    </dgm:pt>
    <dgm:pt modelId="{7032FF96-1524-494B-96B6-96F35E58B375}" type="pres">
      <dgm:prSet presAssocID="{1B974933-9CAD-4567-B42D-79C7BC2F2900}" presName="aNode" presStyleLbl="fgAcc1" presStyleIdx="1" presStyleCnt="8" custScaleX="133580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CD27A-E5B1-4C59-B304-FF2D0FFB341A}" type="pres">
      <dgm:prSet presAssocID="{1B974933-9CAD-4567-B42D-79C7BC2F2900}" presName="aSpace" presStyleCnt="0"/>
      <dgm:spPr/>
    </dgm:pt>
    <dgm:pt modelId="{54C8D058-8A6F-4951-93D2-42A286CD5049}" type="pres">
      <dgm:prSet presAssocID="{839CB49B-9BE2-4504-9C2E-BC43D4F8BB03}" presName="aNode" presStyleLbl="fgAcc1" presStyleIdx="2" presStyleCnt="8" custScaleX="134739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6DCE9-2E87-4631-8BE6-9F490C593E26}" type="pres">
      <dgm:prSet presAssocID="{839CB49B-9BE2-4504-9C2E-BC43D4F8BB03}" presName="aSpace" presStyleCnt="0"/>
      <dgm:spPr/>
    </dgm:pt>
    <dgm:pt modelId="{71E62966-1A11-4F9C-B60B-A0EE387E7D8C}" type="pres">
      <dgm:prSet presAssocID="{6B46DFD2-1A03-4168-A141-0B19E84367FC}" presName="aNode" presStyleLbl="fgAcc1" presStyleIdx="3" presStyleCnt="8" custScaleX="130190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27FFA-C5A0-4A83-A6EF-E012859598BD}" type="pres">
      <dgm:prSet presAssocID="{6B46DFD2-1A03-4168-A141-0B19E84367FC}" presName="aSpace" presStyleCnt="0"/>
      <dgm:spPr/>
    </dgm:pt>
    <dgm:pt modelId="{9C0474C9-0207-4975-8B65-E7F449817A68}" type="pres">
      <dgm:prSet presAssocID="{00B800E3-A10E-4E43-93E2-09BFF06F102B}" presName="aNode" presStyleLbl="fgAcc1" presStyleIdx="4" presStyleCnt="8" custScaleX="130190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9627F3-60F4-43F2-A673-DB16D52511A4}" type="pres">
      <dgm:prSet presAssocID="{00B800E3-A10E-4E43-93E2-09BFF06F102B}" presName="aSpace" presStyleCnt="0"/>
      <dgm:spPr/>
    </dgm:pt>
    <dgm:pt modelId="{EC3482C7-8CC3-4B86-8CBE-504DDAEC7369}" type="pres">
      <dgm:prSet presAssocID="{F52EC06E-3B22-4762-B42A-EE25DB66D50C}" presName="aNode" presStyleLbl="fgAcc1" presStyleIdx="5" presStyleCnt="8" custScaleX="130190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E5D65-5241-408E-ADB0-F9BC895A1E54}" type="pres">
      <dgm:prSet presAssocID="{F52EC06E-3B22-4762-B42A-EE25DB66D50C}" presName="aSpace" presStyleCnt="0"/>
      <dgm:spPr/>
    </dgm:pt>
    <dgm:pt modelId="{BB69A805-5C7A-4494-BA73-A92207511BA2}" type="pres">
      <dgm:prSet presAssocID="{9CAAD8E3-0CA5-4E7D-886E-EC3F1B6B2114}" presName="aNode" presStyleLbl="fgAcc1" presStyleIdx="6" presStyleCnt="8" custScaleX="130190" custScaleY="54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1A8F3-B152-44A5-B4A7-C26818BFE131}" type="pres">
      <dgm:prSet presAssocID="{9CAAD8E3-0CA5-4E7D-886E-EC3F1B6B2114}" presName="aSpace" presStyleCnt="0"/>
      <dgm:spPr/>
    </dgm:pt>
    <dgm:pt modelId="{35D9AD16-39C7-435B-BF19-466B15E2EF32}" type="pres">
      <dgm:prSet presAssocID="{541A6773-86E2-42DF-A78E-08B4890A6EEE}" presName="aNode" presStyleLbl="fgAcc1" presStyleIdx="7" presStyleCnt="8" custScaleX="135318" custScaleY="79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77675-A8C9-4A42-AFCA-7AAE16A36FCC}" type="pres">
      <dgm:prSet presAssocID="{541A6773-86E2-42DF-A78E-08B4890A6EEE}" presName="aSpace" presStyleCnt="0"/>
      <dgm:spPr/>
    </dgm:pt>
  </dgm:ptLst>
  <dgm:cxnLst>
    <dgm:cxn modelId="{16B18200-4AF5-4FB3-A619-57CEEA640768}" srcId="{6CBDF596-4452-4F5B-91DF-FF9299AA19A3}" destId="{6B46DFD2-1A03-4168-A141-0B19E84367FC}" srcOrd="3" destOrd="0" parTransId="{27C273A1-54D8-4ED6-A47D-A35779A75BA1}" sibTransId="{F31A1225-5430-4430-8A19-1420A31D7A1B}"/>
    <dgm:cxn modelId="{A58D84BC-0287-4242-9717-472479112CAC}" srcId="{6CBDF596-4452-4F5B-91DF-FF9299AA19A3}" destId="{541A6773-86E2-42DF-A78E-08B4890A6EEE}" srcOrd="7" destOrd="0" parTransId="{2C96BFEB-68EC-497B-9E3F-686A38020824}" sibTransId="{E6C7727E-E9C9-4CCA-8E9B-094514368AB4}"/>
    <dgm:cxn modelId="{3515C0B3-D6A9-4856-96FB-2F814361546E}" srcId="{6CBDF596-4452-4F5B-91DF-FF9299AA19A3}" destId="{36BA5730-004F-4368-A919-BD3158615210}" srcOrd="0" destOrd="0" parTransId="{25021ACE-08E1-4EF8-AC84-5D704A10DF07}" sibTransId="{1A61D146-0DC3-4976-944D-60EA5EB4D30A}"/>
    <dgm:cxn modelId="{1EB4B03D-7035-4102-AABF-0DAFE0C2F1C7}" type="presOf" srcId="{F52EC06E-3B22-4762-B42A-EE25DB66D50C}" destId="{EC3482C7-8CC3-4B86-8CBE-504DDAEC7369}" srcOrd="0" destOrd="0" presId="urn:microsoft.com/office/officeart/2005/8/layout/pyramid2"/>
    <dgm:cxn modelId="{D71053A3-537F-4150-8FF9-05A306597E57}" srcId="{6CBDF596-4452-4F5B-91DF-FF9299AA19A3}" destId="{9CAAD8E3-0CA5-4E7D-886E-EC3F1B6B2114}" srcOrd="6" destOrd="0" parTransId="{38E81C96-0341-4354-9F7B-6B242A4BEADC}" sibTransId="{265361F0-399D-49EC-9155-95E20A65AFBF}"/>
    <dgm:cxn modelId="{6021FCCA-6365-44E4-BB9D-04E831A1EA00}" type="presOf" srcId="{9CAAD8E3-0CA5-4E7D-886E-EC3F1B6B2114}" destId="{BB69A805-5C7A-4494-BA73-A92207511BA2}" srcOrd="0" destOrd="0" presId="urn:microsoft.com/office/officeart/2005/8/layout/pyramid2"/>
    <dgm:cxn modelId="{646AAADC-E590-455C-B3D4-0C6E428D317E}" type="presOf" srcId="{36BA5730-004F-4368-A919-BD3158615210}" destId="{EE6EB64F-3653-46FE-91D7-0BBE4CE6C81A}" srcOrd="0" destOrd="0" presId="urn:microsoft.com/office/officeart/2005/8/layout/pyramid2"/>
    <dgm:cxn modelId="{99ED6F6A-3C92-4B42-90B5-8BF67DA267B3}" srcId="{6CBDF596-4452-4F5B-91DF-FF9299AA19A3}" destId="{00B800E3-A10E-4E43-93E2-09BFF06F102B}" srcOrd="4" destOrd="0" parTransId="{A879AA6D-D1DE-4584-87C5-378CC74F5E8F}" sibTransId="{1B7FBF06-BBF4-42D3-BF1A-223128F3E0C0}"/>
    <dgm:cxn modelId="{1E907CD8-62AB-42F6-A9D1-9917E9138E31}" type="presOf" srcId="{00B800E3-A10E-4E43-93E2-09BFF06F102B}" destId="{9C0474C9-0207-4975-8B65-E7F449817A68}" srcOrd="0" destOrd="0" presId="urn:microsoft.com/office/officeart/2005/8/layout/pyramid2"/>
    <dgm:cxn modelId="{84B959F7-2FC8-4296-86E5-E8102457D002}" type="presOf" srcId="{6B46DFD2-1A03-4168-A141-0B19E84367FC}" destId="{71E62966-1A11-4F9C-B60B-A0EE387E7D8C}" srcOrd="0" destOrd="0" presId="urn:microsoft.com/office/officeart/2005/8/layout/pyramid2"/>
    <dgm:cxn modelId="{2BC46D7D-6C62-42FD-BE91-FA83485515BD}" type="presOf" srcId="{1B974933-9CAD-4567-B42D-79C7BC2F2900}" destId="{7032FF96-1524-494B-96B6-96F35E58B375}" srcOrd="0" destOrd="0" presId="urn:microsoft.com/office/officeart/2005/8/layout/pyramid2"/>
    <dgm:cxn modelId="{A86E75FF-CD85-47AF-985D-712B0DCB4D6A}" srcId="{6CBDF596-4452-4F5B-91DF-FF9299AA19A3}" destId="{839CB49B-9BE2-4504-9C2E-BC43D4F8BB03}" srcOrd="2" destOrd="0" parTransId="{3E190B6F-55B9-4529-9F4D-C63497FA0CD7}" sibTransId="{EF1004E2-C15A-4CF7-BF05-9F1633CE7987}"/>
    <dgm:cxn modelId="{4C37223E-4A3A-4E9B-983E-E18A7492D3DF}" srcId="{6CBDF596-4452-4F5B-91DF-FF9299AA19A3}" destId="{1B974933-9CAD-4567-B42D-79C7BC2F2900}" srcOrd="1" destOrd="0" parTransId="{3822FE19-B247-49FA-B655-9F696559B80E}" sibTransId="{B894EF00-0576-4783-99FD-CB687C1AB84F}"/>
    <dgm:cxn modelId="{B5018584-D7F5-43B0-94CD-A6CE0A829807}" srcId="{6CBDF596-4452-4F5B-91DF-FF9299AA19A3}" destId="{F52EC06E-3B22-4762-B42A-EE25DB66D50C}" srcOrd="5" destOrd="0" parTransId="{64493078-ABA4-414D-8D51-6455ED3F3DE5}" sibTransId="{E7D45E1E-FBE7-43BC-A3BA-798429454D1F}"/>
    <dgm:cxn modelId="{7DCB818C-156A-47C6-89F4-43B5CC06DE26}" type="presOf" srcId="{541A6773-86E2-42DF-A78E-08B4890A6EEE}" destId="{35D9AD16-39C7-435B-BF19-466B15E2EF32}" srcOrd="0" destOrd="0" presId="urn:microsoft.com/office/officeart/2005/8/layout/pyramid2"/>
    <dgm:cxn modelId="{F1151BA2-9E8A-46CB-8579-D70CAAEA1AEE}" type="presOf" srcId="{839CB49B-9BE2-4504-9C2E-BC43D4F8BB03}" destId="{54C8D058-8A6F-4951-93D2-42A286CD5049}" srcOrd="0" destOrd="0" presId="urn:microsoft.com/office/officeart/2005/8/layout/pyramid2"/>
    <dgm:cxn modelId="{A822A012-E19C-4C44-8B2A-D23B743E2301}" type="presOf" srcId="{6CBDF596-4452-4F5B-91DF-FF9299AA19A3}" destId="{73C72071-E806-405E-9AC8-86078D709234}" srcOrd="0" destOrd="0" presId="urn:microsoft.com/office/officeart/2005/8/layout/pyramid2"/>
    <dgm:cxn modelId="{DCF2CC7B-4E35-4363-9DBD-B850DC9BBD38}" type="presParOf" srcId="{73C72071-E806-405E-9AC8-86078D709234}" destId="{14EAB67B-432F-45E6-9712-5BA83B7E9FA5}" srcOrd="0" destOrd="0" presId="urn:microsoft.com/office/officeart/2005/8/layout/pyramid2"/>
    <dgm:cxn modelId="{F96D81C4-79C1-4214-B60F-FF0059E558D4}" type="presParOf" srcId="{73C72071-E806-405E-9AC8-86078D709234}" destId="{231340F7-5DB0-42B1-A243-0F63CEF71906}" srcOrd="1" destOrd="0" presId="urn:microsoft.com/office/officeart/2005/8/layout/pyramid2"/>
    <dgm:cxn modelId="{6F1DC0CD-65A7-4EE4-A3A1-371DB990136F}" type="presParOf" srcId="{231340F7-5DB0-42B1-A243-0F63CEF71906}" destId="{EE6EB64F-3653-46FE-91D7-0BBE4CE6C81A}" srcOrd="0" destOrd="0" presId="urn:microsoft.com/office/officeart/2005/8/layout/pyramid2"/>
    <dgm:cxn modelId="{F6C5EFC2-BEED-4583-B654-21C9AD194139}" type="presParOf" srcId="{231340F7-5DB0-42B1-A243-0F63CEF71906}" destId="{05516A34-5226-40D4-80B4-4DEA810010A6}" srcOrd="1" destOrd="0" presId="urn:microsoft.com/office/officeart/2005/8/layout/pyramid2"/>
    <dgm:cxn modelId="{CA95A373-7B5F-4335-825F-91E06D2C8DAB}" type="presParOf" srcId="{231340F7-5DB0-42B1-A243-0F63CEF71906}" destId="{7032FF96-1524-494B-96B6-96F35E58B375}" srcOrd="2" destOrd="0" presId="urn:microsoft.com/office/officeart/2005/8/layout/pyramid2"/>
    <dgm:cxn modelId="{19144303-2A59-44D3-95AE-931BFCDC00B7}" type="presParOf" srcId="{231340F7-5DB0-42B1-A243-0F63CEF71906}" destId="{672CD27A-E5B1-4C59-B304-FF2D0FFB341A}" srcOrd="3" destOrd="0" presId="urn:microsoft.com/office/officeart/2005/8/layout/pyramid2"/>
    <dgm:cxn modelId="{CB580385-4874-4D58-804A-9767DFDDBAF9}" type="presParOf" srcId="{231340F7-5DB0-42B1-A243-0F63CEF71906}" destId="{54C8D058-8A6F-4951-93D2-42A286CD5049}" srcOrd="4" destOrd="0" presId="urn:microsoft.com/office/officeart/2005/8/layout/pyramid2"/>
    <dgm:cxn modelId="{B862F0C5-5C85-4508-8AF3-4C72507A3DA2}" type="presParOf" srcId="{231340F7-5DB0-42B1-A243-0F63CEF71906}" destId="{1456DCE9-2E87-4631-8BE6-9F490C593E26}" srcOrd="5" destOrd="0" presId="urn:microsoft.com/office/officeart/2005/8/layout/pyramid2"/>
    <dgm:cxn modelId="{BE9D61EF-0670-4094-ADBD-0B0162BD8291}" type="presParOf" srcId="{231340F7-5DB0-42B1-A243-0F63CEF71906}" destId="{71E62966-1A11-4F9C-B60B-A0EE387E7D8C}" srcOrd="6" destOrd="0" presId="urn:microsoft.com/office/officeart/2005/8/layout/pyramid2"/>
    <dgm:cxn modelId="{DD7F953A-C47A-4BE4-9175-57DE16542160}" type="presParOf" srcId="{231340F7-5DB0-42B1-A243-0F63CEF71906}" destId="{E2627FFA-C5A0-4A83-A6EF-E012859598BD}" srcOrd="7" destOrd="0" presId="urn:microsoft.com/office/officeart/2005/8/layout/pyramid2"/>
    <dgm:cxn modelId="{835BE0D7-C313-4298-81A3-856FDEA9A6D3}" type="presParOf" srcId="{231340F7-5DB0-42B1-A243-0F63CEF71906}" destId="{9C0474C9-0207-4975-8B65-E7F449817A68}" srcOrd="8" destOrd="0" presId="urn:microsoft.com/office/officeart/2005/8/layout/pyramid2"/>
    <dgm:cxn modelId="{9970FB1E-F601-4FAC-9372-1730DACD7FA9}" type="presParOf" srcId="{231340F7-5DB0-42B1-A243-0F63CEF71906}" destId="{E39627F3-60F4-43F2-A673-DB16D52511A4}" srcOrd="9" destOrd="0" presId="urn:microsoft.com/office/officeart/2005/8/layout/pyramid2"/>
    <dgm:cxn modelId="{F60473A0-66BC-424A-A2D1-1E43B504CB2B}" type="presParOf" srcId="{231340F7-5DB0-42B1-A243-0F63CEF71906}" destId="{EC3482C7-8CC3-4B86-8CBE-504DDAEC7369}" srcOrd="10" destOrd="0" presId="urn:microsoft.com/office/officeart/2005/8/layout/pyramid2"/>
    <dgm:cxn modelId="{7F7F41E8-DD99-470A-B6C2-05A41A2EE458}" type="presParOf" srcId="{231340F7-5DB0-42B1-A243-0F63CEF71906}" destId="{BE1E5D65-5241-408E-ADB0-F9BC895A1E54}" srcOrd="11" destOrd="0" presId="urn:microsoft.com/office/officeart/2005/8/layout/pyramid2"/>
    <dgm:cxn modelId="{B678F12E-41D2-4E8D-AA45-D8145DAFE75F}" type="presParOf" srcId="{231340F7-5DB0-42B1-A243-0F63CEF71906}" destId="{BB69A805-5C7A-4494-BA73-A92207511BA2}" srcOrd="12" destOrd="0" presId="urn:microsoft.com/office/officeart/2005/8/layout/pyramid2"/>
    <dgm:cxn modelId="{93F46131-1056-40F2-B9C8-D2A35048A3E7}" type="presParOf" srcId="{231340F7-5DB0-42B1-A243-0F63CEF71906}" destId="{1101A8F3-B152-44A5-B4A7-C26818BFE131}" srcOrd="13" destOrd="0" presId="urn:microsoft.com/office/officeart/2005/8/layout/pyramid2"/>
    <dgm:cxn modelId="{8D0A9AD3-AC32-4C34-A547-CC4BFD0DA834}" type="presParOf" srcId="{231340F7-5DB0-42B1-A243-0F63CEF71906}" destId="{35D9AD16-39C7-435B-BF19-466B15E2EF32}" srcOrd="14" destOrd="0" presId="urn:microsoft.com/office/officeart/2005/8/layout/pyramid2"/>
    <dgm:cxn modelId="{C0FA3703-F187-4CB1-A9DE-78A08A5F8262}" type="presParOf" srcId="{231340F7-5DB0-42B1-A243-0F63CEF71906}" destId="{8F877675-A8C9-4A42-AFCA-7AAE16A36FCC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2CA535-9643-4814-9D15-A59ADD553D7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17D79C-E042-4229-923F-28C585814863}">
      <dgm:prSet phldrT="[Текст]"/>
      <dgm:spPr>
        <a:solidFill>
          <a:srgbClr val="FF0000"/>
        </a:solidFill>
      </dgm:spPr>
      <dgm:t>
        <a:bodyPr/>
        <a:lstStyle/>
        <a:p>
          <a:r>
            <a:rPr lang="kk-KZ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Сатылай  кешенді талдау:</a:t>
          </a:r>
          <a:endParaRPr lang="ru-RU" dirty="0">
            <a:solidFill>
              <a:srgbClr val="002060"/>
            </a:solidFill>
          </a:endParaRPr>
        </a:p>
      </dgm:t>
    </dgm:pt>
    <dgm:pt modelId="{EDE823EA-0D00-48B3-BC8C-3D830918EA92}" type="parTrans" cxnId="{B860D480-CA53-4EC4-B7BC-C7EBFC6464F2}">
      <dgm:prSet/>
      <dgm:spPr/>
      <dgm:t>
        <a:bodyPr/>
        <a:lstStyle/>
        <a:p>
          <a:endParaRPr lang="ru-RU"/>
        </a:p>
      </dgm:t>
    </dgm:pt>
    <dgm:pt modelId="{5D28CB37-FF5D-461F-81ED-E08F9B63E4F5}" type="sibTrans" cxnId="{B860D480-CA53-4EC4-B7BC-C7EBFC6464F2}">
      <dgm:prSet/>
      <dgm:spPr/>
      <dgm:t>
        <a:bodyPr/>
        <a:lstStyle/>
        <a:p>
          <a:endParaRPr lang="ru-RU"/>
        </a:p>
      </dgm:t>
    </dgm:pt>
    <dgm:pt modelId="{5748EDAF-6B94-44E1-A4F4-93A6B7EBB3A6}">
      <dgm:prSet phldrT="[Текст]"/>
      <dgm:spPr>
        <a:solidFill>
          <a:srgbClr val="92D050"/>
        </a:solidFill>
      </dgm:spPr>
      <dgm:t>
        <a:bodyPr/>
        <a:lstStyle/>
        <a:p>
          <a:r>
            <a:rPr lang="kk-KZ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Композициялық құрылым:</a:t>
          </a:r>
          <a:endParaRPr lang="ru-RU" dirty="0">
            <a:solidFill>
              <a:srgbClr val="002060"/>
            </a:solidFill>
          </a:endParaRPr>
        </a:p>
      </dgm:t>
    </dgm:pt>
    <dgm:pt modelId="{78BB912C-3EC8-4E1B-A00F-0016B8C74FEB}" type="parTrans" cxnId="{F9E699E9-35ED-4018-8F49-3279F5C718D3}">
      <dgm:prSet/>
      <dgm:spPr/>
      <dgm:t>
        <a:bodyPr/>
        <a:lstStyle/>
        <a:p>
          <a:endParaRPr lang="ru-RU"/>
        </a:p>
      </dgm:t>
    </dgm:pt>
    <dgm:pt modelId="{70FAD293-981C-41CD-AD0F-AA10EB06AE69}" type="sibTrans" cxnId="{F9E699E9-35ED-4018-8F49-3279F5C718D3}">
      <dgm:prSet/>
      <dgm:spPr/>
      <dgm:t>
        <a:bodyPr/>
        <a:lstStyle/>
        <a:p>
          <a:endParaRPr lang="ru-RU"/>
        </a:p>
      </dgm:t>
    </dgm:pt>
    <dgm:pt modelId="{09F6E728-359E-4C98-AB7C-6D5745EA3E85}" type="pres">
      <dgm:prSet presAssocID="{152CA535-9643-4814-9D15-A59ADD553D7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E4D99AF-A603-42B3-A88D-0B60CAEEA8C6}" type="pres">
      <dgm:prSet presAssocID="{7C17D79C-E042-4229-923F-28C585814863}" presName="linNode" presStyleCnt="0"/>
      <dgm:spPr/>
    </dgm:pt>
    <dgm:pt modelId="{02E319A2-9B2B-4B84-A25C-D2BA81EC5239}" type="pres">
      <dgm:prSet presAssocID="{7C17D79C-E042-4229-923F-28C585814863}" presName="parentShp" presStyleLbl="node1" presStyleIdx="0" presStyleCnt="2" custScaleX="226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4D5F7-5C27-49C4-8AC2-9D594F2F4A85}" type="pres">
      <dgm:prSet presAssocID="{7C17D79C-E042-4229-923F-28C585814863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FA1AB-C3B3-47FB-9FD3-0BCB1A7A0647}" type="pres">
      <dgm:prSet presAssocID="{5D28CB37-FF5D-461F-81ED-E08F9B63E4F5}" presName="spacing" presStyleCnt="0"/>
      <dgm:spPr/>
    </dgm:pt>
    <dgm:pt modelId="{D2CBB84E-8BE0-4F28-91C6-FB5FB38C6C71}" type="pres">
      <dgm:prSet presAssocID="{5748EDAF-6B94-44E1-A4F4-93A6B7EBB3A6}" presName="linNode" presStyleCnt="0"/>
      <dgm:spPr/>
    </dgm:pt>
    <dgm:pt modelId="{4FB5B744-120B-4AA8-9551-6AE0612C7615}" type="pres">
      <dgm:prSet presAssocID="{5748EDAF-6B94-44E1-A4F4-93A6B7EBB3A6}" presName="parentShp" presStyleLbl="node1" presStyleIdx="1" presStyleCnt="2" custScaleX="212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C63080-1618-437A-B32E-BB896F7B2B3F}" type="pres">
      <dgm:prSet presAssocID="{5748EDAF-6B94-44E1-A4F4-93A6B7EBB3A6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CFBA-B6C4-4EF7-8EF0-BFA00EB33547}" type="presOf" srcId="{7C17D79C-E042-4229-923F-28C585814863}" destId="{02E319A2-9B2B-4B84-A25C-D2BA81EC5239}" srcOrd="0" destOrd="0" presId="urn:microsoft.com/office/officeart/2005/8/layout/vList6"/>
    <dgm:cxn modelId="{B1D0728C-E2D1-4AA0-83F5-479B4B04941F}" type="presOf" srcId="{5748EDAF-6B94-44E1-A4F4-93A6B7EBB3A6}" destId="{4FB5B744-120B-4AA8-9551-6AE0612C7615}" srcOrd="0" destOrd="0" presId="urn:microsoft.com/office/officeart/2005/8/layout/vList6"/>
    <dgm:cxn modelId="{F9E699E9-35ED-4018-8F49-3279F5C718D3}" srcId="{152CA535-9643-4814-9D15-A59ADD553D7D}" destId="{5748EDAF-6B94-44E1-A4F4-93A6B7EBB3A6}" srcOrd="1" destOrd="0" parTransId="{78BB912C-3EC8-4E1B-A00F-0016B8C74FEB}" sibTransId="{70FAD293-981C-41CD-AD0F-AA10EB06AE69}"/>
    <dgm:cxn modelId="{C141D9EF-CB77-4A37-AB7D-C163F9C9AD1E}" type="presOf" srcId="{152CA535-9643-4814-9D15-A59ADD553D7D}" destId="{09F6E728-359E-4C98-AB7C-6D5745EA3E85}" srcOrd="0" destOrd="0" presId="urn:microsoft.com/office/officeart/2005/8/layout/vList6"/>
    <dgm:cxn modelId="{B860D480-CA53-4EC4-B7BC-C7EBFC6464F2}" srcId="{152CA535-9643-4814-9D15-A59ADD553D7D}" destId="{7C17D79C-E042-4229-923F-28C585814863}" srcOrd="0" destOrd="0" parTransId="{EDE823EA-0D00-48B3-BC8C-3D830918EA92}" sibTransId="{5D28CB37-FF5D-461F-81ED-E08F9B63E4F5}"/>
    <dgm:cxn modelId="{7F0A1659-04D3-4A65-99B4-F827F1469ACB}" type="presParOf" srcId="{09F6E728-359E-4C98-AB7C-6D5745EA3E85}" destId="{AE4D99AF-A603-42B3-A88D-0B60CAEEA8C6}" srcOrd="0" destOrd="0" presId="urn:microsoft.com/office/officeart/2005/8/layout/vList6"/>
    <dgm:cxn modelId="{2DA5249B-43A8-4CF4-A792-1BA2EB76E4FC}" type="presParOf" srcId="{AE4D99AF-A603-42B3-A88D-0B60CAEEA8C6}" destId="{02E319A2-9B2B-4B84-A25C-D2BA81EC5239}" srcOrd="0" destOrd="0" presId="urn:microsoft.com/office/officeart/2005/8/layout/vList6"/>
    <dgm:cxn modelId="{AF0F68CB-92FC-45D6-B607-B211DDF07103}" type="presParOf" srcId="{AE4D99AF-A603-42B3-A88D-0B60CAEEA8C6}" destId="{7364D5F7-5C27-49C4-8AC2-9D594F2F4A85}" srcOrd="1" destOrd="0" presId="urn:microsoft.com/office/officeart/2005/8/layout/vList6"/>
    <dgm:cxn modelId="{641498FD-2D2B-403F-ACBE-DFE6C5C3DAF4}" type="presParOf" srcId="{09F6E728-359E-4C98-AB7C-6D5745EA3E85}" destId="{326FA1AB-C3B3-47FB-9FD3-0BCB1A7A0647}" srcOrd="1" destOrd="0" presId="urn:microsoft.com/office/officeart/2005/8/layout/vList6"/>
    <dgm:cxn modelId="{47CE74C8-D8DA-44BD-B1AE-57956BB2C73E}" type="presParOf" srcId="{09F6E728-359E-4C98-AB7C-6D5745EA3E85}" destId="{D2CBB84E-8BE0-4F28-91C6-FB5FB38C6C71}" srcOrd="2" destOrd="0" presId="urn:microsoft.com/office/officeart/2005/8/layout/vList6"/>
    <dgm:cxn modelId="{E173D1CF-9471-45CA-9C94-A443BFADABA0}" type="presParOf" srcId="{D2CBB84E-8BE0-4F28-91C6-FB5FB38C6C71}" destId="{4FB5B744-120B-4AA8-9551-6AE0612C7615}" srcOrd="0" destOrd="0" presId="urn:microsoft.com/office/officeart/2005/8/layout/vList6"/>
    <dgm:cxn modelId="{808137A7-DACE-49B9-8397-C7DD0567BDE8}" type="presParOf" srcId="{D2CBB84E-8BE0-4F28-91C6-FB5FB38C6C71}" destId="{D8C63080-1618-437A-B32E-BB896F7B2B3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EAB67B-432F-45E6-9712-5BA83B7E9FA5}">
      <dsp:nvSpPr>
        <dsp:cNvPr id="0" name=""/>
        <dsp:cNvSpPr/>
      </dsp:nvSpPr>
      <dsp:spPr>
        <a:xfrm>
          <a:off x="0" y="0"/>
          <a:ext cx="4876800" cy="4876800"/>
        </a:xfrm>
        <a:prstGeom prst="triangl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6EB64F-3653-46FE-91D7-0BBE4CE6C81A}">
      <dsp:nvSpPr>
        <dsp:cNvPr id="0" name=""/>
        <dsp:cNvSpPr/>
      </dsp:nvSpPr>
      <dsp:spPr>
        <a:xfrm>
          <a:off x="2973645" y="489673"/>
          <a:ext cx="4160932" cy="532784"/>
        </a:xfrm>
        <a:prstGeom prst="roundRect">
          <a:avLst/>
        </a:prstGeom>
        <a:solidFill>
          <a:srgbClr val="FF0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smtClean="0">
              <a:latin typeface="Times New Roman" pitchFamily="18" charset="0"/>
              <a:cs typeface="Times New Roman" pitchFamily="18" charset="0"/>
            </a:rPr>
            <a:t>“Еркін жауап” 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3645" y="489673"/>
        <a:ext cx="4160932" cy="532784"/>
      </dsp:txXfrm>
    </dsp:sp>
    <dsp:sp modelId="{7032FF96-1524-494B-96B6-96F35E58B375}">
      <dsp:nvSpPr>
        <dsp:cNvPr id="0" name=""/>
        <dsp:cNvSpPr/>
      </dsp:nvSpPr>
      <dsp:spPr>
        <a:xfrm>
          <a:off x="2936922" y="1105683"/>
          <a:ext cx="4234379" cy="362107"/>
        </a:xfrm>
        <a:prstGeom prst="roundRect">
          <a:avLst/>
        </a:prstGeom>
        <a:solidFill>
          <a:srgbClr val="FFFF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“Түсіну”стратегиясы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6922" y="1105683"/>
        <a:ext cx="4234379" cy="362107"/>
      </dsp:txXfrm>
    </dsp:sp>
    <dsp:sp modelId="{54C8D058-8A6F-4951-93D2-42A286CD5049}">
      <dsp:nvSpPr>
        <dsp:cNvPr id="0" name=""/>
        <dsp:cNvSpPr/>
      </dsp:nvSpPr>
      <dsp:spPr>
        <a:xfrm>
          <a:off x="2918552" y="1551015"/>
          <a:ext cx="4271118" cy="362107"/>
        </a:xfrm>
        <a:prstGeom prst="roundRect">
          <a:avLst/>
        </a:prstGeom>
        <a:solidFill>
          <a:srgbClr val="00B0F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“Танып білу”стратегиясы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18552" y="1551015"/>
        <a:ext cx="4271118" cy="362107"/>
      </dsp:txXfrm>
    </dsp:sp>
    <dsp:sp modelId="{71E62966-1A11-4F9C-B60B-A0EE387E7D8C}">
      <dsp:nvSpPr>
        <dsp:cNvPr id="0" name=""/>
        <dsp:cNvSpPr/>
      </dsp:nvSpPr>
      <dsp:spPr>
        <a:xfrm>
          <a:off x="2990652" y="1996347"/>
          <a:ext cx="4126918" cy="362107"/>
        </a:xfrm>
        <a:prstGeom prst="roundRect">
          <a:avLst/>
        </a:prstGeom>
        <a:solidFill>
          <a:srgbClr val="7030A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“Талдап білу”стратегиясы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90652" y="1996347"/>
        <a:ext cx="4126918" cy="362107"/>
      </dsp:txXfrm>
    </dsp:sp>
    <dsp:sp modelId="{9C0474C9-0207-4975-8B65-E7F449817A68}">
      <dsp:nvSpPr>
        <dsp:cNvPr id="0" name=""/>
        <dsp:cNvSpPr/>
      </dsp:nvSpPr>
      <dsp:spPr>
        <a:xfrm>
          <a:off x="2990652" y="2441679"/>
          <a:ext cx="4126918" cy="362107"/>
        </a:xfrm>
        <a:prstGeom prst="roundRect">
          <a:avLst/>
        </a:prstGeom>
        <a:solidFill>
          <a:schemeClr val="accent6">
            <a:lumMod val="75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/>
            <a:t>“Түсініктеме күнделігі”стратегиясы</a:t>
          </a:r>
          <a:endParaRPr lang="ru-RU" sz="1600" b="1" kern="1200" dirty="0"/>
        </a:p>
      </dsp:txBody>
      <dsp:txXfrm>
        <a:off x="2990652" y="2441679"/>
        <a:ext cx="4126918" cy="362107"/>
      </dsp:txXfrm>
    </dsp:sp>
    <dsp:sp modelId="{EC3482C7-8CC3-4B86-8CBE-504DDAEC7369}">
      <dsp:nvSpPr>
        <dsp:cNvPr id="0" name=""/>
        <dsp:cNvSpPr/>
      </dsp:nvSpPr>
      <dsp:spPr>
        <a:xfrm>
          <a:off x="2990652" y="2887011"/>
          <a:ext cx="4126918" cy="362107"/>
        </a:xfrm>
        <a:prstGeom prst="roundRect">
          <a:avLst/>
        </a:prstGeom>
        <a:solidFill>
          <a:srgbClr val="FF00FF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“Пәнаралық байланыс”стратегиясы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90652" y="2887011"/>
        <a:ext cx="4126918" cy="362107"/>
      </dsp:txXfrm>
    </dsp:sp>
    <dsp:sp modelId="{BB69A805-5C7A-4494-BA73-A92207511BA2}">
      <dsp:nvSpPr>
        <dsp:cNvPr id="0" name=""/>
        <dsp:cNvSpPr/>
      </dsp:nvSpPr>
      <dsp:spPr>
        <a:xfrm>
          <a:off x="2990652" y="3332343"/>
          <a:ext cx="4126918" cy="362107"/>
        </a:xfrm>
        <a:prstGeom prst="roundRect">
          <a:avLst/>
        </a:prstGeom>
        <a:solidFill>
          <a:srgbClr val="FFC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“Кейіпкерлер”стратегиясы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90652" y="3332343"/>
        <a:ext cx="4126918" cy="362107"/>
      </dsp:txXfrm>
    </dsp:sp>
    <dsp:sp modelId="{35D9AD16-39C7-435B-BF19-466B15E2EF32}">
      <dsp:nvSpPr>
        <dsp:cNvPr id="0" name=""/>
        <dsp:cNvSpPr/>
      </dsp:nvSpPr>
      <dsp:spPr>
        <a:xfrm>
          <a:off x="2909375" y="3777674"/>
          <a:ext cx="4289472" cy="526226"/>
        </a:xfrm>
        <a:prstGeom prst="roundRect">
          <a:avLst/>
        </a:prstGeom>
        <a:solidFill>
          <a:srgbClr val="00B05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latin typeface="Times New Roman" pitchFamily="18" charset="0"/>
              <a:cs typeface="Times New Roman" pitchFamily="18" charset="0"/>
            </a:rPr>
            <a:t>“Пікір алысу” стратегиясы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9375" y="3777674"/>
        <a:ext cx="4289472" cy="5262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64D5F7-5C27-49C4-8AC2-9D594F2F4A85}">
      <dsp:nvSpPr>
        <dsp:cNvPr id="0" name=""/>
        <dsp:cNvSpPr/>
      </dsp:nvSpPr>
      <dsp:spPr>
        <a:xfrm>
          <a:off x="4491889" y="496"/>
          <a:ext cx="2970996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E319A2-9B2B-4B84-A25C-D2BA81EC5239}">
      <dsp:nvSpPr>
        <dsp:cNvPr id="0" name=""/>
        <dsp:cNvSpPr/>
      </dsp:nvSpPr>
      <dsp:spPr>
        <a:xfrm>
          <a:off x="4714" y="496"/>
          <a:ext cx="4487174" cy="1934765"/>
        </a:xfrm>
        <a:prstGeom prst="roundRect">
          <a:avLst/>
        </a:prstGeom>
        <a:solidFill>
          <a:srgbClr val="FF0000"/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800" b="1" i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Сатылай  кешенді талдау:</a:t>
          </a:r>
          <a:endParaRPr lang="ru-RU" sz="3800" kern="1200" dirty="0">
            <a:solidFill>
              <a:srgbClr val="002060"/>
            </a:solidFill>
          </a:endParaRPr>
        </a:p>
      </dsp:txBody>
      <dsp:txXfrm>
        <a:off x="4714" y="496"/>
        <a:ext cx="4487174" cy="1934765"/>
      </dsp:txXfrm>
    </dsp:sp>
    <dsp:sp modelId="{D8C63080-1618-437A-B32E-BB896F7B2B3F}">
      <dsp:nvSpPr>
        <dsp:cNvPr id="0" name=""/>
        <dsp:cNvSpPr/>
      </dsp:nvSpPr>
      <dsp:spPr>
        <a:xfrm>
          <a:off x="4379481" y="2128738"/>
          <a:ext cx="308476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B5B744-120B-4AA8-9551-6AE0612C7615}">
      <dsp:nvSpPr>
        <dsp:cNvPr id="0" name=""/>
        <dsp:cNvSpPr/>
      </dsp:nvSpPr>
      <dsp:spPr>
        <a:xfrm>
          <a:off x="3357" y="2128738"/>
          <a:ext cx="4376123" cy="1934765"/>
        </a:xfrm>
        <a:prstGeom prst="roundRect">
          <a:avLst/>
        </a:prstGeom>
        <a:solidFill>
          <a:srgbClr val="92D050"/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Композициялық құрылым:</a:t>
          </a:r>
          <a:endParaRPr lang="ru-RU" sz="3800" kern="1200" dirty="0">
            <a:solidFill>
              <a:srgbClr val="002060"/>
            </a:solidFill>
          </a:endParaRPr>
        </a:p>
      </dsp:txBody>
      <dsp:txXfrm>
        <a:off x="3357" y="2128738"/>
        <a:ext cx="4376123" cy="19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23FF4-F3EE-4D1C-9403-A8EF44971200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5C7FB-B401-4A60-BE08-C014E2275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5C7FB-B401-4A60-BE08-C014E22753F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8A71-7B2A-45D7-A738-8C79E41F66A9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B598-939C-49E6-9572-538A018C8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AA817-B42E-4E4D-86B6-B1638AEA75A3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00153-00D6-47C3-BCE2-70FF5AF1F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FB25-0275-4976-836E-B09C157BEFAE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5C739-4539-4AC2-A267-387BA931E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6C6F-A80D-4E54-9D2A-F34ECB60453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8AC3C-E6FA-47DF-84E4-74A1CBDAD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C7BC-897F-4C18-AFB0-AD11C238203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D5D52-9853-4B60-BCA7-9A9252B0E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69C83-3E41-43FB-90A5-3B9A223DAB9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4CB1C-4C99-48F5-84F1-397B0B67F6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B4CF0-5D69-4A3F-B922-371CCF26A24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E6917-238D-4069-995C-B6C353F8C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2869B-1BA0-4862-8D6F-90E26AC35C4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5FD87-6698-4263-966A-C26E50F9C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91FF7-15B2-4CAC-A3CD-2DB6C62B8A27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CC29F-EE29-4AA2-9A34-5BE0A752D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BF76-7725-426F-86F8-9D291590832D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FC596-5509-48AD-A0BE-CE0A37C7B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6456E-2E07-4539-AD72-BE0581EA8436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78310-7A7D-4393-8765-F21523E9C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0D79B0-8327-42E4-B63D-87758974F79F}" type="datetimeFigureOut">
              <a:rPr lang="en-US"/>
              <a:pPr>
                <a:defRPr/>
              </a:pPr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2079C5-ACDF-47F0-9ECB-068FF950E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4114800"/>
            <a:ext cx="8001000" cy="1828800"/>
          </a:xfrm>
        </p:spPr>
        <p:txBody>
          <a:bodyPr/>
          <a:lstStyle/>
          <a:p>
            <a:pPr eaLnBrk="1" hangingPunct="1"/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Сабақтың тақырыбы: Ғ.Мүсіреповтың </a:t>
            </a:r>
            <a:br>
              <a:rPr lang="kk-KZ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«Боранды түнде» әңгімесі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053" name="Picture 5" descr="http://www.inform.kz/fotoarticles/20120315184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762000"/>
            <a:ext cx="47244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14400" y="1295400"/>
            <a:ext cx="76962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k-K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Композициялық </a:t>
            </a:r>
            <a:r>
              <a:rPr lang="kk-K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құрылым: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Оқиғаның басталуы: Ашуға мінген Қайсар;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Оқиғаның дамуы (Сюжеттік байланыс): Қыз алып қашуға аттану;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Оқиғаның шиеленісуі: </a:t>
            </a:r>
            <a:r>
              <a:rPr lang="kk-KZ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Баланың </a:t>
            </a:r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адасуы. Бейтаныс үй;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Оқиғаның шарықтау шегі: Кәменді балаға ілестіру;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3" action="ppaction://hlinksldjump" highlightClick="1"/>
          </p:cNvPr>
          <p:cNvSpPr/>
          <p:nvPr/>
        </p:nvSpPr>
        <p:spPr>
          <a:xfrm>
            <a:off x="6248400" y="5943600"/>
            <a:ext cx="9144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0" y="1524000"/>
            <a:ext cx="7620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«</a:t>
            </a:r>
            <a:r>
              <a:rPr lang="kk-KZ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Түсініктеме күнделігі</a:t>
            </a: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048000"/>
            <a:ext cx="75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i="1" dirty="0">
                <a:latin typeface="Times New Roman" pitchFamily="18" charset="0"/>
                <a:cs typeface="Times New Roman" pitchFamily="18" charset="0"/>
              </a:rPr>
              <a:t>Салт-дәстүрге, әдет-ғұрыптарға байланысты ұғымдарды түсіну.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67000"/>
            <a:ext cx="8229600" cy="1143000"/>
          </a:xfrm>
        </p:spPr>
        <p:txBody>
          <a:bodyPr/>
          <a:lstStyle/>
          <a:p>
            <a:pPr algn="l"/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Баланы сүндетке отырғызу;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Балаға сүндет ат беру;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Қыз айттыру;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Қалың мал беру;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Қыз алып қашу;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Ұзатылар қыздың қоштасуы;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Бата беру;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Келіншектің қайын інісіне ат қоюы;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Аңшылық;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aikarakoz.kz/wp-content/uploads/2012/07/434_2526056c100ff09f5ae2d479f9a563c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533400"/>
            <a:ext cx="1429678" cy="2299344"/>
          </a:xfrm>
          <a:prstGeom prst="rect">
            <a:avLst/>
          </a:prstGeom>
          <a:noFill/>
        </p:spPr>
      </p:pic>
      <p:pic>
        <p:nvPicPr>
          <p:cNvPr id="27654" name="Picture 6" descr="http://massaget.kz/userdata/news/news_8549/thumb_b/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724400"/>
            <a:ext cx="3429000" cy="1905000"/>
          </a:xfrm>
          <a:prstGeom prst="rect">
            <a:avLst/>
          </a:prstGeom>
          <a:noFill/>
        </p:spPr>
      </p:pic>
      <p:pic>
        <p:nvPicPr>
          <p:cNvPr id="27656" name="Picture 8" descr="http://www.kazakhistory.ru/images/post45bi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4333" y="2286000"/>
            <a:ext cx="1989667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0" y="1524000"/>
            <a:ext cx="7620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«</a:t>
            </a:r>
            <a:r>
              <a:rPr lang="kk-KZ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Пәнаралық байланыс</a:t>
            </a: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048000"/>
            <a:ext cx="75438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Дисфемизм деген не? </a:t>
            </a:r>
            <a:endParaRPr lang="kk-KZ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Мәтіннен </a:t>
            </a:r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осы  сөздерді табайық: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3124200"/>
            <a:ext cx="7848600" cy="1143000"/>
          </a:xfrm>
        </p:spPr>
        <p:txBody>
          <a:bodyPr/>
          <a:lstStyle/>
          <a:p>
            <a:pPr algn="l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Боқмұрын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Оттамасын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Иттің ғана баласы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Қатын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Өсекші.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Оларды қандай сөздермен алмастыруға болады? Оларға антонимдес, сыпайы сөздерді қалай атаймыз?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0"/>
            <a:ext cx="8229600" cy="1143000"/>
          </a:xfrm>
        </p:spPr>
        <p:txBody>
          <a:bodyPr/>
          <a:lstStyle/>
          <a:p>
            <a:r>
              <a:rPr lang="kk-KZ" b="1" i="1" dirty="0" smtClean="0"/>
              <a:t>Графикалық диктант.</a:t>
            </a:r>
            <a:r>
              <a:rPr lang="kk-KZ" dirty="0" smtClean="0"/>
              <a:t> </a:t>
            </a:r>
            <a:br>
              <a:rPr lang="kk-KZ" dirty="0" smtClean="0"/>
            </a:br>
            <a:r>
              <a:rPr lang="kk-KZ" b="1" i="1" dirty="0" smtClean="0">
                <a:solidFill>
                  <a:srgbClr val="FF0000"/>
                </a:solidFill>
              </a:rPr>
              <a:t>Дисфемизм</a:t>
            </a:r>
            <a:r>
              <a:rPr lang="kk-KZ" dirty="0" smtClean="0"/>
              <a:t> сөздерді </a:t>
            </a:r>
            <a:r>
              <a:rPr lang="kk-KZ" b="1" i="1" dirty="0" smtClean="0">
                <a:solidFill>
                  <a:srgbClr val="FF0000"/>
                </a:solidFill>
              </a:rPr>
              <a:t>эфемизм</a:t>
            </a:r>
            <a:r>
              <a:rPr lang="kk-KZ" dirty="0" smtClean="0"/>
              <a:t> сөздермен алмастырып жазыңдар.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657600"/>
            <a:ext cx="70866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600" y="609600"/>
            <a:ext cx="3276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400" b="1" dirty="0" smtClean="0">
                <a:latin typeface="Times New Roman" pitchFamily="18" charset="0"/>
                <a:cs typeface="Times New Roman" pitchFamily="18" charset="0"/>
              </a:rPr>
              <a:t>Сөзжұмбақ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62398" y="1447800"/>
          <a:ext cx="5181602" cy="3986784"/>
        </p:xfrm>
        <a:graphic>
          <a:graphicData uri="http://schemas.openxmlformats.org/drawingml/2006/table">
            <a:tbl>
              <a:tblPr/>
              <a:tblGrid>
                <a:gridCol w="306132"/>
                <a:gridCol w="348991"/>
                <a:gridCol w="352054"/>
                <a:gridCol w="407768"/>
                <a:gridCol w="471445"/>
                <a:gridCol w="471445"/>
                <a:gridCol w="574304"/>
                <a:gridCol w="358174"/>
                <a:gridCol w="357564"/>
                <a:gridCol w="372257"/>
                <a:gridCol w="446340"/>
                <a:gridCol w="357564"/>
                <a:gridCol w="357564"/>
              </a:tblGrid>
              <a:tr h="664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64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6446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64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64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4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09600" y="748606"/>
            <a:ext cx="3200400" cy="5632311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1.Әңгіменің авторы кім?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2.Қайсардың</a:t>
            </a:r>
            <a:r>
              <a:rPr kumimoji="0" lang="kk-KZ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қалың-дығы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3.Қыз алып қашу операциясы кімнің кесірінен сәтсіз аяқталды?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4.Қасқырдың терілері қайда үйіліп  жатыр?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5.Қайсардың қимасы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ж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еті</a:t>
            </a:r>
            <a:r>
              <a:rPr kumimoji="0" lang="kk-KZ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қазынаның бірі, Қайсардың сенімді серігі</a:t>
            </a:r>
            <a:endParaRPr kumimoji="0" lang="kk-KZ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0600" y="6858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7. «Кейіпкерлер» стратегиясы.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38199" y="4343400"/>
          <a:ext cx="7696201" cy="1295400"/>
        </p:xfrm>
        <a:graphic>
          <a:graphicData uri="http://schemas.openxmlformats.org/drawingml/2006/table">
            <a:tbl>
              <a:tblPr/>
              <a:tblGrid>
                <a:gridCol w="2565132"/>
                <a:gridCol w="2565132"/>
                <a:gridCol w="2565937"/>
              </a:tblGrid>
              <a:tr h="9036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Іс-әрекеті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Мінезі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Кейіпкер мінезін толықтыру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85800" y="1371600"/>
            <a:ext cx="8001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Мақсаты: Кейіпкерлер бейнесін кесте арқылы жинақтау.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Қайсар, Бала, Асылхан. (Ер балалар осы кейіпкерлерге сипаттама береді).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2.Кәмен, Бәден апайдың, Кәменнің сіңлісі кішкентай шошақай қызға.  (Қыз балалар осы кейіпкерлерге сипаттама береді).</a:t>
            </a:r>
            <a:endParaRPr kumimoji="0" lang="kk-KZ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0600" y="6858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8. «</a:t>
            </a:r>
            <a:r>
              <a:rPr lang="kk-KZ" sz="4000" b="1" i="1" dirty="0" smtClean="0"/>
              <a:t>Пікір алысу</a:t>
            </a:r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85800" y="1676400"/>
          <a:ext cx="7924799" cy="2895600"/>
        </p:xfrm>
        <a:graphic>
          <a:graphicData uri="http://schemas.openxmlformats.org/drawingml/2006/table">
            <a:tbl>
              <a:tblPr/>
              <a:tblGrid>
                <a:gridCol w="1980578"/>
                <a:gridCol w="1981407"/>
                <a:gridCol w="1981407"/>
                <a:gridCol w="1981407"/>
              </a:tblGrid>
              <a:tr h="965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Шығарма несімен ұнады?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Сүйікті кейіпкерлерің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Кейіпкерге хат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Жасалған қорытынды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Қызықты, оқырман таңдамайтын, тілі жеңіл, юморлық шығарма</a:t>
                      </a:r>
                      <a:endParaRPr lang="ru-RU" sz="20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Бала, Кәмен, Қайсар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Бала, бастысы жеңгелі болдың, соның арқасында ат міндің 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 да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Шығармадан түсінгенім кез келген адам өзі қалаған адаммен өмір сүру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67000"/>
            <a:ext cx="7162800" cy="1143000"/>
          </a:xfrm>
        </p:spPr>
        <p:txBody>
          <a:bodyPr/>
          <a:lstStyle/>
          <a:p>
            <a:r>
              <a:rPr lang="kk-KZ" b="1" dirty="0" smtClean="0">
                <a:solidFill>
                  <a:srgbClr val="0000FF"/>
                </a:solidFill>
              </a:rPr>
              <a:t>Үйге тапсырма  беру: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kk-KZ" dirty="0" smtClean="0"/>
              <a:t>Үйлену салтына байланысты мәлімет дайындау.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kk-KZ" dirty="0" smtClean="0"/>
              <a:t>Өзіңнің басыңнан өткен қызықты  бір оқиғаны жазып кел.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90600" y="3048000"/>
            <a:ext cx="7391400" cy="1143000"/>
          </a:xfrm>
        </p:spPr>
        <p:txBody>
          <a:bodyPr/>
          <a:lstStyle/>
          <a:p>
            <a:r>
              <a:rPr lang="kk-KZ" sz="2200" b="1" dirty="0" smtClean="0"/>
              <a:t>Сабақтың мақсаты: Білімділік мақсаты: Шығарманың мазмұнын меңгереді, жоспар құрады, тақырыбын ұғынады, кейіпкерлер бейнесін ашады, өз пікірін қорғайды, салт-дәстүрдің мәнін түсінеді, пікір алысады, талдайды, кейіпкерлер  бейнесін жинақтайды, қорытынды жасайды;</a:t>
            </a:r>
            <a:br>
              <a:rPr lang="kk-KZ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kk-KZ" sz="2200" b="1" dirty="0" smtClean="0"/>
              <a:t>Дамытушылық мақсаты: Мәтінмен жұмыс жүргізу арқылы мысалдар келтіріп, қосымша мәліметтер іздестіреді, танымдық қабілеттерін дамытады, ойлану нәтижесінде өз ойын тиянақтайды, оны дәлелді түрде жеткізеді, басқалардың пікірін сыйлап, онымен санасады, бірнеше ойды салыстырады, </a:t>
            </a:r>
            <a:br>
              <a:rPr lang="kk-KZ" sz="2200" b="1" dirty="0" smtClean="0"/>
            </a:br>
            <a:r>
              <a:rPr lang="kk-KZ" sz="2200" b="1" dirty="0" smtClean="0"/>
              <a:t>қарама-қарсы қояды;</a:t>
            </a:r>
            <a:br>
              <a:rPr lang="kk-KZ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kk-KZ" sz="2200" b="1" dirty="0" smtClean="0"/>
              <a:t>Тәрбиелік мақсаты: Адамгершілікке, халықтық салт-дәстүрді білуге баулу;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kk-KZ" b="1" i="1" dirty="0" smtClean="0"/>
              <a:t>Бағалау парағы: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66800" y="1828800"/>
          <a:ext cx="6934200" cy="3413760"/>
        </p:xfrm>
        <a:graphic>
          <a:graphicData uri="http://schemas.openxmlformats.org/drawingml/2006/table">
            <a:tbl>
              <a:tblPr/>
              <a:tblGrid>
                <a:gridCol w="3501427"/>
                <a:gridCol w="841972"/>
                <a:gridCol w="838200"/>
                <a:gridCol w="990600"/>
                <a:gridCol w="762001"/>
              </a:tblGrid>
              <a:tr h="327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бағаланады?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«5»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«4»</a:t>
                      </a:r>
                      <a:endParaRPr lang="ru-RU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«3»</a:t>
                      </a:r>
                      <a:endParaRPr lang="ru-RU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«2»</a:t>
                      </a:r>
                      <a:endParaRPr lang="ru-RU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Тақырыпты түсіндіре білуі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Мәнді, орынды сұрақтар қоюы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Мысалдардың  сәйкестігі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2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Жобаны қорғауы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5802" y="1447800"/>
          <a:ext cx="7848601" cy="4514937"/>
        </p:xfrm>
        <a:graphic>
          <a:graphicData uri="http://schemas.openxmlformats.org/drawingml/2006/table">
            <a:tbl>
              <a:tblPr/>
              <a:tblGrid>
                <a:gridCol w="1450285"/>
                <a:gridCol w="482173"/>
                <a:gridCol w="661456"/>
                <a:gridCol w="866736"/>
                <a:gridCol w="646513"/>
                <a:gridCol w="646513"/>
                <a:gridCol w="646513"/>
                <a:gridCol w="646513"/>
                <a:gridCol w="646513"/>
                <a:gridCol w="646513"/>
                <a:gridCol w="508873"/>
              </a:tblGrid>
              <a:tr h="381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Оқушының аты-жөні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Үй тапсырмасын сұрау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Сұрақтарға орынды жауап беруі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Хронологиялық кесте, семантикалық кесте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Сатылай кешенді талдау.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«Талдап білу»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«Танып білу» стратегиясы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Түсініктеме күнделігі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Пәнаралық байланыс жасау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Кейіпкерлерге сипаттама беру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Пікір алысу стратегиясы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Қорытынды баға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9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75" marR="6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762000"/>
            <a:ext cx="6934200" cy="1143000"/>
          </a:xfrm>
        </p:spPr>
        <p:txBody>
          <a:bodyPr/>
          <a:lstStyle/>
          <a:p>
            <a:pPr lvl="0"/>
            <a:r>
              <a:rPr lang="kk-KZ" sz="3200" b="1" dirty="0" smtClean="0">
                <a:solidFill>
                  <a:srgbClr val="002060"/>
                </a:solidFill>
              </a:rPr>
              <a:t>Сабақтың ерекшелігі стратегиялық бағытта жүргізіледі.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685800" y="14478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200400"/>
            <a:ext cx="7543800" cy="1143000"/>
          </a:xfrm>
        </p:spPr>
        <p:txBody>
          <a:bodyPr/>
          <a:lstStyle/>
          <a:p>
            <a:pPr lvl="0"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- Әңгіме кімнің атынан баяндалады?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- Әңгімеге арқау болған қандай оқиға?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- Әңгімеге сендер қандай атау берер едіңдер?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- Қайсар қалыңдығын алып қашуға неге мәжбүр болды?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- Мәселені басқаша жолмен шешуге болмас па еді?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6800" y="838200"/>
            <a:ext cx="7400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«Еркін жауап» стратегиясы</a:t>
            </a:r>
            <a:r>
              <a:rPr lang="kk-KZ" sz="1800" b="1" i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295400"/>
            <a:ext cx="7696200" cy="1143000"/>
          </a:xfrm>
          <a:solidFill>
            <a:srgbClr val="00B050"/>
          </a:solidFill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kk-KZ" sz="3200" b="1" dirty="0" smtClean="0"/>
              <a:t>Ғ. Мүсіреповтың өмірінен </a:t>
            </a:r>
            <a:br>
              <a:rPr lang="kk-KZ" sz="3200" b="1" dirty="0" smtClean="0"/>
            </a:br>
            <a:r>
              <a:rPr lang="kk-KZ" sz="3200" b="1" dirty="0" smtClean="0"/>
              <a:t>хронологиялық кесте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0200" y="457200"/>
            <a:ext cx="609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«Түсіну» стратегиясы</a:t>
            </a:r>
            <a:r>
              <a:rPr lang="kk-KZ" sz="1800" b="1" i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14400" y="2209800"/>
          <a:ext cx="7467600" cy="3723259"/>
        </p:xfrm>
        <a:graphic>
          <a:graphicData uri="http://schemas.openxmlformats.org/drawingml/2006/table">
            <a:tbl>
              <a:tblPr/>
              <a:tblGrid>
                <a:gridCol w="1984104"/>
                <a:gridCol w="5483496"/>
              </a:tblGrid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Мерзімі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Болған оқиғалар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7174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1902 жыл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1923-1926 жыл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1926-1927 жыл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1958 жыл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1974 жыл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kk-KZ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89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kk-KZ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C000"/>
          </a:solidFill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kk-KZ" sz="3200" b="1" dirty="0" smtClean="0"/>
              <a:t>Ғ. Мүсіреповтың шығармашылығы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609603"/>
          <a:ext cx="9144000" cy="6248397"/>
        </p:xfrm>
        <a:graphic>
          <a:graphicData uri="http://schemas.openxmlformats.org/drawingml/2006/table">
            <a:tbl>
              <a:tblPr/>
              <a:tblGrid>
                <a:gridCol w="1570919"/>
                <a:gridCol w="735617"/>
                <a:gridCol w="603632"/>
                <a:gridCol w="723619"/>
                <a:gridCol w="792843"/>
                <a:gridCol w="632244"/>
                <a:gridCol w="703314"/>
                <a:gridCol w="693161"/>
                <a:gridCol w="882371"/>
                <a:gridCol w="936829"/>
                <a:gridCol w="869451"/>
              </a:tblGrid>
              <a:tr h="58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Шығармалары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Поэма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Қара сөз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Роман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Әңгіме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Өлең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Проза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Пьеса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Повесть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Аударма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Баллада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«Ананың анасы»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«Қазақ солдаты»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«Боранды түнде»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«Аманкелді»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«Ақлима»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«Өлімді жеңген ана»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«Қыз Жібек»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«Ашынған ана»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«Оянған өлке»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71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«Кездеспей кеткен бір бейне»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«Жапон балладасы»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«Ақан сері-Ақтоқты»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«Ұлпан»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5" marR="664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11430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«</a:t>
            </a:r>
            <a:r>
              <a:rPr lang="kk-KZ" sz="4000" b="1" i="1" dirty="0">
                <a:latin typeface="Times New Roman" pitchFamily="18" charset="0"/>
                <a:cs typeface="Times New Roman" pitchFamily="18" charset="0"/>
              </a:rPr>
              <a:t>Танып білу</a:t>
            </a: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62000" y="2039779"/>
            <a:ext cx="7620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Мақсаты: Шығарма мазмұнын қандай деңгейді меңгергендерін пысықтау үшін шығармадан үзінділер келтіру, оқушыларға </a:t>
            </a: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«Кімнің сөзі? Қай кезде айтылды?»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деген сұрақтар беру. («Семантикалық карта»)</a:t>
            </a:r>
            <a:endParaRPr kumimoji="0" lang="kk-K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11430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«</a:t>
            </a:r>
            <a:r>
              <a:rPr lang="kk-KZ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Талдап білу</a:t>
            </a: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90600" y="1981200"/>
          <a:ext cx="7467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Управляющая кнопка: в начало 4">
            <a:hlinkClick r:id="rId8" action="ppaction://hlinksldjump" highlightClick="1"/>
          </p:cNvPr>
          <p:cNvSpPr/>
          <p:nvPr/>
        </p:nvSpPr>
        <p:spPr>
          <a:xfrm>
            <a:off x="6248400" y="5943600"/>
            <a:ext cx="9144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11430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«</a:t>
            </a:r>
            <a:r>
              <a:rPr lang="kk-KZ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Талдап білу</a:t>
            </a: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стратегиясы.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38200" y="2151221"/>
            <a:ext cx="800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k-KZ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Сатылай  кешенді талдау: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1.Шығарманың авторы: Ғабит Мүсірепов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2.Тақырыбы: Екі жастың сүйіспеншілігі. Қыз алып қашу дәстүрі.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3.Идеясы: Адам бақыты жаны қалаған адаммен өмір сүру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Жанрлық түрі: Әңгіме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3" action="ppaction://hlinksldjump" highlightClick="1"/>
          </p:cNvPr>
          <p:cNvSpPr/>
          <p:nvPr/>
        </p:nvSpPr>
        <p:spPr>
          <a:xfrm>
            <a:off x="6248400" y="5943600"/>
            <a:ext cx="9144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576</Words>
  <Application>Microsoft Office PowerPoint</Application>
  <PresentationFormat>Экран (4:3)</PresentationFormat>
  <Paragraphs>131</Paragraphs>
  <Slides>21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Сабақтың тақырыбы: Ғ.Мүсіреповтың  «Боранды түнде» әңгімесі </vt:lpstr>
      <vt:lpstr>Сабақтың мақсаты: Білімділік мақсаты: Шығарманың мазмұнын меңгереді, жоспар құрады, тақырыбын ұғынады, кейіпкерлер бейнесін ашады, өз пікірін қорғайды, салт-дәстүрдің мәнін түсінеді, пікір алысады, талдайды, кейіпкерлер  бейнесін жинақтайды, қорытынды жасайды;  Дамытушылық мақсаты: Мәтінмен жұмыс жүргізу арқылы мысалдар келтіріп, қосымша мәліметтер іздестіреді, танымдық қабілеттерін дамытады, ойлану нәтижесінде өз ойын тиянақтайды, оны дәлелді түрде жеткізеді, басқалардың пікірін сыйлап, онымен санасады, бірнеше ойды салыстырады,  қарама-қарсы қояды;  Тәрбиелік мақсаты: Адамгершілікке, халықтық салт-дәстүрді білуге баулу; </vt:lpstr>
      <vt:lpstr>Сабақтың ерекшелігі стратегиялық бағытта жүргізіледі. </vt:lpstr>
      <vt:lpstr>  - Әңгіме кімнің атынан баяндалады? - Әңгімеге арқау болған қандай оқиға? - Әңгімеге сендер қандай атау берер едіңдер? - Қайсар қалыңдығын алып қашуға неге мәжбүр болды? - Мәселені басқаша жолмен шешуге болмас па еді? </vt:lpstr>
      <vt:lpstr>  Ғ. Мүсіреповтың өмірінен  хронологиялық кесте  </vt:lpstr>
      <vt:lpstr>  Ғ. Мүсіреповтың шығармашылығы  </vt:lpstr>
      <vt:lpstr>Слайд 7</vt:lpstr>
      <vt:lpstr>Слайд 8</vt:lpstr>
      <vt:lpstr>Слайд 9</vt:lpstr>
      <vt:lpstr>Слайд 10</vt:lpstr>
      <vt:lpstr>Слайд 11</vt:lpstr>
      <vt:lpstr>1. Баланы сүндетке отырғызу; 2. Балаға сүндет ат беру; 3. Қыз айттыру; 4. Қалың мал беру; 5. Қыз алып қашу; 6. Ұзатылар қыздың қоштасуы; 7. Бата беру; 8. Келіншектің қайын інісіне ат қоюы; 9. Аңшылық; </vt:lpstr>
      <vt:lpstr>Слайд 13</vt:lpstr>
      <vt:lpstr>1. Боқмұрын 2. Оттамасын 3. Иттің ғана баласы 4. Қатын 5. Өсекші. Оларды қандай сөздермен алмастыруға болады? Оларға антонимдес, сыпайы сөздерді қалай атаймыз? </vt:lpstr>
      <vt:lpstr>Графикалық диктант.  Дисфемизм сөздерді эфемизм сөздермен алмастырып жазыңдар.</vt:lpstr>
      <vt:lpstr>Слайд 16</vt:lpstr>
      <vt:lpstr>Слайд 17</vt:lpstr>
      <vt:lpstr>Слайд 18</vt:lpstr>
      <vt:lpstr>Үйге тапсырма  беру: Үйлену салтына байланысты мәлімет дайындау. Өзіңнің басыңнан өткен қызықты  бір оқиғаны жазып кел. </vt:lpstr>
      <vt:lpstr>Бағалау парағы: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Катя</dc:creator>
  <cp:lastModifiedBy>User</cp:lastModifiedBy>
  <cp:revision>22</cp:revision>
  <dcterms:created xsi:type="dcterms:W3CDTF">2011-11-05T05:47:16Z</dcterms:created>
  <dcterms:modified xsi:type="dcterms:W3CDTF">2014-02-04T19:52:33Z</dcterms:modified>
</cp:coreProperties>
</file>