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8" r:id="rId4"/>
    <p:sldId id="269" r:id="rId5"/>
    <p:sldId id="267" r:id="rId6"/>
    <p:sldId id="257" r:id="rId7"/>
    <p:sldId id="258" r:id="rId8"/>
    <p:sldId id="260" r:id="rId9"/>
    <p:sldId id="259" r:id="rId10"/>
    <p:sldId id="261" r:id="rId11"/>
    <p:sldId id="270" r:id="rId12"/>
    <p:sldId id="262" r:id="rId13"/>
    <p:sldId id="271" r:id="rId14"/>
    <p:sldId id="264" r:id="rId15"/>
    <p:sldId id="272" r:id="rId16"/>
    <p:sldId id="263" r:id="rId17"/>
    <p:sldId id="274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9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A86B17-A231-4F89-8C6F-55E5795A2242}" type="doc">
      <dgm:prSet loTypeId="urn:microsoft.com/office/officeart/2005/8/layout/radial5" loCatId="relationship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C6F98985-71FC-4395-B1DC-EA7605E2D922}">
      <dgm:prSet phldrT="[Текст]" custT="1"/>
      <dgm:spPr/>
      <dgm:t>
        <a:bodyPr/>
        <a:lstStyle/>
        <a:p>
          <a:r>
            <a:rPr lang="kk-KZ" sz="2800" dirty="0" smtClean="0">
              <a:latin typeface="Times New Roman" pitchFamily="18" charset="0"/>
              <a:cs typeface="Times New Roman" pitchFamily="18" charset="0"/>
            </a:rPr>
            <a:t>Өнер түрлері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746C0578-6C4B-4CF8-9C77-4C5CF629DAF9}" type="parTrans" cxnId="{BFDE977B-C087-4844-AFE5-509126E5FDA0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0B598792-D3DD-4653-9233-44DDD5043C3F}" type="sibTrans" cxnId="{BFDE977B-C087-4844-AFE5-509126E5FDA0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26260C24-8C04-49FA-9DA8-A889B3091EFB}">
      <dgm:prSet phldrT="[Текст]" custT="1"/>
      <dgm:spPr/>
      <dgm:t>
        <a:bodyPr/>
        <a:lstStyle/>
        <a:p>
          <a:r>
            <a:rPr lang="kk-KZ" sz="2800" dirty="0" smtClean="0">
              <a:latin typeface="Times New Roman" pitchFamily="18" charset="0"/>
              <a:cs typeface="Times New Roman" pitchFamily="18" charset="0"/>
            </a:rPr>
            <a:t>Ән 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DD711D51-F666-4A26-A0A3-8061326049B8}" type="parTrans" cxnId="{E7AA3848-9CD4-40C7-92D7-C8C728E2EBC6}">
      <dgm:prSet custT="1"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0F354199-F0D0-4FFD-B649-39953F94FAB6}" type="sibTrans" cxnId="{E7AA3848-9CD4-40C7-92D7-C8C728E2EBC6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C66D4CED-C784-4D85-81ED-00FBEA827DB9}">
      <dgm:prSet phldrT="[Текст]" custT="1"/>
      <dgm:spPr/>
      <dgm:t>
        <a:bodyPr/>
        <a:lstStyle/>
        <a:p>
          <a:r>
            <a:rPr lang="kk-KZ" sz="2800" dirty="0" smtClean="0">
              <a:latin typeface="Times New Roman" pitchFamily="18" charset="0"/>
              <a:cs typeface="Times New Roman" pitchFamily="18" charset="0"/>
            </a:rPr>
            <a:t>Би 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6A2361AE-46FF-48E4-AD6E-C94ADA6B8773}" type="parTrans" cxnId="{8B6047E7-28BA-413B-9C4D-5F7A6BDE1F4C}">
      <dgm:prSet custT="1"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107EFF62-DE12-4050-B2EA-4EA61B13DE59}" type="sibTrans" cxnId="{8B6047E7-28BA-413B-9C4D-5F7A6BDE1F4C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84B3214C-3504-4933-BC51-1B865FFD5D81}">
      <dgm:prSet phldrT="[Текст]" custT="1"/>
      <dgm:spPr/>
      <dgm:t>
        <a:bodyPr/>
        <a:lstStyle/>
        <a:p>
          <a:r>
            <a:rPr lang="kk-KZ" sz="2800" dirty="0" smtClean="0">
              <a:latin typeface="Times New Roman" pitchFamily="18" charset="0"/>
              <a:cs typeface="Times New Roman" pitchFamily="18" charset="0"/>
            </a:rPr>
            <a:t>Күй 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5541A757-CB05-4B55-8B92-23426614A111}" type="parTrans" cxnId="{B7E7E3AB-64EC-4C37-8822-5BD00C7E00A9}">
      <dgm:prSet custT="1"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AE3BA7EE-03F3-451C-834F-B3724038233B}" type="sibTrans" cxnId="{B7E7E3AB-64EC-4C37-8822-5BD00C7E00A9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E0344176-3DDF-4852-AA18-B460BAC3C262}">
      <dgm:prSet phldrT="[Текст]" custT="1"/>
      <dgm:spPr/>
      <dgm:t>
        <a:bodyPr/>
        <a:lstStyle/>
        <a:p>
          <a:r>
            <a:rPr lang="kk-KZ" sz="2800" dirty="0" smtClean="0">
              <a:latin typeface="Times New Roman" pitchFamily="18" charset="0"/>
              <a:cs typeface="Times New Roman" pitchFamily="18" charset="0"/>
            </a:rPr>
            <a:t>Театр 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45C15838-CD95-40F1-94E1-2D3ABCB15F25}" type="parTrans" cxnId="{D9A16F83-8004-4B0C-A840-AAB5D28CE585}">
      <dgm:prSet custT="1"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B6A9D327-1106-40B5-A38D-5BBF8C1C3C81}" type="sibTrans" cxnId="{D9A16F83-8004-4B0C-A840-AAB5D28CE585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9C31ED17-561A-4213-A73E-CC8C1379F218}">
      <dgm:prSet phldrT="[Текст]" custT="1"/>
      <dgm:spPr/>
      <dgm:t>
        <a:bodyPr/>
        <a:lstStyle/>
        <a:p>
          <a:r>
            <a:rPr lang="kk-KZ" sz="2800" dirty="0" smtClean="0">
              <a:latin typeface="Times New Roman" pitchFamily="18" charset="0"/>
              <a:cs typeface="Times New Roman" pitchFamily="18" charset="0"/>
            </a:rPr>
            <a:t>Сөз 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35EBB016-015E-458E-A16B-37B75A211C1E}" type="parTrans" cxnId="{FAFAC156-1DD8-4ACB-8019-7AFD8E705CE4}">
      <dgm:prSet custT="1"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5071A070-635C-4A45-84D8-F0975B709188}" type="sibTrans" cxnId="{FAFAC156-1DD8-4ACB-8019-7AFD8E705CE4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5F3EBA89-A762-40C2-9111-6C3F0E802151}" type="pres">
      <dgm:prSet presAssocID="{C3A86B17-A231-4F89-8C6F-55E5795A224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EC3EBD-82DA-490D-9CE1-2BCEC116BA48}" type="pres">
      <dgm:prSet presAssocID="{C6F98985-71FC-4395-B1DC-EA7605E2D922}" presName="centerShape" presStyleLbl="node0" presStyleIdx="0" presStyleCnt="1" custScaleX="129909"/>
      <dgm:spPr/>
      <dgm:t>
        <a:bodyPr/>
        <a:lstStyle/>
        <a:p>
          <a:endParaRPr lang="ru-RU"/>
        </a:p>
      </dgm:t>
    </dgm:pt>
    <dgm:pt modelId="{A27C5C02-E742-430C-8E7D-5749B5675DF4}" type="pres">
      <dgm:prSet presAssocID="{DD711D51-F666-4A26-A0A3-8061326049B8}" presName="parTrans" presStyleLbl="sibTrans2D1" presStyleIdx="0" presStyleCnt="5"/>
      <dgm:spPr/>
      <dgm:t>
        <a:bodyPr/>
        <a:lstStyle/>
        <a:p>
          <a:endParaRPr lang="ru-RU"/>
        </a:p>
      </dgm:t>
    </dgm:pt>
    <dgm:pt modelId="{C36E8091-9FE7-4357-9870-BA0DA453D6D9}" type="pres">
      <dgm:prSet presAssocID="{DD711D51-F666-4A26-A0A3-8061326049B8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2B64BBBB-2ED2-4FA9-8197-2A3253C056CF}" type="pres">
      <dgm:prSet presAssocID="{26260C24-8C04-49FA-9DA8-A889B3091EFB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137B8A-2442-47BF-AAA6-D8D3F92614D4}" type="pres">
      <dgm:prSet presAssocID="{6A2361AE-46FF-48E4-AD6E-C94ADA6B8773}" presName="parTrans" presStyleLbl="sibTrans2D1" presStyleIdx="1" presStyleCnt="5"/>
      <dgm:spPr/>
      <dgm:t>
        <a:bodyPr/>
        <a:lstStyle/>
        <a:p>
          <a:endParaRPr lang="ru-RU"/>
        </a:p>
      </dgm:t>
    </dgm:pt>
    <dgm:pt modelId="{BFB90FF9-9B26-41E6-A79E-176C7A34057C}" type="pres">
      <dgm:prSet presAssocID="{6A2361AE-46FF-48E4-AD6E-C94ADA6B8773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8167B252-266D-4261-8F57-2C76A075F233}" type="pres">
      <dgm:prSet presAssocID="{C66D4CED-C784-4D85-81ED-00FBEA827DB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B7933A-3D96-4656-8B67-D48E3B74478A}" type="pres">
      <dgm:prSet presAssocID="{5541A757-CB05-4B55-8B92-23426614A111}" presName="parTrans" presStyleLbl="sibTrans2D1" presStyleIdx="2" presStyleCnt="5"/>
      <dgm:spPr/>
      <dgm:t>
        <a:bodyPr/>
        <a:lstStyle/>
        <a:p>
          <a:endParaRPr lang="ru-RU"/>
        </a:p>
      </dgm:t>
    </dgm:pt>
    <dgm:pt modelId="{B77C9623-BFBB-4EFE-ABBF-E557B5614656}" type="pres">
      <dgm:prSet presAssocID="{5541A757-CB05-4B55-8B92-23426614A111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45C596D6-79C5-4D96-967E-FFA14C2F8D7A}" type="pres">
      <dgm:prSet presAssocID="{84B3214C-3504-4933-BC51-1B865FFD5D81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EF5B9E-B53A-479A-B0B4-764B9C5C6394}" type="pres">
      <dgm:prSet presAssocID="{45C15838-CD95-40F1-94E1-2D3ABCB15F25}" presName="parTrans" presStyleLbl="sibTrans2D1" presStyleIdx="3" presStyleCnt="5"/>
      <dgm:spPr/>
      <dgm:t>
        <a:bodyPr/>
        <a:lstStyle/>
        <a:p>
          <a:endParaRPr lang="ru-RU"/>
        </a:p>
      </dgm:t>
    </dgm:pt>
    <dgm:pt modelId="{67C49F12-0320-4B8D-A0C9-D6FC19878BA2}" type="pres">
      <dgm:prSet presAssocID="{45C15838-CD95-40F1-94E1-2D3ABCB15F25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448CA968-CB0B-4A98-B0C9-A1720A7D9AD8}" type="pres">
      <dgm:prSet presAssocID="{E0344176-3DDF-4852-AA18-B460BAC3C26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E20B7F-93A5-4CB2-8300-325D7ACF09E5}" type="pres">
      <dgm:prSet presAssocID="{35EBB016-015E-458E-A16B-37B75A211C1E}" presName="parTrans" presStyleLbl="sibTrans2D1" presStyleIdx="4" presStyleCnt="5"/>
      <dgm:spPr/>
      <dgm:t>
        <a:bodyPr/>
        <a:lstStyle/>
        <a:p>
          <a:endParaRPr lang="ru-RU"/>
        </a:p>
      </dgm:t>
    </dgm:pt>
    <dgm:pt modelId="{AB1CEEE6-2959-4626-ACB5-EEFEE751F1FB}" type="pres">
      <dgm:prSet presAssocID="{35EBB016-015E-458E-A16B-37B75A211C1E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BB61D519-4ADB-44A2-B038-C58ED0882DF3}" type="pres">
      <dgm:prSet presAssocID="{9C31ED17-561A-4213-A73E-CC8C1379F21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ECAAB2-AA9E-4C72-BE80-F8DAE19B44D9}" type="presOf" srcId="{5541A757-CB05-4B55-8B92-23426614A111}" destId="{91B7933A-3D96-4656-8B67-D48E3B74478A}" srcOrd="0" destOrd="0" presId="urn:microsoft.com/office/officeart/2005/8/layout/radial5"/>
    <dgm:cxn modelId="{9D1C7A70-2CC7-49C0-923E-9F830B60B7AA}" type="presOf" srcId="{9C31ED17-561A-4213-A73E-CC8C1379F218}" destId="{BB61D519-4ADB-44A2-B038-C58ED0882DF3}" srcOrd="0" destOrd="0" presId="urn:microsoft.com/office/officeart/2005/8/layout/radial5"/>
    <dgm:cxn modelId="{F1ABF79A-E4F1-453A-8D6F-7681C80841A2}" type="presOf" srcId="{35EBB016-015E-458E-A16B-37B75A211C1E}" destId="{6DE20B7F-93A5-4CB2-8300-325D7ACF09E5}" srcOrd="0" destOrd="0" presId="urn:microsoft.com/office/officeart/2005/8/layout/radial5"/>
    <dgm:cxn modelId="{E7AA3848-9CD4-40C7-92D7-C8C728E2EBC6}" srcId="{C6F98985-71FC-4395-B1DC-EA7605E2D922}" destId="{26260C24-8C04-49FA-9DA8-A889B3091EFB}" srcOrd="0" destOrd="0" parTransId="{DD711D51-F666-4A26-A0A3-8061326049B8}" sibTransId="{0F354199-F0D0-4FFD-B649-39953F94FAB6}"/>
    <dgm:cxn modelId="{1DA2BA12-257D-4484-ABD2-4D121B60ACB3}" type="presOf" srcId="{C3A86B17-A231-4F89-8C6F-55E5795A2242}" destId="{5F3EBA89-A762-40C2-9111-6C3F0E802151}" srcOrd="0" destOrd="0" presId="urn:microsoft.com/office/officeart/2005/8/layout/radial5"/>
    <dgm:cxn modelId="{EA1D13BC-05DB-40FC-AA8D-A5A21CBDD281}" type="presOf" srcId="{E0344176-3DDF-4852-AA18-B460BAC3C262}" destId="{448CA968-CB0B-4A98-B0C9-A1720A7D9AD8}" srcOrd="0" destOrd="0" presId="urn:microsoft.com/office/officeart/2005/8/layout/radial5"/>
    <dgm:cxn modelId="{8B6047E7-28BA-413B-9C4D-5F7A6BDE1F4C}" srcId="{C6F98985-71FC-4395-B1DC-EA7605E2D922}" destId="{C66D4CED-C784-4D85-81ED-00FBEA827DB9}" srcOrd="1" destOrd="0" parTransId="{6A2361AE-46FF-48E4-AD6E-C94ADA6B8773}" sibTransId="{107EFF62-DE12-4050-B2EA-4EA61B13DE59}"/>
    <dgm:cxn modelId="{B7E7E3AB-64EC-4C37-8822-5BD00C7E00A9}" srcId="{C6F98985-71FC-4395-B1DC-EA7605E2D922}" destId="{84B3214C-3504-4933-BC51-1B865FFD5D81}" srcOrd="2" destOrd="0" parTransId="{5541A757-CB05-4B55-8B92-23426614A111}" sibTransId="{AE3BA7EE-03F3-451C-834F-B3724038233B}"/>
    <dgm:cxn modelId="{FAFAC156-1DD8-4ACB-8019-7AFD8E705CE4}" srcId="{C6F98985-71FC-4395-B1DC-EA7605E2D922}" destId="{9C31ED17-561A-4213-A73E-CC8C1379F218}" srcOrd="4" destOrd="0" parTransId="{35EBB016-015E-458E-A16B-37B75A211C1E}" sibTransId="{5071A070-635C-4A45-84D8-F0975B709188}"/>
    <dgm:cxn modelId="{88DFB323-60CE-421A-B74D-273B783FC211}" type="presOf" srcId="{5541A757-CB05-4B55-8B92-23426614A111}" destId="{B77C9623-BFBB-4EFE-ABBF-E557B5614656}" srcOrd="1" destOrd="0" presId="urn:microsoft.com/office/officeart/2005/8/layout/radial5"/>
    <dgm:cxn modelId="{D061C4A2-7D76-46B7-8187-D5E8BCB8A048}" type="presOf" srcId="{45C15838-CD95-40F1-94E1-2D3ABCB15F25}" destId="{B7EF5B9E-B53A-479A-B0B4-764B9C5C6394}" srcOrd="0" destOrd="0" presId="urn:microsoft.com/office/officeart/2005/8/layout/radial5"/>
    <dgm:cxn modelId="{D9DFB66C-380E-4C93-8715-8F01C0338E02}" type="presOf" srcId="{C66D4CED-C784-4D85-81ED-00FBEA827DB9}" destId="{8167B252-266D-4261-8F57-2C76A075F233}" srcOrd="0" destOrd="0" presId="urn:microsoft.com/office/officeart/2005/8/layout/radial5"/>
    <dgm:cxn modelId="{D9A16F83-8004-4B0C-A840-AAB5D28CE585}" srcId="{C6F98985-71FC-4395-B1DC-EA7605E2D922}" destId="{E0344176-3DDF-4852-AA18-B460BAC3C262}" srcOrd="3" destOrd="0" parTransId="{45C15838-CD95-40F1-94E1-2D3ABCB15F25}" sibTransId="{B6A9D327-1106-40B5-A38D-5BBF8C1C3C81}"/>
    <dgm:cxn modelId="{4303A150-C50C-4F60-B009-03EFE63907B0}" type="presOf" srcId="{DD711D51-F666-4A26-A0A3-8061326049B8}" destId="{C36E8091-9FE7-4357-9870-BA0DA453D6D9}" srcOrd="1" destOrd="0" presId="urn:microsoft.com/office/officeart/2005/8/layout/radial5"/>
    <dgm:cxn modelId="{C0532ED2-CF10-4B3F-BFD7-84749E454B92}" type="presOf" srcId="{6A2361AE-46FF-48E4-AD6E-C94ADA6B8773}" destId="{16137B8A-2442-47BF-AAA6-D8D3F92614D4}" srcOrd="0" destOrd="0" presId="urn:microsoft.com/office/officeart/2005/8/layout/radial5"/>
    <dgm:cxn modelId="{F76C0146-76DE-48B1-B473-400DA997BF88}" type="presOf" srcId="{26260C24-8C04-49FA-9DA8-A889B3091EFB}" destId="{2B64BBBB-2ED2-4FA9-8197-2A3253C056CF}" srcOrd="0" destOrd="0" presId="urn:microsoft.com/office/officeart/2005/8/layout/radial5"/>
    <dgm:cxn modelId="{B4468656-0C0F-4903-AFF4-CEDC0DCE20B4}" type="presOf" srcId="{84B3214C-3504-4933-BC51-1B865FFD5D81}" destId="{45C596D6-79C5-4D96-967E-FFA14C2F8D7A}" srcOrd="0" destOrd="0" presId="urn:microsoft.com/office/officeart/2005/8/layout/radial5"/>
    <dgm:cxn modelId="{22FFDFFC-B356-4E69-BB33-A1FBBBE5C8B8}" type="presOf" srcId="{DD711D51-F666-4A26-A0A3-8061326049B8}" destId="{A27C5C02-E742-430C-8E7D-5749B5675DF4}" srcOrd="0" destOrd="0" presId="urn:microsoft.com/office/officeart/2005/8/layout/radial5"/>
    <dgm:cxn modelId="{B2CF6E94-EF6E-44F1-AE4E-AF01AD4ABB08}" type="presOf" srcId="{35EBB016-015E-458E-A16B-37B75A211C1E}" destId="{AB1CEEE6-2959-4626-ACB5-EEFEE751F1FB}" srcOrd="1" destOrd="0" presId="urn:microsoft.com/office/officeart/2005/8/layout/radial5"/>
    <dgm:cxn modelId="{D9F5C93F-31EF-4F12-8716-9CDAC3A7414E}" type="presOf" srcId="{45C15838-CD95-40F1-94E1-2D3ABCB15F25}" destId="{67C49F12-0320-4B8D-A0C9-D6FC19878BA2}" srcOrd="1" destOrd="0" presId="urn:microsoft.com/office/officeart/2005/8/layout/radial5"/>
    <dgm:cxn modelId="{BFDE977B-C087-4844-AFE5-509126E5FDA0}" srcId="{C3A86B17-A231-4F89-8C6F-55E5795A2242}" destId="{C6F98985-71FC-4395-B1DC-EA7605E2D922}" srcOrd="0" destOrd="0" parTransId="{746C0578-6C4B-4CF8-9C77-4C5CF629DAF9}" sibTransId="{0B598792-D3DD-4653-9233-44DDD5043C3F}"/>
    <dgm:cxn modelId="{2EB51D0F-161E-4E7F-8B9D-B0F78E9F2795}" type="presOf" srcId="{C6F98985-71FC-4395-B1DC-EA7605E2D922}" destId="{83EC3EBD-82DA-490D-9CE1-2BCEC116BA48}" srcOrd="0" destOrd="0" presId="urn:microsoft.com/office/officeart/2005/8/layout/radial5"/>
    <dgm:cxn modelId="{AA1CB95A-8305-4C41-846E-C5A798842E34}" type="presOf" srcId="{6A2361AE-46FF-48E4-AD6E-C94ADA6B8773}" destId="{BFB90FF9-9B26-41E6-A79E-176C7A34057C}" srcOrd="1" destOrd="0" presId="urn:microsoft.com/office/officeart/2005/8/layout/radial5"/>
    <dgm:cxn modelId="{54BAD28E-EC5D-46FC-AA40-057B1D1C3B6F}" type="presParOf" srcId="{5F3EBA89-A762-40C2-9111-6C3F0E802151}" destId="{83EC3EBD-82DA-490D-9CE1-2BCEC116BA48}" srcOrd="0" destOrd="0" presId="urn:microsoft.com/office/officeart/2005/8/layout/radial5"/>
    <dgm:cxn modelId="{78EC3666-5397-43B3-B0A4-A1DC28FC3F97}" type="presParOf" srcId="{5F3EBA89-A762-40C2-9111-6C3F0E802151}" destId="{A27C5C02-E742-430C-8E7D-5749B5675DF4}" srcOrd="1" destOrd="0" presId="urn:microsoft.com/office/officeart/2005/8/layout/radial5"/>
    <dgm:cxn modelId="{25D47283-6784-42C7-82D7-4C573A55DF4F}" type="presParOf" srcId="{A27C5C02-E742-430C-8E7D-5749B5675DF4}" destId="{C36E8091-9FE7-4357-9870-BA0DA453D6D9}" srcOrd="0" destOrd="0" presId="urn:microsoft.com/office/officeart/2005/8/layout/radial5"/>
    <dgm:cxn modelId="{D32FF4C1-4BF6-4F7A-A081-46E1691E1DF0}" type="presParOf" srcId="{5F3EBA89-A762-40C2-9111-6C3F0E802151}" destId="{2B64BBBB-2ED2-4FA9-8197-2A3253C056CF}" srcOrd="2" destOrd="0" presId="urn:microsoft.com/office/officeart/2005/8/layout/radial5"/>
    <dgm:cxn modelId="{8DFA6EB1-78EE-4A39-82CB-41EC2E0A0527}" type="presParOf" srcId="{5F3EBA89-A762-40C2-9111-6C3F0E802151}" destId="{16137B8A-2442-47BF-AAA6-D8D3F92614D4}" srcOrd="3" destOrd="0" presId="urn:microsoft.com/office/officeart/2005/8/layout/radial5"/>
    <dgm:cxn modelId="{2347F868-1F44-4B67-B414-094609AD8A19}" type="presParOf" srcId="{16137B8A-2442-47BF-AAA6-D8D3F92614D4}" destId="{BFB90FF9-9B26-41E6-A79E-176C7A34057C}" srcOrd="0" destOrd="0" presId="urn:microsoft.com/office/officeart/2005/8/layout/radial5"/>
    <dgm:cxn modelId="{3405BE53-2423-4A31-A63E-44EDD79F2620}" type="presParOf" srcId="{5F3EBA89-A762-40C2-9111-6C3F0E802151}" destId="{8167B252-266D-4261-8F57-2C76A075F233}" srcOrd="4" destOrd="0" presId="urn:microsoft.com/office/officeart/2005/8/layout/radial5"/>
    <dgm:cxn modelId="{25DC90E2-E50D-45CA-94ED-E48D5304C34F}" type="presParOf" srcId="{5F3EBA89-A762-40C2-9111-6C3F0E802151}" destId="{91B7933A-3D96-4656-8B67-D48E3B74478A}" srcOrd="5" destOrd="0" presId="urn:microsoft.com/office/officeart/2005/8/layout/radial5"/>
    <dgm:cxn modelId="{6FB95C18-B783-4148-933A-2717B81BAC6C}" type="presParOf" srcId="{91B7933A-3D96-4656-8B67-D48E3B74478A}" destId="{B77C9623-BFBB-4EFE-ABBF-E557B5614656}" srcOrd="0" destOrd="0" presId="urn:microsoft.com/office/officeart/2005/8/layout/radial5"/>
    <dgm:cxn modelId="{286274D7-7871-4020-86E7-CC9A626C65B1}" type="presParOf" srcId="{5F3EBA89-A762-40C2-9111-6C3F0E802151}" destId="{45C596D6-79C5-4D96-967E-FFA14C2F8D7A}" srcOrd="6" destOrd="0" presId="urn:microsoft.com/office/officeart/2005/8/layout/radial5"/>
    <dgm:cxn modelId="{0C7BCBE6-DF4A-4F8F-BB08-47749271D405}" type="presParOf" srcId="{5F3EBA89-A762-40C2-9111-6C3F0E802151}" destId="{B7EF5B9E-B53A-479A-B0B4-764B9C5C6394}" srcOrd="7" destOrd="0" presId="urn:microsoft.com/office/officeart/2005/8/layout/radial5"/>
    <dgm:cxn modelId="{1781294E-3A16-4040-B5E9-FBC8551581DC}" type="presParOf" srcId="{B7EF5B9E-B53A-479A-B0B4-764B9C5C6394}" destId="{67C49F12-0320-4B8D-A0C9-D6FC19878BA2}" srcOrd="0" destOrd="0" presId="urn:microsoft.com/office/officeart/2005/8/layout/radial5"/>
    <dgm:cxn modelId="{FD60782C-8811-484F-A087-003F49C61547}" type="presParOf" srcId="{5F3EBA89-A762-40C2-9111-6C3F0E802151}" destId="{448CA968-CB0B-4A98-B0C9-A1720A7D9AD8}" srcOrd="8" destOrd="0" presId="urn:microsoft.com/office/officeart/2005/8/layout/radial5"/>
    <dgm:cxn modelId="{41DE0116-86B7-471F-A468-00413C9DB497}" type="presParOf" srcId="{5F3EBA89-A762-40C2-9111-6C3F0E802151}" destId="{6DE20B7F-93A5-4CB2-8300-325D7ACF09E5}" srcOrd="9" destOrd="0" presId="urn:microsoft.com/office/officeart/2005/8/layout/radial5"/>
    <dgm:cxn modelId="{42E7F4AE-B403-4F30-8DD4-A15B10BE9DD9}" type="presParOf" srcId="{6DE20B7F-93A5-4CB2-8300-325D7ACF09E5}" destId="{AB1CEEE6-2959-4626-ACB5-EEFEE751F1FB}" srcOrd="0" destOrd="0" presId="urn:microsoft.com/office/officeart/2005/8/layout/radial5"/>
    <dgm:cxn modelId="{F592B78F-BADD-4CC1-9997-110840668F1A}" type="presParOf" srcId="{5F3EBA89-A762-40C2-9111-6C3F0E802151}" destId="{BB61D519-4ADB-44A2-B038-C58ED0882DF3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3EC3EBD-82DA-490D-9CE1-2BCEC116BA48}">
      <dsp:nvSpPr>
        <dsp:cNvPr id="0" name=""/>
        <dsp:cNvSpPr/>
      </dsp:nvSpPr>
      <dsp:spPr>
        <a:xfrm>
          <a:off x="3251429" y="1918750"/>
          <a:ext cx="1778060" cy="13686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800" kern="1200" dirty="0" smtClean="0">
              <a:latin typeface="Times New Roman" pitchFamily="18" charset="0"/>
              <a:cs typeface="Times New Roman" pitchFamily="18" charset="0"/>
            </a:rPr>
            <a:t>Өнер түрлері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51429" y="1918750"/>
        <a:ext cx="1778060" cy="1368696"/>
      </dsp:txXfrm>
    </dsp:sp>
    <dsp:sp modelId="{A27C5C02-E742-430C-8E7D-5749B5675DF4}">
      <dsp:nvSpPr>
        <dsp:cNvPr id="0" name=""/>
        <dsp:cNvSpPr/>
      </dsp:nvSpPr>
      <dsp:spPr>
        <a:xfrm rot="16200000">
          <a:off x="3995477" y="1420726"/>
          <a:ext cx="289964" cy="4653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>
            <a:latin typeface="Times New Roman" pitchFamily="18" charset="0"/>
            <a:cs typeface="Times New Roman" pitchFamily="18" charset="0"/>
          </a:endParaRPr>
        </a:p>
      </dsp:txBody>
      <dsp:txXfrm rot="16200000">
        <a:off x="3995477" y="1420726"/>
        <a:ext cx="289964" cy="465356"/>
      </dsp:txXfrm>
    </dsp:sp>
    <dsp:sp modelId="{2B64BBBB-2ED2-4FA9-8197-2A3253C056CF}">
      <dsp:nvSpPr>
        <dsp:cNvPr id="0" name=""/>
        <dsp:cNvSpPr/>
      </dsp:nvSpPr>
      <dsp:spPr>
        <a:xfrm>
          <a:off x="3456111" y="2949"/>
          <a:ext cx="1368696" cy="13686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800" kern="1200" dirty="0" smtClean="0">
              <a:latin typeface="Times New Roman" pitchFamily="18" charset="0"/>
              <a:cs typeface="Times New Roman" pitchFamily="18" charset="0"/>
            </a:rPr>
            <a:t>Ән 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56111" y="2949"/>
        <a:ext cx="1368696" cy="1368696"/>
      </dsp:txXfrm>
    </dsp:sp>
    <dsp:sp modelId="{16137B8A-2442-47BF-AAA6-D8D3F92614D4}">
      <dsp:nvSpPr>
        <dsp:cNvPr id="0" name=""/>
        <dsp:cNvSpPr/>
      </dsp:nvSpPr>
      <dsp:spPr>
        <a:xfrm rot="20520000">
          <a:off x="5032180" y="2048803"/>
          <a:ext cx="196230" cy="4653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>
            <a:latin typeface="Times New Roman" pitchFamily="18" charset="0"/>
            <a:cs typeface="Times New Roman" pitchFamily="18" charset="0"/>
          </a:endParaRPr>
        </a:p>
      </dsp:txBody>
      <dsp:txXfrm rot="20520000">
        <a:off x="5032180" y="2048803"/>
        <a:ext cx="196230" cy="465356"/>
      </dsp:txXfrm>
    </dsp:sp>
    <dsp:sp modelId="{8167B252-266D-4261-8F57-2C76A075F233}">
      <dsp:nvSpPr>
        <dsp:cNvPr id="0" name=""/>
        <dsp:cNvSpPr/>
      </dsp:nvSpPr>
      <dsp:spPr>
        <a:xfrm>
          <a:off x="5278145" y="1326735"/>
          <a:ext cx="1368696" cy="13686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800" kern="1200" dirty="0" smtClean="0">
              <a:latin typeface="Times New Roman" pitchFamily="18" charset="0"/>
              <a:cs typeface="Times New Roman" pitchFamily="18" charset="0"/>
            </a:rPr>
            <a:t>Би 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78145" y="1326735"/>
        <a:ext cx="1368696" cy="1368696"/>
      </dsp:txXfrm>
    </dsp:sp>
    <dsp:sp modelId="{91B7933A-3D96-4656-8B67-D48E3B74478A}">
      <dsp:nvSpPr>
        <dsp:cNvPr id="0" name=""/>
        <dsp:cNvSpPr/>
      </dsp:nvSpPr>
      <dsp:spPr>
        <a:xfrm rot="3240000">
          <a:off x="4584312" y="3161210"/>
          <a:ext cx="261379" cy="4653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>
            <a:latin typeface="Times New Roman" pitchFamily="18" charset="0"/>
            <a:cs typeface="Times New Roman" pitchFamily="18" charset="0"/>
          </a:endParaRPr>
        </a:p>
      </dsp:txBody>
      <dsp:txXfrm rot="3240000">
        <a:off x="4584312" y="3161210"/>
        <a:ext cx="261379" cy="465356"/>
      </dsp:txXfrm>
    </dsp:sp>
    <dsp:sp modelId="{45C596D6-79C5-4D96-967E-FFA14C2F8D7A}">
      <dsp:nvSpPr>
        <dsp:cNvPr id="0" name=""/>
        <dsp:cNvSpPr/>
      </dsp:nvSpPr>
      <dsp:spPr>
        <a:xfrm>
          <a:off x="4582190" y="3468665"/>
          <a:ext cx="1368696" cy="13686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800" kern="1200" dirty="0" smtClean="0">
              <a:latin typeface="Times New Roman" pitchFamily="18" charset="0"/>
              <a:cs typeface="Times New Roman" pitchFamily="18" charset="0"/>
            </a:rPr>
            <a:t>Күй 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82190" y="3468665"/>
        <a:ext cx="1368696" cy="1368696"/>
      </dsp:txXfrm>
    </dsp:sp>
    <dsp:sp modelId="{B7EF5B9E-B53A-479A-B0B4-764B9C5C6394}">
      <dsp:nvSpPr>
        <dsp:cNvPr id="0" name=""/>
        <dsp:cNvSpPr/>
      </dsp:nvSpPr>
      <dsp:spPr>
        <a:xfrm rot="7560000">
          <a:off x="3435227" y="3161210"/>
          <a:ext cx="261379" cy="4653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>
            <a:latin typeface="Times New Roman" pitchFamily="18" charset="0"/>
            <a:cs typeface="Times New Roman" pitchFamily="18" charset="0"/>
          </a:endParaRPr>
        </a:p>
      </dsp:txBody>
      <dsp:txXfrm rot="7560000">
        <a:off x="3435227" y="3161210"/>
        <a:ext cx="261379" cy="465356"/>
      </dsp:txXfrm>
    </dsp:sp>
    <dsp:sp modelId="{448CA968-CB0B-4A98-B0C9-A1720A7D9AD8}">
      <dsp:nvSpPr>
        <dsp:cNvPr id="0" name=""/>
        <dsp:cNvSpPr/>
      </dsp:nvSpPr>
      <dsp:spPr>
        <a:xfrm>
          <a:off x="2330032" y="3468665"/>
          <a:ext cx="1368696" cy="13686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800" kern="1200" dirty="0" smtClean="0">
              <a:latin typeface="Times New Roman" pitchFamily="18" charset="0"/>
              <a:cs typeface="Times New Roman" pitchFamily="18" charset="0"/>
            </a:rPr>
            <a:t>Театр 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30032" y="3468665"/>
        <a:ext cx="1368696" cy="1368696"/>
      </dsp:txXfrm>
    </dsp:sp>
    <dsp:sp modelId="{6DE20B7F-93A5-4CB2-8300-325D7ACF09E5}">
      <dsp:nvSpPr>
        <dsp:cNvPr id="0" name=""/>
        <dsp:cNvSpPr/>
      </dsp:nvSpPr>
      <dsp:spPr>
        <a:xfrm rot="11880000">
          <a:off x="3052509" y="2048803"/>
          <a:ext cx="196230" cy="4653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>
            <a:latin typeface="Times New Roman" pitchFamily="18" charset="0"/>
            <a:cs typeface="Times New Roman" pitchFamily="18" charset="0"/>
          </a:endParaRPr>
        </a:p>
      </dsp:txBody>
      <dsp:txXfrm rot="11880000">
        <a:off x="3052509" y="2048803"/>
        <a:ext cx="196230" cy="465356"/>
      </dsp:txXfrm>
    </dsp:sp>
    <dsp:sp modelId="{BB61D519-4ADB-44A2-B038-C58ED0882DF3}">
      <dsp:nvSpPr>
        <dsp:cNvPr id="0" name=""/>
        <dsp:cNvSpPr/>
      </dsp:nvSpPr>
      <dsp:spPr>
        <a:xfrm>
          <a:off x="1634077" y="1326735"/>
          <a:ext cx="1368696" cy="13686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800" kern="1200" dirty="0" smtClean="0">
              <a:latin typeface="Times New Roman" pitchFamily="18" charset="0"/>
              <a:cs typeface="Times New Roman" pitchFamily="18" charset="0"/>
            </a:rPr>
            <a:t>Сөз 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34077" y="1326735"/>
        <a:ext cx="1368696" cy="13686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бақтың тақырыбы: </a:t>
            </a:r>
            <a:br>
              <a:rPr lang="kk-KZ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“Күй аңызы” әңгімесіндегі жазушының сөз қолдану шеберлігі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загруженное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2000" cy="6858000"/>
          </a:xfrm>
        </p:spPr>
      </p:pic>
      <p:pic>
        <p:nvPicPr>
          <p:cNvPr id="5" name="Рисунок 4" descr="загруженное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0"/>
            <a:ext cx="459486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kk-KZ" dirty="0" smtClean="0"/>
              <a:t>“Нар идірген” күйінің шығу тарихына байланысты тағы бір ел арасындағы аңыз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Топтық жұмыс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1-Теңеу және жай сөйлем түрлері.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2- Кейіптеу мен сөйлемнің айтылу мақсатына қарай түрлеріне мысал.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3- Ұлттық салт-дәстүр көріністері, салалас құрмалас сөйлемдер.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4-Портрет, сабақтас құрмалас сөйлемдер.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5-Диалог, монолог және байланысу түрлеріне мысал.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229600" cy="1143000"/>
          </a:xfrm>
        </p:spPr>
        <p:txBody>
          <a:bodyPr>
            <a:noAutofit/>
          </a:bodyPr>
          <a:lstStyle/>
          <a:p>
            <a:r>
              <a:rPr lang="kk-KZ" sz="7200" dirty="0" smtClean="0">
                <a:latin typeface="Times New Roman" pitchFamily="18" charset="0"/>
                <a:cs typeface="Times New Roman" pitchFamily="18" charset="0"/>
              </a:rPr>
              <a:t>Егер..., </a:t>
            </a:r>
            <a:br>
              <a:rPr lang="kk-KZ" sz="7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7200" dirty="0" smtClean="0">
                <a:latin typeface="Times New Roman" pitchFamily="18" charset="0"/>
                <a:cs typeface="Times New Roman" pitchFamily="18" charset="0"/>
              </a:rPr>
              <a:t>Онда..., </a:t>
            </a:r>
            <a:br>
              <a:rPr lang="kk-KZ" sz="7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7200" dirty="0" smtClean="0">
                <a:latin typeface="Times New Roman" pitchFamily="18" charset="0"/>
                <a:cs typeface="Times New Roman" pitchFamily="18" charset="0"/>
              </a:rPr>
              <a:t>Өйткені...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92896"/>
            <a:ext cx="9144000" cy="1143000"/>
          </a:xfrm>
        </p:spPr>
        <p:txBody>
          <a:bodyPr>
            <a:noAutofit/>
          </a:bodyPr>
          <a:lstStyle/>
          <a:p>
            <a:r>
              <a:rPr lang="kk-KZ" sz="7200" dirty="0" smtClean="0">
                <a:latin typeface="Times New Roman" pitchFamily="18" charset="0"/>
                <a:cs typeface="Times New Roman" pitchFamily="18" charset="0"/>
              </a:rPr>
              <a:t>Эссе: «Күй сиқыры».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«Бозінген» және «Наридірген» күйлерін салыстыру (ауызша).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29600" cy="1143000"/>
          </a:xfrm>
        </p:spPr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Поэзия минуты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1143000"/>
          </a:xfrm>
        </p:spPr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Үйге тапсырма: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204864"/>
            <a:ext cx="8075240" cy="2265115"/>
          </a:xfrm>
        </p:spPr>
        <p:txBody>
          <a:bodyPr/>
          <a:lstStyle/>
          <a:p>
            <a:pPr algn="ctr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Күй туралы нақыл сөздер жазу, жаттау.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Samsung\Downloads\смайлики анимац\смайликтер\i.jpe52g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628800"/>
            <a:ext cx="3773016" cy="3845024"/>
          </a:xfrm>
          <a:prstGeom prst="rect">
            <a:avLst/>
          </a:prstGeom>
          <a:noFill/>
        </p:spPr>
      </p:pic>
      <p:pic>
        <p:nvPicPr>
          <p:cNvPr id="2051" name="Picture 3" descr="C:\Users\Samsung\Downloads\смайлики анимац\смайликтер\i.jpe852g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988840"/>
            <a:ext cx="3844267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Саба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қтың мақсаты: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3489251"/>
          </a:xfrm>
        </p:spPr>
        <p:txBody>
          <a:bodyPr/>
          <a:lstStyle/>
          <a:p>
            <a:pPr algn="ctr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	Әңгімедегі жазушының сөз қолдану шеберлігін жан-жақты талдау. Шығармашылық қабілетін, таным-түсінігін, сыни ойлау, өз бетімен жұмыс жасау дағдыларын арттыру. Ынтымақтастыққа, тапқырлыққа, ұтымды ой айтуға баулу.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он\1210661119_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492896"/>
            <a:ext cx="7772400" cy="1470025"/>
          </a:xfrm>
        </p:spPr>
        <p:txBody>
          <a:bodyPr>
            <a:noAutofit/>
          </a:bodyPr>
          <a:lstStyle/>
          <a:p>
            <a:r>
              <a:rPr lang="kk-KZ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Гүл сыйлаймын!</a:t>
            </a:r>
            <a:endParaRPr lang="ru-RU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kk-KZ" dirty="0" smtClean="0"/>
              <a:t>Топқа бөліну 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395536" y="1628800"/>
          <a:ext cx="8280920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204864"/>
            <a:ext cx="8229600" cy="1143000"/>
          </a:xfrm>
        </p:spPr>
        <p:txBody>
          <a:bodyPr/>
          <a:lstStyle/>
          <a:p>
            <a:r>
              <a:rPr lang="kk-KZ" dirty="0" smtClean="0"/>
              <a:t>Суреттер сыр шертеді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ages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s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6592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s (5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5784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111</Words>
  <Application>Microsoft Office PowerPoint</Application>
  <PresentationFormat>Экран (4:3)</PresentationFormat>
  <Paragraphs>26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Сабақтың тақырыбы:   “Күй аңызы” әңгімесіндегі жазушының сөз қолдану шеберлігі</vt:lpstr>
      <vt:lpstr>Сабақтың мақсаты: </vt:lpstr>
      <vt:lpstr>Гүл сыйлаймын!</vt:lpstr>
      <vt:lpstr>Топқа бөліну </vt:lpstr>
      <vt:lpstr>Суреттер сыр шертеді</vt:lpstr>
      <vt:lpstr>Слайд 6</vt:lpstr>
      <vt:lpstr>Слайд 7</vt:lpstr>
      <vt:lpstr>Слайд 8</vt:lpstr>
      <vt:lpstr>Слайд 9</vt:lpstr>
      <vt:lpstr>Слайд 10</vt:lpstr>
      <vt:lpstr>“Нар идірген” күйінің шығу тарихына байланысты тағы бір ел арасындағы аңыз </vt:lpstr>
      <vt:lpstr>Топтық жұмыс </vt:lpstr>
      <vt:lpstr>Егер...,  Онда...,  Өйткені...</vt:lpstr>
      <vt:lpstr>Эссе: «Күй сиқыры».</vt:lpstr>
      <vt:lpstr>«Бозінген» және «Наридірген» күйлерін салыстыру (ауызша). </vt:lpstr>
      <vt:lpstr>Поэзия минуты</vt:lpstr>
      <vt:lpstr>Үйге тапсырма: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Samsung</dc:creator>
  <cp:lastModifiedBy>Samsung</cp:lastModifiedBy>
  <cp:revision>7</cp:revision>
  <dcterms:created xsi:type="dcterms:W3CDTF">2015-02-17T17:16:30Z</dcterms:created>
  <dcterms:modified xsi:type="dcterms:W3CDTF">2015-02-20T16:48:52Z</dcterms:modified>
</cp:coreProperties>
</file>