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565A2-7659-43AB-843F-7701183F7C68}" type="datetimeFigureOut">
              <a:rPr lang="ru-RU" smtClean="0"/>
              <a:t>26.01.2014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C451F8-4F05-4A98-9C93-7268622A265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C451F8-4F05-4A98-9C93-7268622A2650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428604"/>
            <a:ext cx="7839100" cy="5786478"/>
          </a:xfrm>
        </p:spPr>
        <p:txBody>
          <a:bodyPr>
            <a:noAutofit/>
          </a:bodyPr>
          <a:lstStyle/>
          <a:p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Пән: қазақ тілі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8 сынып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27.01.2014ж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Сабақ тақырыбы: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Қадыр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Мырза Әли -ақын.           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Болымды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етістіктер мен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болымсыз </a:t>
            </a:r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етістіктер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Қ&amp;acy;&amp;dcy;&amp;ycy;&amp;rcy; &amp;Mcy;&amp;ycy;&amp;rcy;&amp;zcy;&amp;acy; Ә&amp;lcy;&amp;iukcy;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14612" y="0"/>
            <a:ext cx="4071966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00100" y="4286256"/>
            <a:ext cx="7929618" cy="2571744"/>
          </a:xfrm>
        </p:spPr>
        <p:txBody>
          <a:bodyPr>
            <a:no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Қазақстан мемлекетінің Халық жазушысы,танымал ақын, балалар әдебиетіне үлкен үлес қосқан, аудармашы, мемлекеттік сыйлықтардың лауреаты, “Тарлан” сыйлығының иегері,алғашқы гимннің авторларының бірі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б) 1-жаттығу ,157 бет 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Мәтін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бойынша 2 сұрақ дайындау.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00042"/>
            <a:ext cx="8076464" cy="5748358"/>
          </a:xfrm>
        </p:spPr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IV.  Жаңа теориялық білімді практика жүзінде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пысықтау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Берілген етістіктерге сұрақ қойып, болымды екенін дәлелдеу, жұрнақ жалғап болымсыз етістік құрастыру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Көру диктанты (4- жаттығу,158 бет)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9406" cy="6429420"/>
          </a:xfrm>
        </p:spPr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V. Мақалдарды жатқа жазу, болымды, болымсыз етістіктердің астын сызу, сөз құрамына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талдау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1-нұсқа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1-мақал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Атаңның баласы болма,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Адамның баласы бол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2-нұсқа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мақалды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Киіміңе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мақтанба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Біліміңе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мақтан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928670"/>
            <a:ext cx="7498080" cy="5319730"/>
          </a:xfrm>
        </p:spPr>
        <p:txBody>
          <a:bodyPr/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ҮІ.Үй тапсырмасы. </a:t>
            </a:r>
            <a:endParaRPr lang="kk-KZ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Нәтижеге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бағытталған кезең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Деңгейлік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 орындау.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500042"/>
            <a:ext cx="7498080" cy="6072230"/>
          </a:xfrm>
        </p:spPr>
        <p:txBody>
          <a:bodyPr>
            <a:normAutofit fontScale="77500" lnSpcReduction="20000"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а) Білімділік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:  Қимыл, іс - әрекеттің болу - болмау мүмкіндігіне қарай етістіктің болымды және болымсыз болып бөлінуін, жасалуын өз бетінше тұжырым жасау арқылы меңгерту, оларды салыстыра оқытып, мағыналық айырмашылығына көңіл бөлу; оқушыларға еліміздің ақиық ақыны Қадыр Мырза Әли өмірі мен шығармашылығы туралы жалпы түсінік беру. Адамгершілік, ақындық қасиеттерін таныту және тіл шеберлігін ұғындыру.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ә) Дамытушылық: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Оқушылардың ой тұжырымдарын, әдеби тіл байлықтарын, есте сақтау қабілеттерін, көркем сөз оқу шеберлігін дамыту көркем жазуын дамыту. Сөздік қорын молайту және тіл дамыту.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б) Тәрбиелік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: Ақын – жазушылардың жалпы өнерін құрметтей білуге, басқа да ұлы адамдардың көзқарасын сыйлай білуге тәрбиелеу.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1428728" y="1785926"/>
            <a:ext cx="1700218" cy="184309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3929058" y="714356"/>
            <a:ext cx="1857388" cy="18573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3286116" y="3429000"/>
            <a:ext cx="2128846" cy="17859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5-конечная звезда 6"/>
          <p:cNvSpPr/>
          <p:nvPr/>
        </p:nvSpPr>
        <p:spPr>
          <a:xfrm>
            <a:off x="5857884" y="4071942"/>
            <a:ext cx="2214578" cy="192882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" name="5-конечная звезда 7"/>
          <p:cNvSpPr/>
          <p:nvPr/>
        </p:nvSpPr>
        <p:spPr>
          <a:xfrm>
            <a:off x="5857884" y="2214554"/>
            <a:ext cx="2128846" cy="177165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071802" y="2428868"/>
            <a:ext cx="292895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етістік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V="1">
            <a:off x="2857488" y="1785926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857488" y="3286124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5214942" y="1785926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429256" y="3143248"/>
            <a:ext cx="78581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1142976" y="857232"/>
            <a:ext cx="2357454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дара</a:t>
            </a:r>
            <a:endParaRPr lang="ru-RU" dirty="0"/>
          </a:p>
        </p:txBody>
      </p:sp>
      <p:sp>
        <p:nvSpPr>
          <p:cNvPr id="33" name="Овал 32"/>
          <p:cNvSpPr/>
          <p:nvPr/>
        </p:nvSpPr>
        <p:spPr>
          <a:xfrm>
            <a:off x="1214414" y="4071942"/>
            <a:ext cx="2214578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күрделі</a:t>
            </a:r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5429256" y="4000504"/>
            <a:ext cx="2357454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туынды</a:t>
            </a:r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5500694" y="714356"/>
            <a:ext cx="2286016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негізгі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00042"/>
            <a:ext cx="7862150" cy="5748358"/>
          </a:xfrm>
        </p:spPr>
        <p:txBody>
          <a:bodyPr>
            <a:normAutofit fontScale="925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Ақынның тек өз өлеңдерінен ғана тұратын жеке жыр табағы жарық көрді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Жан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 жануарлардың азығы қардың астында қалды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Ой тастау.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Балалар, бұл сөйлемдерде өздерің байқағандай іс - әрекет жүзеге асты ма? Берілген сөйлемдерде не айтылады?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Ал енді бұл сөйлемдердегі іс - әрекет жүзеге аспаса, сөйлемді қалай құрар едіңдер?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28"/>
            <a:ext cx="7790712" cy="6357982"/>
          </a:xfrm>
        </p:spPr>
        <p:txBody>
          <a:bodyPr>
            <a:normAutofit fontScale="92500" lnSpcReduction="20000"/>
          </a:bodyPr>
          <a:lstStyle/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Тыйым сөздермен жұмыс.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Бос бесікті тербетпе.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Малды теппе.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Үй ішінде ысқырма.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Көпке топырақ шашпа.</a:t>
            </a:r>
            <a:br>
              <a:rPr lang="kk-KZ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Жібер – жіберме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Қаз – қазба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Шақыр – шақырма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Төз – төзбе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Тізеңді құшақтама!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Құр бесікті тербетпе!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Бүйіріңді таянба!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Үлкен кісінің алдын кесіп өтпе!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214290"/>
            <a:ext cx="8076464" cy="6858048"/>
          </a:xfrm>
        </p:spPr>
        <p:txBody>
          <a:bodyPr>
            <a:normAutofit fontScale="70000" lnSpcReduction="2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Демек, іс - әрекеттің жүзеге асу - аспауына қарай етістік болымды және болымсыз етістік болып екіге бөлінеді.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Болымды етістік қимыл, іс - әрекеттің жүзеге асуын білдіреді. Мысалы, келді, жүрді, сөйледі т. б.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Болымсыз етістік қимыл, іс - әрекеттің жүзеге аспауын білдіреді.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Болымсыз етістіктің жасалуына назар аударайық.</a:t>
            </a:r>
            <a:br>
              <a:rPr lang="kk-KZ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Болымсыз етістік негізгі немесе туынды түбір етістіктерге – ма, - ме, - ба, - бе, - па, - пе жұрнақтарының жалғануы арқылы жасалады.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айт+па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қал+ма, ойна+ма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суар+ма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азсын+ба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 б.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Етістіктің есімше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тұлғасы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жоқ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сөздерінің тіркесуі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жасалады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өшірген жоқ, өшірген емес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т. б.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Болымды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болымсыз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етістікті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орыс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түрде кездестіруге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сказал - не говорил, писал – не писал, спала - не спала.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Бұлар орыс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тілінде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положительная форма глагола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отрицание глагола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де, «не» предлог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арқылы жасалады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Сондай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ақ болымсыз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етістік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жұрнақтары зат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тудырушы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жұрнақтармен омонимдес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қалай ажыратуға болады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Болымсыз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етістік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жұрнағына екпін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түспейді,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тудырушы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жұрнаққа екпін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түседі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көр+ме, шал+ма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6098" y="642918"/>
            <a:ext cx="8147902" cy="603411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ІІІ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«Ой толғаныс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Сөйлескен жоқ,келген емес,көрген емеспін,сезген жоқсың деген сөз тіркестеріне сөйлем құрап жазу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Аз,айт,ас,бақ,ем,жар,жаз,ес,и,илан,сөйлес,жи,шай,сыз,кет,бас,өлше,қал,үз,соз,үр</a:t>
            </a:r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жүз </a:t>
            </a:r>
            <a:r>
              <a:rPr lang="kk-KZ" i="1" dirty="0" smtClean="0">
                <a:latin typeface="Times New Roman" pitchFamily="18" charset="0"/>
                <a:cs typeface="Times New Roman" pitchFamily="18" charset="0"/>
              </a:rPr>
              <a:t>болымсыз етістік жаса.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57166"/>
            <a:ext cx="8576530" cy="6500834"/>
          </a:xfrm>
        </p:spPr>
        <p:txBody>
          <a:bodyPr>
            <a:normAutofit fontScale="92500"/>
          </a:bodyPr>
          <a:lstStyle/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1935 жылы 5 қаңтарда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Қадыр Ғинаятұлы Мырзалиев Орал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облысының Қаратөбе ауданы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Жымпиты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ауылында дүниеге келген.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1952 жылы Қ.Мырзалиевтің тұңғыш өлеңі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.........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аудандық «Қызыл ту» газетінде жарияланды.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1953 жылы екінші өлеңі ...... «Екпінді құрылыс» (қазіргі «Орал өңірі» газеті) жарық көрді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1959 жылы «Көктем» деп аталатын кітабы жарияланды.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1966 жылы Қ.Мырзалиев республика комсомолы сыйлығына ие болды.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1980 жылы Қазақ КСР-інің  Мемлекеттік сыйлығына ие болды.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38</TotalTime>
  <Words>251</Words>
  <PresentationFormat>Экран (4:3)</PresentationFormat>
  <Paragraphs>55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Пән: қазақ тілі 8 сынып 27.01.2014ж  Сабақ тақырыбы:  Қадыр Мырза Әли -ақын.                       Болымды етістіктер мен  болымсыз етістіктер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Қазақстан мемлекетінің Халық жазушысы,танымал ақын, балалар әдебиетіне үлкен үлес қосқан, аудармашы, мемлекеттік сыйлықтардың лауреаты, “Тарлан” сыйлығының иегері,алғашқы гимннің авторларының бірі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Пән: қазақ тілі 8 сынып 27.01.2014ж  Сабақ тақырыбы:  Қадыр Мырза Әли -ақын.                       Болымды етістіктер мен  болымсыз етістіктер </dc:title>
  <dc:creator>Azat</dc:creator>
  <cp:lastModifiedBy>Azat</cp:lastModifiedBy>
  <cp:revision>5</cp:revision>
  <dcterms:created xsi:type="dcterms:W3CDTF">2014-01-26T14:01:20Z</dcterms:created>
  <dcterms:modified xsi:type="dcterms:W3CDTF">2014-01-26T14:50:37Z</dcterms:modified>
</cp:coreProperties>
</file>