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5"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23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42BBD2-2182-4DCA-854B-B6544A1AFEF2}" type="doc">
      <dgm:prSet loTypeId="urn:microsoft.com/office/officeart/2005/8/layout/orgChart1" loCatId="hierarchy" qsTypeId="urn:microsoft.com/office/officeart/2005/8/quickstyle/simple1" qsCatId="simple" csTypeId="urn:microsoft.com/office/officeart/2005/8/colors/accent1_2" csCatId="accent1"/>
      <dgm:spPr/>
    </dgm:pt>
    <dgm:pt modelId="{6E4C18AE-1187-4AD5-A237-C47100CA98F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 сөздердің түрлері</a:t>
          </a:r>
          <a:endParaRPr kumimoji="0" lang="ru-RU" b="0" i="0" u="none" strike="noStrike" cap="none" normalizeH="0" baseline="0" smtClean="0">
            <a:ln>
              <a:noFill/>
            </a:ln>
            <a:solidFill>
              <a:schemeClr val="tx1"/>
            </a:solidFill>
            <a:effectLst/>
            <a:latin typeface="Arial" charset="0"/>
          </a:endParaRPr>
        </a:p>
      </dgm:t>
    </dgm:pt>
    <dgm:pt modelId="{15FC5361-47E3-4023-8919-7ED04A3C8606}" type="parTrans" cxnId="{E053859C-3CBF-42C6-81F6-1C55417B142B}">
      <dgm:prSet/>
      <dgm:spPr/>
    </dgm:pt>
    <dgm:pt modelId="{33ECA9B8-8943-4EAF-A6AF-0E79C8837C03}" type="sibTrans" cxnId="{E053859C-3CBF-42C6-81F6-1C55417B142B}">
      <dgm:prSet/>
      <dgm:spPr/>
    </dgm:pt>
    <dgm:pt modelId="{2D209EC8-FB26-4D8A-8268-C8B0EA8E6DC8}">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арнау</a:t>
          </a:r>
          <a:endParaRPr kumimoji="0" lang="ru-RU" b="0" i="0" u="none" strike="noStrike" cap="none" normalizeH="0" baseline="0" smtClean="0">
            <a:ln>
              <a:noFill/>
            </a:ln>
            <a:solidFill>
              <a:schemeClr val="tx1"/>
            </a:solidFill>
            <a:effectLst/>
            <a:latin typeface="Arial" charset="0"/>
          </a:endParaRPr>
        </a:p>
      </dgm:t>
    </dgm:pt>
    <dgm:pt modelId="{67CEE5A8-A95A-4ABE-8CB2-1A2B8258F5FA}" type="parTrans" cxnId="{02BAEB17-BD43-4C28-B884-7804B47DAADE}">
      <dgm:prSet/>
      <dgm:spPr/>
    </dgm:pt>
    <dgm:pt modelId="{F2844C06-039C-4410-AA41-08BC57FC75A9}" type="sibTrans" cxnId="{02BAEB17-BD43-4C28-B884-7804B47DAADE}">
      <dgm:prSet/>
      <dgm:spPr/>
    </dgm:pt>
    <dgm:pt modelId="{C83D7271-F565-4477-9EF1-84342CB9404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толғау</a:t>
          </a:r>
          <a:endParaRPr kumimoji="0" lang="ru-RU" b="0" i="0" u="none" strike="noStrike" cap="none" normalizeH="0" baseline="0" smtClean="0">
            <a:ln>
              <a:noFill/>
            </a:ln>
            <a:solidFill>
              <a:schemeClr val="tx1"/>
            </a:solidFill>
            <a:effectLst/>
            <a:latin typeface="Arial" charset="0"/>
          </a:endParaRPr>
        </a:p>
      </dgm:t>
    </dgm:pt>
    <dgm:pt modelId="{BDED35A2-56EB-493F-AA5A-AFCD02E37CE9}" type="parTrans" cxnId="{C7864F4C-A775-466D-A120-FEF1558ED494}">
      <dgm:prSet/>
      <dgm:spPr/>
    </dgm:pt>
    <dgm:pt modelId="{DAE41AE2-2E52-43E5-BD5A-35FB8D01CD91}" type="sibTrans" cxnId="{C7864F4C-A775-466D-A120-FEF1558ED494}">
      <dgm:prSet/>
      <dgm:spPr/>
    </dgm:pt>
    <dgm:pt modelId="{4F669F27-C294-4530-9091-78E667D1C7C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дау</a:t>
          </a:r>
          <a:endParaRPr kumimoji="0" lang="ru-RU" b="0" i="0" u="none" strike="noStrike" cap="none" normalizeH="0" baseline="0" smtClean="0">
            <a:ln>
              <a:noFill/>
            </a:ln>
            <a:solidFill>
              <a:schemeClr val="tx1"/>
            </a:solidFill>
            <a:effectLst/>
            <a:latin typeface="Arial" charset="0"/>
          </a:endParaRPr>
        </a:p>
      </dgm:t>
    </dgm:pt>
    <dgm:pt modelId="{F41D5904-F25D-4452-9ECC-82736F83F128}" type="parTrans" cxnId="{9260FE4E-35C3-48C8-A44B-7B60F50E69B1}">
      <dgm:prSet/>
      <dgm:spPr/>
    </dgm:pt>
    <dgm:pt modelId="{304CCC7E-5606-4A1D-850D-F0837CD5F429}" type="sibTrans" cxnId="{9260FE4E-35C3-48C8-A44B-7B60F50E69B1}">
      <dgm:prSet/>
      <dgm:spPr/>
    </dgm:pt>
    <dgm:pt modelId="{59FB61CB-AF48-48E2-BE18-4945B957D60B}" type="pres">
      <dgm:prSet presAssocID="{0C42BBD2-2182-4DCA-854B-B6544A1AFEF2}" presName="hierChild1" presStyleCnt="0">
        <dgm:presLayoutVars>
          <dgm:orgChart val="1"/>
          <dgm:chPref val="1"/>
          <dgm:dir/>
          <dgm:animOne val="branch"/>
          <dgm:animLvl val="lvl"/>
          <dgm:resizeHandles/>
        </dgm:presLayoutVars>
      </dgm:prSet>
      <dgm:spPr/>
    </dgm:pt>
    <dgm:pt modelId="{63D76AA1-87CA-407B-AEB4-1E7DCC20B025}" type="pres">
      <dgm:prSet presAssocID="{6E4C18AE-1187-4AD5-A237-C47100CA98F2}" presName="hierRoot1" presStyleCnt="0">
        <dgm:presLayoutVars>
          <dgm:hierBranch/>
        </dgm:presLayoutVars>
      </dgm:prSet>
      <dgm:spPr/>
    </dgm:pt>
    <dgm:pt modelId="{2D3A7984-9821-4E61-971C-E538D2156A43}" type="pres">
      <dgm:prSet presAssocID="{6E4C18AE-1187-4AD5-A237-C47100CA98F2}" presName="rootComposite1" presStyleCnt="0"/>
      <dgm:spPr/>
    </dgm:pt>
    <dgm:pt modelId="{3CA31F32-D900-433D-97AF-F349A28CC6E5}" type="pres">
      <dgm:prSet presAssocID="{6E4C18AE-1187-4AD5-A237-C47100CA98F2}" presName="rootText1" presStyleLbl="node0" presStyleIdx="0" presStyleCnt="1">
        <dgm:presLayoutVars>
          <dgm:chPref val="3"/>
        </dgm:presLayoutVars>
      </dgm:prSet>
      <dgm:spPr/>
    </dgm:pt>
    <dgm:pt modelId="{FBB843BB-AB02-4337-80A9-73AD48B9A2F5}" type="pres">
      <dgm:prSet presAssocID="{6E4C18AE-1187-4AD5-A237-C47100CA98F2}" presName="rootConnector1" presStyleLbl="node1" presStyleIdx="0" presStyleCnt="0"/>
      <dgm:spPr/>
    </dgm:pt>
    <dgm:pt modelId="{020F7EF2-8928-41D1-B9E5-39D26865A5F8}" type="pres">
      <dgm:prSet presAssocID="{6E4C18AE-1187-4AD5-A237-C47100CA98F2}" presName="hierChild2" presStyleCnt="0"/>
      <dgm:spPr/>
    </dgm:pt>
    <dgm:pt modelId="{98953A26-E8D2-4B64-9AB0-8E8211E8B24D}" type="pres">
      <dgm:prSet presAssocID="{67CEE5A8-A95A-4ABE-8CB2-1A2B8258F5FA}" presName="Name35" presStyleLbl="parChTrans1D2" presStyleIdx="0" presStyleCnt="3"/>
      <dgm:spPr/>
    </dgm:pt>
    <dgm:pt modelId="{EE5D2944-2704-4C84-B38C-CF0F78EC2144}" type="pres">
      <dgm:prSet presAssocID="{2D209EC8-FB26-4D8A-8268-C8B0EA8E6DC8}" presName="hierRoot2" presStyleCnt="0">
        <dgm:presLayoutVars>
          <dgm:hierBranch/>
        </dgm:presLayoutVars>
      </dgm:prSet>
      <dgm:spPr/>
    </dgm:pt>
    <dgm:pt modelId="{370C802A-55FA-4D61-B25D-68EC4385F73D}" type="pres">
      <dgm:prSet presAssocID="{2D209EC8-FB26-4D8A-8268-C8B0EA8E6DC8}" presName="rootComposite" presStyleCnt="0"/>
      <dgm:spPr/>
    </dgm:pt>
    <dgm:pt modelId="{4623F71F-81F8-48B7-BA4B-759479316C56}" type="pres">
      <dgm:prSet presAssocID="{2D209EC8-FB26-4D8A-8268-C8B0EA8E6DC8}" presName="rootText" presStyleLbl="node2" presStyleIdx="0" presStyleCnt="3">
        <dgm:presLayoutVars>
          <dgm:chPref val="3"/>
        </dgm:presLayoutVars>
      </dgm:prSet>
      <dgm:spPr/>
    </dgm:pt>
    <dgm:pt modelId="{AA01B99C-2AB6-48DA-859A-1726595AF9EA}" type="pres">
      <dgm:prSet presAssocID="{2D209EC8-FB26-4D8A-8268-C8B0EA8E6DC8}" presName="rootConnector" presStyleLbl="node2" presStyleIdx="0" presStyleCnt="3"/>
      <dgm:spPr/>
    </dgm:pt>
    <dgm:pt modelId="{07A8EDFC-A714-4F8C-8995-A5C56ACBCE49}" type="pres">
      <dgm:prSet presAssocID="{2D209EC8-FB26-4D8A-8268-C8B0EA8E6DC8}" presName="hierChild4" presStyleCnt="0"/>
      <dgm:spPr/>
    </dgm:pt>
    <dgm:pt modelId="{A86E13D8-2D14-4914-B2F2-0378AD1B32C3}" type="pres">
      <dgm:prSet presAssocID="{2D209EC8-FB26-4D8A-8268-C8B0EA8E6DC8}" presName="hierChild5" presStyleCnt="0"/>
      <dgm:spPr/>
    </dgm:pt>
    <dgm:pt modelId="{366FE17E-33F1-4BA0-A22F-61473759DFE5}" type="pres">
      <dgm:prSet presAssocID="{BDED35A2-56EB-493F-AA5A-AFCD02E37CE9}" presName="Name35" presStyleLbl="parChTrans1D2" presStyleIdx="1" presStyleCnt="3"/>
      <dgm:spPr/>
    </dgm:pt>
    <dgm:pt modelId="{6D53AD5A-CC35-45E0-81DB-965D4663B0EB}" type="pres">
      <dgm:prSet presAssocID="{C83D7271-F565-4477-9EF1-84342CB94042}" presName="hierRoot2" presStyleCnt="0">
        <dgm:presLayoutVars>
          <dgm:hierBranch/>
        </dgm:presLayoutVars>
      </dgm:prSet>
      <dgm:spPr/>
    </dgm:pt>
    <dgm:pt modelId="{C50D4AF5-7C67-49F2-80D4-0022CA99633A}" type="pres">
      <dgm:prSet presAssocID="{C83D7271-F565-4477-9EF1-84342CB94042}" presName="rootComposite" presStyleCnt="0"/>
      <dgm:spPr/>
    </dgm:pt>
    <dgm:pt modelId="{05D82E3F-CBCD-4DDD-A597-A1E3406E6827}" type="pres">
      <dgm:prSet presAssocID="{C83D7271-F565-4477-9EF1-84342CB94042}" presName="rootText" presStyleLbl="node2" presStyleIdx="1" presStyleCnt="3">
        <dgm:presLayoutVars>
          <dgm:chPref val="3"/>
        </dgm:presLayoutVars>
      </dgm:prSet>
      <dgm:spPr/>
    </dgm:pt>
    <dgm:pt modelId="{A4276C62-AE5D-436F-A75C-2B3D232A390C}" type="pres">
      <dgm:prSet presAssocID="{C83D7271-F565-4477-9EF1-84342CB94042}" presName="rootConnector" presStyleLbl="node2" presStyleIdx="1" presStyleCnt="3"/>
      <dgm:spPr/>
    </dgm:pt>
    <dgm:pt modelId="{CE80CC88-B8CD-43C8-BDFB-EDF421316752}" type="pres">
      <dgm:prSet presAssocID="{C83D7271-F565-4477-9EF1-84342CB94042}" presName="hierChild4" presStyleCnt="0"/>
      <dgm:spPr/>
    </dgm:pt>
    <dgm:pt modelId="{0F8DCAC9-8396-4D4C-A908-E331DFD32BDA}" type="pres">
      <dgm:prSet presAssocID="{C83D7271-F565-4477-9EF1-84342CB94042}" presName="hierChild5" presStyleCnt="0"/>
      <dgm:spPr/>
    </dgm:pt>
    <dgm:pt modelId="{6ADEA509-235B-4565-A74E-5749FEA48814}" type="pres">
      <dgm:prSet presAssocID="{F41D5904-F25D-4452-9ECC-82736F83F128}" presName="Name35" presStyleLbl="parChTrans1D2" presStyleIdx="2" presStyleCnt="3"/>
      <dgm:spPr/>
    </dgm:pt>
    <dgm:pt modelId="{6292FEEF-C262-42E3-A3CC-0B9279E947F5}" type="pres">
      <dgm:prSet presAssocID="{4F669F27-C294-4530-9091-78E667D1C7CA}" presName="hierRoot2" presStyleCnt="0">
        <dgm:presLayoutVars>
          <dgm:hierBranch/>
        </dgm:presLayoutVars>
      </dgm:prSet>
      <dgm:spPr/>
    </dgm:pt>
    <dgm:pt modelId="{61771829-F8F4-487E-BAA9-6F36F2B22C5A}" type="pres">
      <dgm:prSet presAssocID="{4F669F27-C294-4530-9091-78E667D1C7CA}" presName="rootComposite" presStyleCnt="0"/>
      <dgm:spPr/>
    </dgm:pt>
    <dgm:pt modelId="{8BD8AEEF-5E54-4411-837E-2A09BBCBADB7}" type="pres">
      <dgm:prSet presAssocID="{4F669F27-C294-4530-9091-78E667D1C7CA}" presName="rootText" presStyleLbl="node2" presStyleIdx="2" presStyleCnt="3">
        <dgm:presLayoutVars>
          <dgm:chPref val="3"/>
        </dgm:presLayoutVars>
      </dgm:prSet>
      <dgm:spPr/>
    </dgm:pt>
    <dgm:pt modelId="{57530636-C469-45E6-B8DF-E8241C3A76D4}" type="pres">
      <dgm:prSet presAssocID="{4F669F27-C294-4530-9091-78E667D1C7CA}" presName="rootConnector" presStyleLbl="node2" presStyleIdx="2" presStyleCnt="3"/>
      <dgm:spPr/>
    </dgm:pt>
    <dgm:pt modelId="{F16DB171-7FD0-4F81-8285-F760978383DB}" type="pres">
      <dgm:prSet presAssocID="{4F669F27-C294-4530-9091-78E667D1C7CA}" presName="hierChild4" presStyleCnt="0"/>
      <dgm:spPr/>
    </dgm:pt>
    <dgm:pt modelId="{BC4CC7EA-A118-46BC-8B25-F00B94EA84B0}" type="pres">
      <dgm:prSet presAssocID="{4F669F27-C294-4530-9091-78E667D1C7CA}" presName="hierChild5" presStyleCnt="0"/>
      <dgm:spPr/>
    </dgm:pt>
    <dgm:pt modelId="{6E37E19D-10C8-4FE4-986F-5BB454C9FAB4}" type="pres">
      <dgm:prSet presAssocID="{6E4C18AE-1187-4AD5-A237-C47100CA98F2}" presName="hierChild3" presStyleCnt="0"/>
      <dgm:spPr/>
    </dgm:pt>
  </dgm:ptLst>
  <dgm:cxnLst>
    <dgm:cxn modelId="{4695920D-A4E4-49A2-AC3B-E41B3DD00ABB}" type="presOf" srcId="{C83D7271-F565-4477-9EF1-84342CB94042}" destId="{05D82E3F-CBCD-4DDD-A597-A1E3406E6827}" srcOrd="0" destOrd="0" presId="urn:microsoft.com/office/officeart/2005/8/layout/orgChart1"/>
    <dgm:cxn modelId="{C7864F4C-A775-466D-A120-FEF1558ED494}" srcId="{6E4C18AE-1187-4AD5-A237-C47100CA98F2}" destId="{C83D7271-F565-4477-9EF1-84342CB94042}" srcOrd="1" destOrd="0" parTransId="{BDED35A2-56EB-493F-AA5A-AFCD02E37CE9}" sibTransId="{DAE41AE2-2E52-43E5-BD5A-35FB8D01CD91}"/>
    <dgm:cxn modelId="{02BAEB17-BD43-4C28-B884-7804B47DAADE}" srcId="{6E4C18AE-1187-4AD5-A237-C47100CA98F2}" destId="{2D209EC8-FB26-4D8A-8268-C8B0EA8E6DC8}" srcOrd="0" destOrd="0" parTransId="{67CEE5A8-A95A-4ABE-8CB2-1A2B8258F5FA}" sibTransId="{F2844C06-039C-4410-AA41-08BC57FC75A9}"/>
    <dgm:cxn modelId="{268DE25D-F098-42DB-817B-E33040996177}" type="presOf" srcId="{6E4C18AE-1187-4AD5-A237-C47100CA98F2}" destId="{FBB843BB-AB02-4337-80A9-73AD48B9A2F5}" srcOrd="1" destOrd="0" presId="urn:microsoft.com/office/officeart/2005/8/layout/orgChart1"/>
    <dgm:cxn modelId="{41700D24-375B-434E-95E0-9EDDCF77FE2B}" type="presOf" srcId="{2D209EC8-FB26-4D8A-8268-C8B0EA8E6DC8}" destId="{AA01B99C-2AB6-48DA-859A-1726595AF9EA}" srcOrd="1" destOrd="0" presId="urn:microsoft.com/office/officeart/2005/8/layout/orgChart1"/>
    <dgm:cxn modelId="{E053859C-3CBF-42C6-81F6-1C55417B142B}" srcId="{0C42BBD2-2182-4DCA-854B-B6544A1AFEF2}" destId="{6E4C18AE-1187-4AD5-A237-C47100CA98F2}" srcOrd="0" destOrd="0" parTransId="{15FC5361-47E3-4023-8919-7ED04A3C8606}" sibTransId="{33ECA9B8-8943-4EAF-A6AF-0E79C8837C03}"/>
    <dgm:cxn modelId="{9260FE4E-35C3-48C8-A44B-7B60F50E69B1}" srcId="{6E4C18AE-1187-4AD5-A237-C47100CA98F2}" destId="{4F669F27-C294-4530-9091-78E667D1C7CA}" srcOrd="2" destOrd="0" parTransId="{F41D5904-F25D-4452-9ECC-82736F83F128}" sibTransId="{304CCC7E-5606-4A1D-850D-F0837CD5F429}"/>
    <dgm:cxn modelId="{4EF6FA36-BB4E-4970-B72E-2445D0EA1E2D}" type="presOf" srcId="{6E4C18AE-1187-4AD5-A237-C47100CA98F2}" destId="{3CA31F32-D900-433D-97AF-F349A28CC6E5}" srcOrd="0" destOrd="0" presId="urn:microsoft.com/office/officeart/2005/8/layout/orgChart1"/>
    <dgm:cxn modelId="{E4CCD566-5F49-4776-ABDE-01DF7702DCAA}" type="presOf" srcId="{4F669F27-C294-4530-9091-78E667D1C7CA}" destId="{8BD8AEEF-5E54-4411-837E-2A09BBCBADB7}" srcOrd="0" destOrd="0" presId="urn:microsoft.com/office/officeart/2005/8/layout/orgChart1"/>
    <dgm:cxn modelId="{514992BE-3303-4A15-BF90-0C2FF298BAAC}" type="presOf" srcId="{C83D7271-F565-4477-9EF1-84342CB94042}" destId="{A4276C62-AE5D-436F-A75C-2B3D232A390C}" srcOrd="1" destOrd="0" presId="urn:microsoft.com/office/officeart/2005/8/layout/orgChart1"/>
    <dgm:cxn modelId="{409EF549-5931-470D-9773-88D436510DDB}" type="presOf" srcId="{BDED35A2-56EB-493F-AA5A-AFCD02E37CE9}" destId="{366FE17E-33F1-4BA0-A22F-61473759DFE5}" srcOrd="0" destOrd="0" presId="urn:microsoft.com/office/officeart/2005/8/layout/orgChart1"/>
    <dgm:cxn modelId="{E041C1C3-FFB1-4AF9-9F5F-0FF69F864226}" type="presOf" srcId="{4F669F27-C294-4530-9091-78E667D1C7CA}" destId="{57530636-C469-45E6-B8DF-E8241C3A76D4}" srcOrd="1" destOrd="0" presId="urn:microsoft.com/office/officeart/2005/8/layout/orgChart1"/>
    <dgm:cxn modelId="{48A05AA3-F0FC-4598-9A5E-DCB137972686}" type="presOf" srcId="{2D209EC8-FB26-4D8A-8268-C8B0EA8E6DC8}" destId="{4623F71F-81F8-48B7-BA4B-759479316C56}" srcOrd="0" destOrd="0" presId="urn:microsoft.com/office/officeart/2005/8/layout/orgChart1"/>
    <dgm:cxn modelId="{9EE30165-63C5-4789-A4F0-89378CFC997A}" type="presOf" srcId="{0C42BBD2-2182-4DCA-854B-B6544A1AFEF2}" destId="{59FB61CB-AF48-48E2-BE18-4945B957D60B}" srcOrd="0" destOrd="0" presId="urn:microsoft.com/office/officeart/2005/8/layout/orgChart1"/>
    <dgm:cxn modelId="{03B9DE95-214B-4C50-AC56-088C794314C2}" type="presOf" srcId="{F41D5904-F25D-4452-9ECC-82736F83F128}" destId="{6ADEA509-235B-4565-A74E-5749FEA48814}" srcOrd="0" destOrd="0" presId="urn:microsoft.com/office/officeart/2005/8/layout/orgChart1"/>
    <dgm:cxn modelId="{CDB0844F-2876-46A2-96E4-615D87F0C1C5}" type="presOf" srcId="{67CEE5A8-A95A-4ABE-8CB2-1A2B8258F5FA}" destId="{98953A26-E8D2-4B64-9AB0-8E8211E8B24D}" srcOrd="0" destOrd="0" presId="urn:microsoft.com/office/officeart/2005/8/layout/orgChart1"/>
    <dgm:cxn modelId="{AAE204DB-5882-4B8C-9439-837B1F5FB239}" type="presParOf" srcId="{59FB61CB-AF48-48E2-BE18-4945B957D60B}" destId="{63D76AA1-87CA-407B-AEB4-1E7DCC20B025}" srcOrd="0" destOrd="0" presId="urn:microsoft.com/office/officeart/2005/8/layout/orgChart1"/>
    <dgm:cxn modelId="{F0D028FB-546A-4DFA-938C-2018157DEA9A}" type="presParOf" srcId="{63D76AA1-87CA-407B-AEB4-1E7DCC20B025}" destId="{2D3A7984-9821-4E61-971C-E538D2156A43}" srcOrd="0" destOrd="0" presId="urn:microsoft.com/office/officeart/2005/8/layout/orgChart1"/>
    <dgm:cxn modelId="{686625D8-2C16-4E0F-94A3-2F0C90F0FD9E}" type="presParOf" srcId="{2D3A7984-9821-4E61-971C-E538D2156A43}" destId="{3CA31F32-D900-433D-97AF-F349A28CC6E5}" srcOrd="0" destOrd="0" presId="urn:microsoft.com/office/officeart/2005/8/layout/orgChart1"/>
    <dgm:cxn modelId="{E8F00B9A-C660-4469-8C68-AD9EAC6257E7}" type="presParOf" srcId="{2D3A7984-9821-4E61-971C-E538D2156A43}" destId="{FBB843BB-AB02-4337-80A9-73AD48B9A2F5}" srcOrd="1" destOrd="0" presId="urn:microsoft.com/office/officeart/2005/8/layout/orgChart1"/>
    <dgm:cxn modelId="{E9CCA21B-E3D1-4EC4-8F72-18698D64C7C0}" type="presParOf" srcId="{63D76AA1-87CA-407B-AEB4-1E7DCC20B025}" destId="{020F7EF2-8928-41D1-B9E5-39D26865A5F8}" srcOrd="1" destOrd="0" presId="urn:microsoft.com/office/officeart/2005/8/layout/orgChart1"/>
    <dgm:cxn modelId="{EB5229BD-26C5-46EE-9DD8-B2B2B3A0FABE}" type="presParOf" srcId="{020F7EF2-8928-41D1-B9E5-39D26865A5F8}" destId="{98953A26-E8D2-4B64-9AB0-8E8211E8B24D}" srcOrd="0" destOrd="0" presId="urn:microsoft.com/office/officeart/2005/8/layout/orgChart1"/>
    <dgm:cxn modelId="{7F0A6C62-A560-4D23-9422-5FAA1C7D5FD8}" type="presParOf" srcId="{020F7EF2-8928-41D1-B9E5-39D26865A5F8}" destId="{EE5D2944-2704-4C84-B38C-CF0F78EC2144}" srcOrd="1" destOrd="0" presId="urn:microsoft.com/office/officeart/2005/8/layout/orgChart1"/>
    <dgm:cxn modelId="{293775BF-0257-429B-A7AD-72B15A790B0B}" type="presParOf" srcId="{EE5D2944-2704-4C84-B38C-CF0F78EC2144}" destId="{370C802A-55FA-4D61-B25D-68EC4385F73D}" srcOrd="0" destOrd="0" presId="urn:microsoft.com/office/officeart/2005/8/layout/orgChart1"/>
    <dgm:cxn modelId="{9F94AA49-090E-48AC-BCF6-E7313643A78D}" type="presParOf" srcId="{370C802A-55FA-4D61-B25D-68EC4385F73D}" destId="{4623F71F-81F8-48B7-BA4B-759479316C56}" srcOrd="0" destOrd="0" presId="urn:microsoft.com/office/officeart/2005/8/layout/orgChart1"/>
    <dgm:cxn modelId="{8E5E7626-97A4-42C1-BFFA-93E511DC2810}" type="presParOf" srcId="{370C802A-55FA-4D61-B25D-68EC4385F73D}" destId="{AA01B99C-2AB6-48DA-859A-1726595AF9EA}" srcOrd="1" destOrd="0" presId="urn:microsoft.com/office/officeart/2005/8/layout/orgChart1"/>
    <dgm:cxn modelId="{A8476370-36E7-4BEE-A989-DE88328954CF}" type="presParOf" srcId="{EE5D2944-2704-4C84-B38C-CF0F78EC2144}" destId="{07A8EDFC-A714-4F8C-8995-A5C56ACBCE49}" srcOrd="1" destOrd="0" presId="urn:microsoft.com/office/officeart/2005/8/layout/orgChart1"/>
    <dgm:cxn modelId="{28DC0418-D63A-4152-824D-65B3D49D7F02}" type="presParOf" srcId="{EE5D2944-2704-4C84-B38C-CF0F78EC2144}" destId="{A86E13D8-2D14-4914-B2F2-0378AD1B32C3}" srcOrd="2" destOrd="0" presId="urn:microsoft.com/office/officeart/2005/8/layout/orgChart1"/>
    <dgm:cxn modelId="{DA992916-4A77-4C1C-B40C-AC3535A8B0E2}" type="presParOf" srcId="{020F7EF2-8928-41D1-B9E5-39D26865A5F8}" destId="{366FE17E-33F1-4BA0-A22F-61473759DFE5}" srcOrd="2" destOrd="0" presId="urn:microsoft.com/office/officeart/2005/8/layout/orgChart1"/>
    <dgm:cxn modelId="{FA077C25-631C-409A-A5F2-71E477E8CFD1}" type="presParOf" srcId="{020F7EF2-8928-41D1-B9E5-39D26865A5F8}" destId="{6D53AD5A-CC35-45E0-81DB-965D4663B0EB}" srcOrd="3" destOrd="0" presId="urn:microsoft.com/office/officeart/2005/8/layout/orgChart1"/>
    <dgm:cxn modelId="{E9F7756E-CE73-4574-B2F3-EAF6039B5727}" type="presParOf" srcId="{6D53AD5A-CC35-45E0-81DB-965D4663B0EB}" destId="{C50D4AF5-7C67-49F2-80D4-0022CA99633A}" srcOrd="0" destOrd="0" presId="urn:microsoft.com/office/officeart/2005/8/layout/orgChart1"/>
    <dgm:cxn modelId="{8B9DF7F6-0632-493B-A3A3-DA10D0E4BEB6}" type="presParOf" srcId="{C50D4AF5-7C67-49F2-80D4-0022CA99633A}" destId="{05D82E3F-CBCD-4DDD-A597-A1E3406E6827}" srcOrd="0" destOrd="0" presId="urn:microsoft.com/office/officeart/2005/8/layout/orgChart1"/>
    <dgm:cxn modelId="{0B8557D3-0892-4029-AC7A-E5096C18D8EB}" type="presParOf" srcId="{C50D4AF5-7C67-49F2-80D4-0022CA99633A}" destId="{A4276C62-AE5D-436F-A75C-2B3D232A390C}" srcOrd="1" destOrd="0" presId="urn:microsoft.com/office/officeart/2005/8/layout/orgChart1"/>
    <dgm:cxn modelId="{6BC5D2C7-7AC6-4197-BDB7-895CB22D34BE}" type="presParOf" srcId="{6D53AD5A-CC35-45E0-81DB-965D4663B0EB}" destId="{CE80CC88-B8CD-43C8-BDFB-EDF421316752}" srcOrd="1" destOrd="0" presId="urn:microsoft.com/office/officeart/2005/8/layout/orgChart1"/>
    <dgm:cxn modelId="{2CBCD296-4735-44D5-81B7-98EA655AC836}" type="presParOf" srcId="{6D53AD5A-CC35-45E0-81DB-965D4663B0EB}" destId="{0F8DCAC9-8396-4D4C-A908-E331DFD32BDA}" srcOrd="2" destOrd="0" presId="urn:microsoft.com/office/officeart/2005/8/layout/orgChart1"/>
    <dgm:cxn modelId="{3A6B378C-D253-4149-BE1B-6B469FD6550D}" type="presParOf" srcId="{020F7EF2-8928-41D1-B9E5-39D26865A5F8}" destId="{6ADEA509-235B-4565-A74E-5749FEA48814}" srcOrd="4" destOrd="0" presId="urn:microsoft.com/office/officeart/2005/8/layout/orgChart1"/>
    <dgm:cxn modelId="{63B3317D-4224-4ECE-8E51-3EB3C23B33E7}" type="presParOf" srcId="{020F7EF2-8928-41D1-B9E5-39D26865A5F8}" destId="{6292FEEF-C262-42E3-A3CC-0B9279E947F5}" srcOrd="5" destOrd="0" presId="urn:microsoft.com/office/officeart/2005/8/layout/orgChart1"/>
    <dgm:cxn modelId="{F6789C2A-1953-4F35-933A-4967D6DF23F9}" type="presParOf" srcId="{6292FEEF-C262-42E3-A3CC-0B9279E947F5}" destId="{61771829-F8F4-487E-BAA9-6F36F2B22C5A}" srcOrd="0" destOrd="0" presId="urn:microsoft.com/office/officeart/2005/8/layout/orgChart1"/>
    <dgm:cxn modelId="{9317AD2E-026C-4763-8029-54A4CC70057B}" type="presParOf" srcId="{61771829-F8F4-487E-BAA9-6F36F2B22C5A}" destId="{8BD8AEEF-5E54-4411-837E-2A09BBCBADB7}" srcOrd="0" destOrd="0" presId="urn:microsoft.com/office/officeart/2005/8/layout/orgChart1"/>
    <dgm:cxn modelId="{4552062B-315C-4682-8816-BF18456AC2E3}" type="presParOf" srcId="{61771829-F8F4-487E-BAA9-6F36F2B22C5A}" destId="{57530636-C469-45E6-B8DF-E8241C3A76D4}" srcOrd="1" destOrd="0" presId="urn:microsoft.com/office/officeart/2005/8/layout/orgChart1"/>
    <dgm:cxn modelId="{93A086A9-586D-41F7-AF8D-B32B015C819A}" type="presParOf" srcId="{6292FEEF-C262-42E3-A3CC-0B9279E947F5}" destId="{F16DB171-7FD0-4F81-8285-F760978383DB}" srcOrd="1" destOrd="0" presId="urn:microsoft.com/office/officeart/2005/8/layout/orgChart1"/>
    <dgm:cxn modelId="{F00E37A5-F841-4E32-98AB-23DEB6943492}" type="presParOf" srcId="{6292FEEF-C262-42E3-A3CC-0B9279E947F5}" destId="{BC4CC7EA-A118-46BC-8B25-F00B94EA84B0}" srcOrd="2" destOrd="0" presId="urn:microsoft.com/office/officeart/2005/8/layout/orgChart1"/>
    <dgm:cxn modelId="{33CFE60A-24A3-4D3A-A3AC-E7DC3D4CC332}" type="presParOf" srcId="{63D76AA1-87CA-407B-AEB4-1E7DCC20B025}" destId="{6E37E19D-10C8-4FE4-986F-5BB454C9FAB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07D0C2-FED2-49B2-8D00-8A08C15AC292}" type="doc">
      <dgm:prSet loTypeId="urn:microsoft.com/office/officeart/2005/8/layout/orgChart1" loCatId="hierarchy" qsTypeId="urn:microsoft.com/office/officeart/2005/8/quickstyle/simple1" qsCatId="simple" csTypeId="urn:microsoft.com/office/officeart/2005/8/colors/accent1_2" csCatId="accent1"/>
      <dgm:spPr/>
    </dgm:pt>
    <dgm:pt modelId="{736749BF-4653-4C5F-A3CE-29A708A2A5F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Бір адамға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арнайы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айтылған</a:t>
          </a:r>
          <a:endParaRPr kumimoji="0" lang="ru-RU" b="0" i="0" u="none" strike="noStrike" cap="none" normalizeH="0" baseline="0" smtClean="0">
            <a:ln>
              <a:noFill/>
            </a:ln>
            <a:solidFill>
              <a:schemeClr val="tx1"/>
            </a:solidFill>
            <a:effectLst/>
            <a:latin typeface="Arial" charset="0"/>
          </a:endParaRPr>
        </a:p>
      </dgm:t>
    </dgm:pt>
    <dgm:pt modelId="{0B252BEB-CBE1-41BE-8649-41B41309DB49}" type="parTrans" cxnId="{44E35064-8FC2-4C84-9474-2DA64E4AF4F7}">
      <dgm:prSet/>
      <dgm:spPr/>
    </dgm:pt>
    <dgm:pt modelId="{774E8222-E63F-4BE8-B8E1-8653E95C1C40}" type="sibTrans" cxnId="{44E35064-8FC2-4C84-9474-2DA64E4AF4F7}">
      <dgm:prSet/>
      <dgm:spPr/>
    </dgm:pt>
    <dgm:pt modelId="{832C5589-550C-4260-B46E-8B2585CDC6A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Сәлем</a:t>
          </a:r>
          <a:endParaRPr kumimoji="0" lang="ru-RU" b="0" i="0" u="none" strike="noStrike" cap="none" normalizeH="0" baseline="0" smtClean="0">
            <a:ln>
              <a:noFill/>
            </a:ln>
            <a:solidFill>
              <a:schemeClr val="tx1"/>
            </a:solidFill>
            <a:effectLst/>
            <a:latin typeface="Arial" charset="0"/>
          </a:endParaRPr>
        </a:p>
      </dgm:t>
    </dgm:pt>
    <dgm:pt modelId="{D732EFC2-87F0-4B9C-9DAE-7D8F2579255E}" type="parTrans" cxnId="{EC56E4DC-24DF-407E-8FF9-450C3A217565}">
      <dgm:prSet/>
      <dgm:spPr/>
    </dgm:pt>
    <dgm:pt modelId="{1B02EB58-C394-4418-A4C2-AA14F5E9FD04}" type="sibTrans" cxnId="{EC56E4DC-24DF-407E-8FF9-450C3A217565}">
      <dgm:prSet/>
      <dgm:spPr/>
    </dgm:pt>
    <dgm:pt modelId="{806774DE-666B-4E58-9749-0A33B14E8E9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Сын</a:t>
          </a:r>
          <a:endParaRPr kumimoji="0" lang="ru-RU" b="0" i="0" u="none" strike="noStrike" cap="none" normalizeH="0" baseline="0" smtClean="0">
            <a:ln>
              <a:noFill/>
            </a:ln>
            <a:solidFill>
              <a:schemeClr val="tx1"/>
            </a:solidFill>
            <a:effectLst/>
            <a:latin typeface="Arial" charset="0"/>
          </a:endParaRPr>
        </a:p>
      </dgm:t>
    </dgm:pt>
    <dgm:pt modelId="{2AAF2191-0089-4D3A-B81D-13C5B11E3850}" type="parTrans" cxnId="{6640774C-EA63-4F75-8381-7449B7DBE411}">
      <dgm:prSet/>
      <dgm:spPr/>
    </dgm:pt>
    <dgm:pt modelId="{8CDD1947-DE12-485B-A7BC-8AC1D581FF9D}" type="sibTrans" cxnId="{6640774C-EA63-4F75-8381-7449B7DBE411}">
      <dgm:prSet/>
      <dgm:spPr/>
    </dgm:pt>
    <dgm:pt modelId="{FC7BE4A3-8392-485B-9DA9-221C549AF30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Әзіл</a:t>
          </a:r>
          <a:endParaRPr kumimoji="0" lang="ru-RU" b="0" i="0" u="none" strike="noStrike" cap="none" normalizeH="0" baseline="0" smtClean="0">
            <a:ln>
              <a:noFill/>
            </a:ln>
            <a:solidFill>
              <a:schemeClr val="tx1"/>
            </a:solidFill>
            <a:effectLst/>
            <a:latin typeface="Arial" charset="0"/>
          </a:endParaRPr>
        </a:p>
      </dgm:t>
    </dgm:pt>
    <dgm:pt modelId="{A5FA8CC3-1BEA-40E0-8120-CAC130AD876F}" type="parTrans" cxnId="{3271599D-902B-48F8-B66B-FACDC19AE833}">
      <dgm:prSet/>
      <dgm:spPr/>
    </dgm:pt>
    <dgm:pt modelId="{6DEF9F72-931A-4B68-81E1-1C8906D76209}" type="sibTrans" cxnId="{3271599D-902B-48F8-B66B-FACDC19AE833}">
      <dgm:prSet/>
      <dgm:spPr/>
    </dgm:pt>
    <dgm:pt modelId="{D0712E91-2C8B-4824-8ABE-1F72DEAD23C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Бата</a:t>
          </a:r>
          <a:endParaRPr kumimoji="0" lang="ru-RU" b="0" i="0" u="none" strike="noStrike" cap="none" normalizeH="0" baseline="0" smtClean="0">
            <a:ln>
              <a:noFill/>
            </a:ln>
            <a:solidFill>
              <a:schemeClr val="tx1"/>
            </a:solidFill>
            <a:effectLst/>
            <a:latin typeface="Arial" charset="0"/>
          </a:endParaRPr>
        </a:p>
      </dgm:t>
    </dgm:pt>
    <dgm:pt modelId="{1C7551F3-72D3-42AA-B1BF-19C4C9FBD9EF}" type="parTrans" cxnId="{5FE2631F-BFEF-460F-A27F-BAFDC8CCA4BE}">
      <dgm:prSet/>
      <dgm:spPr/>
    </dgm:pt>
    <dgm:pt modelId="{B4A817C7-97F7-48EF-ADE6-1E6D8A8A059E}" type="sibTrans" cxnId="{5FE2631F-BFEF-460F-A27F-BAFDC8CCA4BE}">
      <dgm:prSet/>
      <dgm:spPr/>
    </dgm:pt>
    <dgm:pt modelId="{330C658A-1F12-418C-8FD7-E2B2F3418A6C}" type="pres">
      <dgm:prSet presAssocID="{5007D0C2-FED2-49B2-8D00-8A08C15AC292}" presName="hierChild1" presStyleCnt="0">
        <dgm:presLayoutVars>
          <dgm:orgChart val="1"/>
          <dgm:chPref val="1"/>
          <dgm:dir/>
          <dgm:animOne val="branch"/>
          <dgm:animLvl val="lvl"/>
          <dgm:resizeHandles/>
        </dgm:presLayoutVars>
      </dgm:prSet>
      <dgm:spPr/>
    </dgm:pt>
    <dgm:pt modelId="{5A2AC6DE-D673-421B-9F07-C67B12BBCBB7}" type="pres">
      <dgm:prSet presAssocID="{736749BF-4653-4C5F-A3CE-29A708A2A5F4}" presName="hierRoot1" presStyleCnt="0">
        <dgm:presLayoutVars>
          <dgm:hierBranch/>
        </dgm:presLayoutVars>
      </dgm:prSet>
      <dgm:spPr/>
    </dgm:pt>
    <dgm:pt modelId="{90FD2AB6-13DD-4C47-97C9-F5C1E0C73758}" type="pres">
      <dgm:prSet presAssocID="{736749BF-4653-4C5F-A3CE-29A708A2A5F4}" presName="rootComposite1" presStyleCnt="0"/>
      <dgm:spPr/>
    </dgm:pt>
    <dgm:pt modelId="{175A2018-6217-4DD4-9401-718C32D43A0B}" type="pres">
      <dgm:prSet presAssocID="{736749BF-4653-4C5F-A3CE-29A708A2A5F4}" presName="rootText1" presStyleLbl="node0" presStyleIdx="0" presStyleCnt="1">
        <dgm:presLayoutVars>
          <dgm:chPref val="3"/>
        </dgm:presLayoutVars>
      </dgm:prSet>
      <dgm:spPr/>
    </dgm:pt>
    <dgm:pt modelId="{DF234A20-0768-4D18-85EA-03C0636FA715}" type="pres">
      <dgm:prSet presAssocID="{736749BF-4653-4C5F-A3CE-29A708A2A5F4}" presName="rootConnector1" presStyleLbl="node1" presStyleIdx="0" presStyleCnt="0"/>
      <dgm:spPr/>
    </dgm:pt>
    <dgm:pt modelId="{69D7EBD5-6224-4ED4-8CA1-29D5CC7C30F2}" type="pres">
      <dgm:prSet presAssocID="{736749BF-4653-4C5F-A3CE-29A708A2A5F4}" presName="hierChild2" presStyleCnt="0"/>
      <dgm:spPr/>
    </dgm:pt>
    <dgm:pt modelId="{B5D9DF18-2ED4-4BBB-84CC-42D4A67DF590}" type="pres">
      <dgm:prSet presAssocID="{D732EFC2-87F0-4B9C-9DAE-7D8F2579255E}" presName="Name35" presStyleLbl="parChTrans1D2" presStyleIdx="0" presStyleCnt="4"/>
      <dgm:spPr/>
    </dgm:pt>
    <dgm:pt modelId="{6859E2A2-8712-4677-84B5-BF12A72B4309}" type="pres">
      <dgm:prSet presAssocID="{832C5589-550C-4260-B46E-8B2585CDC6A2}" presName="hierRoot2" presStyleCnt="0">
        <dgm:presLayoutVars>
          <dgm:hierBranch/>
        </dgm:presLayoutVars>
      </dgm:prSet>
      <dgm:spPr/>
    </dgm:pt>
    <dgm:pt modelId="{D3141016-D1B7-45BC-AD17-A2BB103D3ACD}" type="pres">
      <dgm:prSet presAssocID="{832C5589-550C-4260-B46E-8B2585CDC6A2}" presName="rootComposite" presStyleCnt="0"/>
      <dgm:spPr/>
    </dgm:pt>
    <dgm:pt modelId="{9E6C3171-5098-4F62-BF54-4F4354961D6C}" type="pres">
      <dgm:prSet presAssocID="{832C5589-550C-4260-B46E-8B2585CDC6A2}" presName="rootText" presStyleLbl="node2" presStyleIdx="0" presStyleCnt="4">
        <dgm:presLayoutVars>
          <dgm:chPref val="3"/>
        </dgm:presLayoutVars>
      </dgm:prSet>
      <dgm:spPr/>
    </dgm:pt>
    <dgm:pt modelId="{F4AFA16E-1DB6-44CA-AE09-B2D4AC11E45F}" type="pres">
      <dgm:prSet presAssocID="{832C5589-550C-4260-B46E-8B2585CDC6A2}" presName="rootConnector" presStyleLbl="node2" presStyleIdx="0" presStyleCnt="4"/>
      <dgm:spPr/>
    </dgm:pt>
    <dgm:pt modelId="{C5EE5A50-0F29-46EB-BC7C-90B8E8278C0F}" type="pres">
      <dgm:prSet presAssocID="{832C5589-550C-4260-B46E-8B2585CDC6A2}" presName="hierChild4" presStyleCnt="0"/>
      <dgm:spPr/>
    </dgm:pt>
    <dgm:pt modelId="{FC05696B-5481-4B86-AE29-5F2F7C81A91D}" type="pres">
      <dgm:prSet presAssocID="{832C5589-550C-4260-B46E-8B2585CDC6A2}" presName="hierChild5" presStyleCnt="0"/>
      <dgm:spPr/>
    </dgm:pt>
    <dgm:pt modelId="{E7FB2422-533B-4559-B47F-1E4DF033AA47}" type="pres">
      <dgm:prSet presAssocID="{2AAF2191-0089-4D3A-B81D-13C5B11E3850}" presName="Name35" presStyleLbl="parChTrans1D2" presStyleIdx="1" presStyleCnt="4"/>
      <dgm:spPr/>
    </dgm:pt>
    <dgm:pt modelId="{5ABEAE20-4D9D-4EA1-B30B-798CAAF92FCC}" type="pres">
      <dgm:prSet presAssocID="{806774DE-666B-4E58-9749-0A33B14E8E91}" presName="hierRoot2" presStyleCnt="0">
        <dgm:presLayoutVars>
          <dgm:hierBranch/>
        </dgm:presLayoutVars>
      </dgm:prSet>
      <dgm:spPr/>
    </dgm:pt>
    <dgm:pt modelId="{A0FA0913-3BDC-457A-AC06-DD2E9FBA0D49}" type="pres">
      <dgm:prSet presAssocID="{806774DE-666B-4E58-9749-0A33B14E8E91}" presName="rootComposite" presStyleCnt="0"/>
      <dgm:spPr/>
    </dgm:pt>
    <dgm:pt modelId="{D534DD58-4B19-426A-A471-4CF9B495AC8C}" type="pres">
      <dgm:prSet presAssocID="{806774DE-666B-4E58-9749-0A33B14E8E91}" presName="rootText" presStyleLbl="node2" presStyleIdx="1" presStyleCnt="4">
        <dgm:presLayoutVars>
          <dgm:chPref val="3"/>
        </dgm:presLayoutVars>
      </dgm:prSet>
      <dgm:spPr/>
    </dgm:pt>
    <dgm:pt modelId="{6DF93388-F8F7-43DE-B136-657F66AC54E4}" type="pres">
      <dgm:prSet presAssocID="{806774DE-666B-4E58-9749-0A33B14E8E91}" presName="rootConnector" presStyleLbl="node2" presStyleIdx="1" presStyleCnt="4"/>
      <dgm:spPr/>
    </dgm:pt>
    <dgm:pt modelId="{50260599-3F4F-4C05-BA72-5A032AB387FD}" type="pres">
      <dgm:prSet presAssocID="{806774DE-666B-4E58-9749-0A33B14E8E91}" presName="hierChild4" presStyleCnt="0"/>
      <dgm:spPr/>
    </dgm:pt>
    <dgm:pt modelId="{DD7FFF92-F561-4D2B-BBA0-B7963C5F4B93}" type="pres">
      <dgm:prSet presAssocID="{806774DE-666B-4E58-9749-0A33B14E8E91}" presName="hierChild5" presStyleCnt="0"/>
      <dgm:spPr/>
    </dgm:pt>
    <dgm:pt modelId="{F3B25F4A-89D3-4EB6-8167-A2D2B84FC629}" type="pres">
      <dgm:prSet presAssocID="{A5FA8CC3-1BEA-40E0-8120-CAC130AD876F}" presName="Name35" presStyleLbl="parChTrans1D2" presStyleIdx="2" presStyleCnt="4"/>
      <dgm:spPr/>
    </dgm:pt>
    <dgm:pt modelId="{5F4D7065-7091-4F4C-A744-D1001D7819D6}" type="pres">
      <dgm:prSet presAssocID="{FC7BE4A3-8392-485B-9DA9-221C549AF30E}" presName="hierRoot2" presStyleCnt="0">
        <dgm:presLayoutVars>
          <dgm:hierBranch/>
        </dgm:presLayoutVars>
      </dgm:prSet>
      <dgm:spPr/>
    </dgm:pt>
    <dgm:pt modelId="{BE1D3C80-0463-41AD-9A15-50093E8D3FF2}" type="pres">
      <dgm:prSet presAssocID="{FC7BE4A3-8392-485B-9DA9-221C549AF30E}" presName="rootComposite" presStyleCnt="0"/>
      <dgm:spPr/>
    </dgm:pt>
    <dgm:pt modelId="{19F4D5C9-B71C-428E-B927-C8E4A39DCF20}" type="pres">
      <dgm:prSet presAssocID="{FC7BE4A3-8392-485B-9DA9-221C549AF30E}" presName="rootText" presStyleLbl="node2" presStyleIdx="2" presStyleCnt="4">
        <dgm:presLayoutVars>
          <dgm:chPref val="3"/>
        </dgm:presLayoutVars>
      </dgm:prSet>
      <dgm:spPr/>
    </dgm:pt>
    <dgm:pt modelId="{870BA58F-650D-4432-9DB0-9F19E173C3E5}" type="pres">
      <dgm:prSet presAssocID="{FC7BE4A3-8392-485B-9DA9-221C549AF30E}" presName="rootConnector" presStyleLbl="node2" presStyleIdx="2" presStyleCnt="4"/>
      <dgm:spPr/>
    </dgm:pt>
    <dgm:pt modelId="{D14EA124-7DC3-4097-A455-E757EE518D40}" type="pres">
      <dgm:prSet presAssocID="{FC7BE4A3-8392-485B-9DA9-221C549AF30E}" presName="hierChild4" presStyleCnt="0"/>
      <dgm:spPr/>
    </dgm:pt>
    <dgm:pt modelId="{82DF747C-2515-41A9-84B0-4A83182CCDFF}" type="pres">
      <dgm:prSet presAssocID="{FC7BE4A3-8392-485B-9DA9-221C549AF30E}" presName="hierChild5" presStyleCnt="0"/>
      <dgm:spPr/>
    </dgm:pt>
    <dgm:pt modelId="{62E822A4-DD92-411E-8DD3-A00885177E09}" type="pres">
      <dgm:prSet presAssocID="{1C7551F3-72D3-42AA-B1BF-19C4C9FBD9EF}" presName="Name35" presStyleLbl="parChTrans1D2" presStyleIdx="3" presStyleCnt="4"/>
      <dgm:spPr/>
    </dgm:pt>
    <dgm:pt modelId="{8C46D831-62A6-42E1-8675-3855D8A4FEA5}" type="pres">
      <dgm:prSet presAssocID="{D0712E91-2C8B-4824-8ABE-1F72DEAD23C0}" presName="hierRoot2" presStyleCnt="0">
        <dgm:presLayoutVars>
          <dgm:hierBranch/>
        </dgm:presLayoutVars>
      </dgm:prSet>
      <dgm:spPr/>
    </dgm:pt>
    <dgm:pt modelId="{A2B4A768-0B30-4F59-8702-1F9991E4431B}" type="pres">
      <dgm:prSet presAssocID="{D0712E91-2C8B-4824-8ABE-1F72DEAD23C0}" presName="rootComposite" presStyleCnt="0"/>
      <dgm:spPr/>
    </dgm:pt>
    <dgm:pt modelId="{5093E57F-6FE2-4332-821F-BF0003799692}" type="pres">
      <dgm:prSet presAssocID="{D0712E91-2C8B-4824-8ABE-1F72DEAD23C0}" presName="rootText" presStyleLbl="node2" presStyleIdx="3" presStyleCnt="4">
        <dgm:presLayoutVars>
          <dgm:chPref val="3"/>
        </dgm:presLayoutVars>
      </dgm:prSet>
      <dgm:spPr/>
    </dgm:pt>
    <dgm:pt modelId="{D8B06E9B-BE39-47C2-B63E-F6191F33F5C3}" type="pres">
      <dgm:prSet presAssocID="{D0712E91-2C8B-4824-8ABE-1F72DEAD23C0}" presName="rootConnector" presStyleLbl="node2" presStyleIdx="3" presStyleCnt="4"/>
      <dgm:spPr/>
    </dgm:pt>
    <dgm:pt modelId="{9F43C756-F7C3-464F-9E97-94A387B9A246}" type="pres">
      <dgm:prSet presAssocID="{D0712E91-2C8B-4824-8ABE-1F72DEAD23C0}" presName="hierChild4" presStyleCnt="0"/>
      <dgm:spPr/>
    </dgm:pt>
    <dgm:pt modelId="{CE66C305-181B-4915-AA47-30AE290975AB}" type="pres">
      <dgm:prSet presAssocID="{D0712E91-2C8B-4824-8ABE-1F72DEAD23C0}" presName="hierChild5" presStyleCnt="0"/>
      <dgm:spPr/>
    </dgm:pt>
    <dgm:pt modelId="{3EFECDA5-0FF4-4057-A012-F4DA526556DE}" type="pres">
      <dgm:prSet presAssocID="{736749BF-4653-4C5F-A3CE-29A708A2A5F4}" presName="hierChild3" presStyleCnt="0"/>
      <dgm:spPr/>
    </dgm:pt>
  </dgm:ptLst>
  <dgm:cxnLst>
    <dgm:cxn modelId="{44E35064-8FC2-4C84-9474-2DA64E4AF4F7}" srcId="{5007D0C2-FED2-49B2-8D00-8A08C15AC292}" destId="{736749BF-4653-4C5F-A3CE-29A708A2A5F4}" srcOrd="0" destOrd="0" parTransId="{0B252BEB-CBE1-41BE-8649-41B41309DB49}" sibTransId="{774E8222-E63F-4BE8-B8E1-8653E95C1C40}"/>
    <dgm:cxn modelId="{BC8C629A-A6C7-403F-A178-6F1702EC5B33}" type="presOf" srcId="{1C7551F3-72D3-42AA-B1BF-19C4C9FBD9EF}" destId="{62E822A4-DD92-411E-8DD3-A00885177E09}" srcOrd="0" destOrd="0" presId="urn:microsoft.com/office/officeart/2005/8/layout/orgChart1"/>
    <dgm:cxn modelId="{6640774C-EA63-4F75-8381-7449B7DBE411}" srcId="{736749BF-4653-4C5F-A3CE-29A708A2A5F4}" destId="{806774DE-666B-4E58-9749-0A33B14E8E91}" srcOrd="1" destOrd="0" parTransId="{2AAF2191-0089-4D3A-B81D-13C5B11E3850}" sibTransId="{8CDD1947-DE12-485B-A7BC-8AC1D581FF9D}"/>
    <dgm:cxn modelId="{9B959553-DB43-4647-AF56-7D014EBDAEF2}" type="presOf" srcId="{736749BF-4653-4C5F-A3CE-29A708A2A5F4}" destId="{175A2018-6217-4DD4-9401-718C32D43A0B}" srcOrd="0" destOrd="0" presId="urn:microsoft.com/office/officeart/2005/8/layout/orgChart1"/>
    <dgm:cxn modelId="{5E7365F9-2F0D-42C9-BBC6-0A3A99D0ECE6}" type="presOf" srcId="{D0712E91-2C8B-4824-8ABE-1F72DEAD23C0}" destId="{5093E57F-6FE2-4332-821F-BF0003799692}" srcOrd="0" destOrd="0" presId="urn:microsoft.com/office/officeart/2005/8/layout/orgChart1"/>
    <dgm:cxn modelId="{2C6C4C7F-AFF9-4DBB-A745-9839F1723A80}" type="presOf" srcId="{736749BF-4653-4C5F-A3CE-29A708A2A5F4}" destId="{DF234A20-0768-4D18-85EA-03C0636FA715}" srcOrd="1" destOrd="0" presId="urn:microsoft.com/office/officeart/2005/8/layout/orgChart1"/>
    <dgm:cxn modelId="{0F7EC495-43E6-44CA-BD95-B07C1EC71BB5}" type="presOf" srcId="{FC7BE4A3-8392-485B-9DA9-221C549AF30E}" destId="{19F4D5C9-B71C-428E-B927-C8E4A39DCF20}" srcOrd="0" destOrd="0" presId="urn:microsoft.com/office/officeart/2005/8/layout/orgChart1"/>
    <dgm:cxn modelId="{E5DA2582-E5E2-4E3E-B91C-2AF45279A414}" type="presOf" srcId="{D732EFC2-87F0-4B9C-9DAE-7D8F2579255E}" destId="{B5D9DF18-2ED4-4BBB-84CC-42D4A67DF590}" srcOrd="0" destOrd="0" presId="urn:microsoft.com/office/officeart/2005/8/layout/orgChart1"/>
    <dgm:cxn modelId="{5FE2631F-BFEF-460F-A27F-BAFDC8CCA4BE}" srcId="{736749BF-4653-4C5F-A3CE-29A708A2A5F4}" destId="{D0712E91-2C8B-4824-8ABE-1F72DEAD23C0}" srcOrd="3" destOrd="0" parTransId="{1C7551F3-72D3-42AA-B1BF-19C4C9FBD9EF}" sibTransId="{B4A817C7-97F7-48EF-ADE6-1E6D8A8A059E}"/>
    <dgm:cxn modelId="{8DFB1BAC-94BD-41FE-98DE-A6B0B0527E75}" type="presOf" srcId="{FC7BE4A3-8392-485B-9DA9-221C549AF30E}" destId="{870BA58F-650D-4432-9DB0-9F19E173C3E5}" srcOrd="1" destOrd="0" presId="urn:microsoft.com/office/officeart/2005/8/layout/orgChart1"/>
    <dgm:cxn modelId="{A2C646F7-84F7-489A-9D09-9A0DFC57A100}" type="presOf" srcId="{806774DE-666B-4E58-9749-0A33B14E8E91}" destId="{6DF93388-F8F7-43DE-B136-657F66AC54E4}" srcOrd="1" destOrd="0" presId="urn:microsoft.com/office/officeart/2005/8/layout/orgChart1"/>
    <dgm:cxn modelId="{2726F228-6A24-49D1-9E2D-2D54E71454A0}" type="presOf" srcId="{D0712E91-2C8B-4824-8ABE-1F72DEAD23C0}" destId="{D8B06E9B-BE39-47C2-B63E-F6191F33F5C3}" srcOrd="1" destOrd="0" presId="urn:microsoft.com/office/officeart/2005/8/layout/orgChart1"/>
    <dgm:cxn modelId="{EC56E4DC-24DF-407E-8FF9-450C3A217565}" srcId="{736749BF-4653-4C5F-A3CE-29A708A2A5F4}" destId="{832C5589-550C-4260-B46E-8B2585CDC6A2}" srcOrd="0" destOrd="0" parTransId="{D732EFC2-87F0-4B9C-9DAE-7D8F2579255E}" sibTransId="{1B02EB58-C394-4418-A4C2-AA14F5E9FD04}"/>
    <dgm:cxn modelId="{1CCAC615-5E5B-4764-A620-C40599E6DD7F}" type="presOf" srcId="{806774DE-666B-4E58-9749-0A33B14E8E91}" destId="{D534DD58-4B19-426A-A471-4CF9B495AC8C}" srcOrd="0" destOrd="0" presId="urn:microsoft.com/office/officeart/2005/8/layout/orgChart1"/>
    <dgm:cxn modelId="{7FD086D6-CEB6-4391-ADFE-31A343346BCA}" type="presOf" srcId="{2AAF2191-0089-4D3A-B81D-13C5B11E3850}" destId="{E7FB2422-533B-4559-B47F-1E4DF033AA47}" srcOrd="0" destOrd="0" presId="urn:microsoft.com/office/officeart/2005/8/layout/orgChart1"/>
    <dgm:cxn modelId="{F70CDAF1-0749-47FF-826A-C310C22B8336}" type="presOf" srcId="{A5FA8CC3-1BEA-40E0-8120-CAC130AD876F}" destId="{F3B25F4A-89D3-4EB6-8167-A2D2B84FC629}" srcOrd="0" destOrd="0" presId="urn:microsoft.com/office/officeart/2005/8/layout/orgChart1"/>
    <dgm:cxn modelId="{3271599D-902B-48F8-B66B-FACDC19AE833}" srcId="{736749BF-4653-4C5F-A3CE-29A708A2A5F4}" destId="{FC7BE4A3-8392-485B-9DA9-221C549AF30E}" srcOrd="2" destOrd="0" parTransId="{A5FA8CC3-1BEA-40E0-8120-CAC130AD876F}" sibTransId="{6DEF9F72-931A-4B68-81E1-1C8906D76209}"/>
    <dgm:cxn modelId="{DC0A9FEE-E52B-4374-BE05-00B10A9692B2}" type="presOf" srcId="{5007D0C2-FED2-49B2-8D00-8A08C15AC292}" destId="{330C658A-1F12-418C-8FD7-E2B2F3418A6C}" srcOrd="0" destOrd="0" presId="urn:microsoft.com/office/officeart/2005/8/layout/orgChart1"/>
    <dgm:cxn modelId="{1A83AEC5-7684-43C5-AD7D-91DFF3859DD0}" type="presOf" srcId="{832C5589-550C-4260-B46E-8B2585CDC6A2}" destId="{F4AFA16E-1DB6-44CA-AE09-B2D4AC11E45F}" srcOrd="1" destOrd="0" presId="urn:microsoft.com/office/officeart/2005/8/layout/orgChart1"/>
    <dgm:cxn modelId="{C219F505-E04B-4042-9724-CB993C9CE26C}" type="presOf" srcId="{832C5589-550C-4260-B46E-8B2585CDC6A2}" destId="{9E6C3171-5098-4F62-BF54-4F4354961D6C}" srcOrd="0" destOrd="0" presId="urn:microsoft.com/office/officeart/2005/8/layout/orgChart1"/>
    <dgm:cxn modelId="{3DEA80B7-8CDB-491A-90DC-518A39B79496}" type="presParOf" srcId="{330C658A-1F12-418C-8FD7-E2B2F3418A6C}" destId="{5A2AC6DE-D673-421B-9F07-C67B12BBCBB7}" srcOrd="0" destOrd="0" presId="urn:microsoft.com/office/officeart/2005/8/layout/orgChart1"/>
    <dgm:cxn modelId="{A5B982F5-48F2-48BF-8D78-EF20B18F0E60}" type="presParOf" srcId="{5A2AC6DE-D673-421B-9F07-C67B12BBCBB7}" destId="{90FD2AB6-13DD-4C47-97C9-F5C1E0C73758}" srcOrd="0" destOrd="0" presId="urn:microsoft.com/office/officeart/2005/8/layout/orgChart1"/>
    <dgm:cxn modelId="{FFDEFF52-2708-4A0F-BF01-AF74CAE51666}" type="presParOf" srcId="{90FD2AB6-13DD-4C47-97C9-F5C1E0C73758}" destId="{175A2018-6217-4DD4-9401-718C32D43A0B}" srcOrd="0" destOrd="0" presId="urn:microsoft.com/office/officeart/2005/8/layout/orgChart1"/>
    <dgm:cxn modelId="{1860F68E-1B9D-4082-922F-259887698742}" type="presParOf" srcId="{90FD2AB6-13DD-4C47-97C9-F5C1E0C73758}" destId="{DF234A20-0768-4D18-85EA-03C0636FA715}" srcOrd="1" destOrd="0" presId="urn:microsoft.com/office/officeart/2005/8/layout/orgChart1"/>
    <dgm:cxn modelId="{9BB30ABD-08D4-4A93-8983-64D5C1A4AE40}" type="presParOf" srcId="{5A2AC6DE-D673-421B-9F07-C67B12BBCBB7}" destId="{69D7EBD5-6224-4ED4-8CA1-29D5CC7C30F2}" srcOrd="1" destOrd="0" presId="urn:microsoft.com/office/officeart/2005/8/layout/orgChart1"/>
    <dgm:cxn modelId="{E7B85792-A3AD-41BC-9043-94A9A36C3EC1}" type="presParOf" srcId="{69D7EBD5-6224-4ED4-8CA1-29D5CC7C30F2}" destId="{B5D9DF18-2ED4-4BBB-84CC-42D4A67DF590}" srcOrd="0" destOrd="0" presId="urn:microsoft.com/office/officeart/2005/8/layout/orgChart1"/>
    <dgm:cxn modelId="{CFA2CBF7-88D3-4A34-9BB1-F898D153DA88}" type="presParOf" srcId="{69D7EBD5-6224-4ED4-8CA1-29D5CC7C30F2}" destId="{6859E2A2-8712-4677-84B5-BF12A72B4309}" srcOrd="1" destOrd="0" presId="urn:microsoft.com/office/officeart/2005/8/layout/orgChart1"/>
    <dgm:cxn modelId="{17090C3D-6290-4671-83F1-0D0645103E9F}" type="presParOf" srcId="{6859E2A2-8712-4677-84B5-BF12A72B4309}" destId="{D3141016-D1B7-45BC-AD17-A2BB103D3ACD}" srcOrd="0" destOrd="0" presId="urn:microsoft.com/office/officeart/2005/8/layout/orgChart1"/>
    <dgm:cxn modelId="{382A55CC-1860-4D6E-B278-BF51C15B1E64}" type="presParOf" srcId="{D3141016-D1B7-45BC-AD17-A2BB103D3ACD}" destId="{9E6C3171-5098-4F62-BF54-4F4354961D6C}" srcOrd="0" destOrd="0" presId="urn:microsoft.com/office/officeart/2005/8/layout/orgChart1"/>
    <dgm:cxn modelId="{3C3756BC-57E7-4E66-9340-C298AA563ACB}" type="presParOf" srcId="{D3141016-D1B7-45BC-AD17-A2BB103D3ACD}" destId="{F4AFA16E-1DB6-44CA-AE09-B2D4AC11E45F}" srcOrd="1" destOrd="0" presId="urn:microsoft.com/office/officeart/2005/8/layout/orgChart1"/>
    <dgm:cxn modelId="{0110E29B-D248-42DA-8A2B-447458DA6B38}" type="presParOf" srcId="{6859E2A2-8712-4677-84B5-BF12A72B4309}" destId="{C5EE5A50-0F29-46EB-BC7C-90B8E8278C0F}" srcOrd="1" destOrd="0" presId="urn:microsoft.com/office/officeart/2005/8/layout/orgChart1"/>
    <dgm:cxn modelId="{873BA882-63DE-4ABB-A25D-05840ECDA31D}" type="presParOf" srcId="{6859E2A2-8712-4677-84B5-BF12A72B4309}" destId="{FC05696B-5481-4B86-AE29-5F2F7C81A91D}" srcOrd="2" destOrd="0" presId="urn:microsoft.com/office/officeart/2005/8/layout/orgChart1"/>
    <dgm:cxn modelId="{9D945120-5D3E-445D-83A3-C52E1BF1D33C}" type="presParOf" srcId="{69D7EBD5-6224-4ED4-8CA1-29D5CC7C30F2}" destId="{E7FB2422-533B-4559-B47F-1E4DF033AA47}" srcOrd="2" destOrd="0" presId="urn:microsoft.com/office/officeart/2005/8/layout/orgChart1"/>
    <dgm:cxn modelId="{42F49484-6A72-409F-979A-3B20B6BE62DE}" type="presParOf" srcId="{69D7EBD5-6224-4ED4-8CA1-29D5CC7C30F2}" destId="{5ABEAE20-4D9D-4EA1-B30B-798CAAF92FCC}" srcOrd="3" destOrd="0" presId="urn:microsoft.com/office/officeart/2005/8/layout/orgChart1"/>
    <dgm:cxn modelId="{AA997536-EB2E-4C0D-910C-580E64FB2547}" type="presParOf" srcId="{5ABEAE20-4D9D-4EA1-B30B-798CAAF92FCC}" destId="{A0FA0913-3BDC-457A-AC06-DD2E9FBA0D49}" srcOrd="0" destOrd="0" presId="urn:microsoft.com/office/officeart/2005/8/layout/orgChart1"/>
    <dgm:cxn modelId="{4F055160-9EAF-4660-833B-FEF1D71BB9E3}" type="presParOf" srcId="{A0FA0913-3BDC-457A-AC06-DD2E9FBA0D49}" destId="{D534DD58-4B19-426A-A471-4CF9B495AC8C}" srcOrd="0" destOrd="0" presId="urn:microsoft.com/office/officeart/2005/8/layout/orgChart1"/>
    <dgm:cxn modelId="{E2A184D0-43B8-4373-B47F-0E34F97D9262}" type="presParOf" srcId="{A0FA0913-3BDC-457A-AC06-DD2E9FBA0D49}" destId="{6DF93388-F8F7-43DE-B136-657F66AC54E4}" srcOrd="1" destOrd="0" presId="urn:microsoft.com/office/officeart/2005/8/layout/orgChart1"/>
    <dgm:cxn modelId="{08C5EA84-DECA-47F7-B02B-568BCB6DE6F5}" type="presParOf" srcId="{5ABEAE20-4D9D-4EA1-B30B-798CAAF92FCC}" destId="{50260599-3F4F-4C05-BA72-5A032AB387FD}" srcOrd="1" destOrd="0" presId="urn:microsoft.com/office/officeart/2005/8/layout/orgChart1"/>
    <dgm:cxn modelId="{621138BE-7EBE-4108-9690-E2EEA4C2D869}" type="presParOf" srcId="{5ABEAE20-4D9D-4EA1-B30B-798CAAF92FCC}" destId="{DD7FFF92-F561-4D2B-BBA0-B7963C5F4B93}" srcOrd="2" destOrd="0" presId="urn:microsoft.com/office/officeart/2005/8/layout/orgChart1"/>
    <dgm:cxn modelId="{966CC92B-3176-4235-898A-970FDD47E935}" type="presParOf" srcId="{69D7EBD5-6224-4ED4-8CA1-29D5CC7C30F2}" destId="{F3B25F4A-89D3-4EB6-8167-A2D2B84FC629}" srcOrd="4" destOrd="0" presId="urn:microsoft.com/office/officeart/2005/8/layout/orgChart1"/>
    <dgm:cxn modelId="{90D10C41-6166-45E8-8351-5C3ADA0D0C82}" type="presParOf" srcId="{69D7EBD5-6224-4ED4-8CA1-29D5CC7C30F2}" destId="{5F4D7065-7091-4F4C-A744-D1001D7819D6}" srcOrd="5" destOrd="0" presId="urn:microsoft.com/office/officeart/2005/8/layout/orgChart1"/>
    <dgm:cxn modelId="{ACC6373C-00C0-4BBC-9AF0-330020A22E97}" type="presParOf" srcId="{5F4D7065-7091-4F4C-A744-D1001D7819D6}" destId="{BE1D3C80-0463-41AD-9A15-50093E8D3FF2}" srcOrd="0" destOrd="0" presId="urn:microsoft.com/office/officeart/2005/8/layout/orgChart1"/>
    <dgm:cxn modelId="{34DE68B5-0504-46D1-B67B-D7D89BD6953A}" type="presParOf" srcId="{BE1D3C80-0463-41AD-9A15-50093E8D3FF2}" destId="{19F4D5C9-B71C-428E-B927-C8E4A39DCF20}" srcOrd="0" destOrd="0" presId="urn:microsoft.com/office/officeart/2005/8/layout/orgChart1"/>
    <dgm:cxn modelId="{488144D8-C4C4-49BB-A413-E33C467249D1}" type="presParOf" srcId="{BE1D3C80-0463-41AD-9A15-50093E8D3FF2}" destId="{870BA58F-650D-4432-9DB0-9F19E173C3E5}" srcOrd="1" destOrd="0" presId="urn:microsoft.com/office/officeart/2005/8/layout/orgChart1"/>
    <dgm:cxn modelId="{5B82DCFC-0D0E-42FE-B3D3-44473A652DD5}" type="presParOf" srcId="{5F4D7065-7091-4F4C-A744-D1001D7819D6}" destId="{D14EA124-7DC3-4097-A455-E757EE518D40}" srcOrd="1" destOrd="0" presId="urn:microsoft.com/office/officeart/2005/8/layout/orgChart1"/>
    <dgm:cxn modelId="{0404DD57-3684-48CC-872C-DC6E3FE8D185}" type="presParOf" srcId="{5F4D7065-7091-4F4C-A744-D1001D7819D6}" destId="{82DF747C-2515-41A9-84B0-4A83182CCDFF}" srcOrd="2" destOrd="0" presId="urn:microsoft.com/office/officeart/2005/8/layout/orgChart1"/>
    <dgm:cxn modelId="{6BED0D06-F059-4ADD-AB60-FB6A3B83EDAE}" type="presParOf" srcId="{69D7EBD5-6224-4ED4-8CA1-29D5CC7C30F2}" destId="{62E822A4-DD92-411E-8DD3-A00885177E09}" srcOrd="6" destOrd="0" presId="urn:microsoft.com/office/officeart/2005/8/layout/orgChart1"/>
    <dgm:cxn modelId="{5751E5A5-8224-47D9-A7E2-043C800F4FCC}" type="presParOf" srcId="{69D7EBD5-6224-4ED4-8CA1-29D5CC7C30F2}" destId="{8C46D831-62A6-42E1-8675-3855D8A4FEA5}" srcOrd="7" destOrd="0" presId="urn:microsoft.com/office/officeart/2005/8/layout/orgChart1"/>
    <dgm:cxn modelId="{AF889305-DDA4-4D16-AF46-92CDDB1A7222}" type="presParOf" srcId="{8C46D831-62A6-42E1-8675-3855D8A4FEA5}" destId="{A2B4A768-0B30-4F59-8702-1F9991E4431B}" srcOrd="0" destOrd="0" presId="urn:microsoft.com/office/officeart/2005/8/layout/orgChart1"/>
    <dgm:cxn modelId="{189E2DEC-A07A-4C64-9DC9-D7501E64FD2A}" type="presParOf" srcId="{A2B4A768-0B30-4F59-8702-1F9991E4431B}" destId="{5093E57F-6FE2-4332-821F-BF0003799692}" srcOrd="0" destOrd="0" presId="urn:microsoft.com/office/officeart/2005/8/layout/orgChart1"/>
    <dgm:cxn modelId="{810D3661-A4E7-44C7-96C8-79C4605168C0}" type="presParOf" srcId="{A2B4A768-0B30-4F59-8702-1F9991E4431B}" destId="{D8B06E9B-BE39-47C2-B63E-F6191F33F5C3}" srcOrd="1" destOrd="0" presId="urn:microsoft.com/office/officeart/2005/8/layout/orgChart1"/>
    <dgm:cxn modelId="{1427AF57-49A9-4766-A5E5-769BF9F593B7}" type="presParOf" srcId="{8C46D831-62A6-42E1-8675-3855D8A4FEA5}" destId="{9F43C756-F7C3-464F-9E97-94A387B9A246}" srcOrd="1" destOrd="0" presId="urn:microsoft.com/office/officeart/2005/8/layout/orgChart1"/>
    <dgm:cxn modelId="{AC288D23-D056-4962-A7DB-AED9E90B8C64}" type="presParOf" srcId="{8C46D831-62A6-42E1-8675-3855D8A4FEA5}" destId="{CE66C305-181B-4915-AA47-30AE290975AB}" srcOrd="2" destOrd="0" presId="urn:microsoft.com/office/officeart/2005/8/layout/orgChart1"/>
    <dgm:cxn modelId="{423A63C9-6BBF-4DD9-8304-A77C8BF7212C}" type="presParOf" srcId="{5A2AC6DE-D673-421B-9F07-C67B12BBCBB7}" destId="{3EFECDA5-0FF4-4057-A012-F4DA526556D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B1C1EE2-B1EB-4F30-AFC9-3BB40F9345F6}" type="doc">
      <dgm:prSet loTypeId="urn:microsoft.com/office/officeart/2005/8/layout/orgChart1" loCatId="hierarchy" qsTypeId="urn:microsoft.com/office/officeart/2005/8/quickstyle/simple1" qsCatId="simple" csTypeId="urn:microsoft.com/office/officeart/2005/8/colors/accent1_2" csCatId="accent1"/>
      <dgm:spPr/>
    </dgm:pt>
    <dgm:pt modelId="{429C3835-3594-4598-AEA3-6254E5634BD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толғау</a:t>
          </a:r>
          <a:endParaRPr kumimoji="0" lang="ru-RU" b="0" i="0" u="none" strike="noStrike" cap="none" normalizeH="0" baseline="0" smtClean="0">
            <a:ln>
              <a:noFill/>
            </a:ln>
            <a:solidFill>
              <a:schemeClr val="tx1"/>
            </a:solidFill>
            <a:effectLst/>
            <a:latin typeface="Arial" charset="0"/>
          </a:endParaRPr>
        </a:p>
      </dgm:t>
    </dgm:pt>
    <dgm:pt modelId="{5FF03A22-B1AA-4374-B16C-E94BA142770D}" type="parTrans" cxnId="{59F6326E-D056-4A14-BAC4-1ACCF3D237ED}">
      <dgm:prSet/>
      <dgm:spPr/>
    </dgm:pt>
    <dgm:pt modelId="{467BE107-8F35-4CE3-AC97-ADFD9F452EDE}" type="sibTrans" cxnId="{59F6326E-D056-4A14-BAC4-1ACCF3D237ED}">
      <dgm:prSet/>
      <dgm:spPr/>
    </dgm:pt>
    <dgm:pt modelId="{4DF1B966-8C80-4F97-8511-9BA4D090B44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нақыл</a:t>
          </a:r>
          <a:endParaRPr kumimoji="0" lang="ru-RU" b="0" i="0" u="none" strike="noStrike" cap="none" normalizeH="0" baseline="0" smtClean="0">
            <a:ln>
              <a:noFill/>
            </a:ln>
            <a:solidFill>
              <a:schemeClr val="tx1"/>
            </a:solidFill>
            <a:effectLst/>
            <a:latin typeface="Arial" charset="0"/>
          </a:endParaRPr>
        </a:p>
      </dgm:t>
    </dgm:pt>
    <dgm:pt modelId="{10EAB9B9-7743-4AF4-8310-88029495B46A}" type="parTrans" cxnId="{4EB3B38C-9850-4066-AA65-D78D1A63DCD7}">
      <dgm:prSet/>
      <dgm:spPr/>
    </dgm:pt>
    <dgm:pt modelId="{2E1CF230-E1EE-4415-AB7E-5C08792AA16C}" type="sibTrans" cxnId="{4EB3B38C-9850-4066-AA65-D78D1A63DCD7}">
      <dgm:prSet/>
      <dgm:spPr/>
    </dgm:pt>
    <dgm:pt modelId="{83C20BA3-D5E5-403D-9180-B696C66FBAA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мақал</a:t>
          </a:r>
          <a:endParaRPr kumimoji="0" lang="ru-RU" b="0" i="0" u="none" strike="noStrike" cap="none" normalizeH="0" baseline="0" smtClean="0">
            <a:ln>
              <a:noFill/>
            </a:ln>
            <a:solidFill>
              <a:schemeClr val="tx1"/>
            </a:solidFill>
            <a:effectLst/>
            <a:latin typeface="Arial" charset="0"/>
          </a:endParaRPr>
        </a:p>
      </dgm:t>
    </dgm:pt>
    <dgm:pt modelId="{41F52655-03CD-4407-9834-22957DDD0D99}" type="parTrans" cxnId="{0F21B2F8-A9AC-4A83-AFA5-DDCA88F2063C}">
      <dgm:prSet/>
      <dgm:spPr/>
    </dgm:pt>
    <dgm:pt modelId="{2E011173-CE72-4E26-A7F3-16C8ED422643}" type="sibTrans" cxnId="{0F21B2F8-A9AC-4A83-AFA5-DDCA88F2063C}">
      <dgm:prSet/>
      <dgm:spPr/>
    </dgm:pt>
    <dgm:pt modelId="{2629C679-B726-4D3C-B731-349860C8522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мысал</a:t>
          </a:r>
          <a:endParaRPr kumimoji="0" lang="ru-RU" b="0" i="0" u="none" strike="noStrike" cap="none" normalizeH="0" baseline="0" smtClean="0">
            <a:ln>
              <a:noFill/>
            </a:ln>
            <a:solidFill>
              <a:schemeClr val="tx1"/>
            </a:solidFill>
            <a:effectLst/>
            <a:latin typeface="Arial" charset="0"/>
          </a:endParaRPr>
        </a:p>
      </dgm:t>
    </dgm:pt>
    <dgm:pt modelId="{4BEACAE4-9096-4CF3-8A64-A7AD5C0F6136}" type="parTrans" cxnId="{3863A49D-1E14-442F-9F65-FF2E3CFB845C}">
      <dgm:prSet/>
      <dgm:spPr/>
    </dgm:pt>
    <dgm:pt modelId="{FBFFC711-0E9C-4987-89BA-59FF04A31379}" type="sibTrans" cxnId="{3863A49D-1E14-442F-9F65-FF2E3CFB845C}">
      <dgm:prSet/>
      <dgm:spPr/>
    </dgm:pt>
    <dgm:pt modelId="{832D7208-61FB-423A-8E92-F672C91F1534}">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жұмбақ</a:t>
          </a:r>
          <a:endParaRPr kumimoji="0" lang="ru-RU" b="0" i="0" u="none" strike="noStrike" cap="none" normalizeH="0" baseline="0" smtClean="0">
            <a:ln>
              <a:noFill/>
            </a:ln>
            <a:solidFill>
              <a:schemeClr val="tx1"/>
            </a:solidFill>
            <a:effectLst/>
            <a:latin typeface="Arial" charset="0"/>
          </a:endParaRPr>
        </a:p>
      </dgm:t>
    </dgm:pt>
    <dgm:pt modelId="{6C24791E-B08F-4921-B4B5-67E0E822D320}" type="parTrans" cxnId="{AADB9074-1723-4432-85BE-E4FFBADAEE7A}">
      <dgm:prSet/>
      <dgm:spPr/>
    </dgm:pt>
    <dgm:pt modelId="{CD1846E3-26B2-48A6-910A-509CF8E2F253}" type="sibTrans" cxnId="{AADB9074-1723-4432-85BE-E4FFBADAEE7A}">
      <dgm:prSet/>
      <dgm:spPr/>
    </dgm:pt>
    <dgm:pt modelId="{FA0E96EA-5953-47D3-A458-8A2D07A83357}">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жауап</a:t>
          </a:r>
          <a:endParaRPr kumimoji="0" lang="ru-RU" b="0" i="0" u="none" strike="noStrike" cap="none" normalizeH="0" baseline="0" smtClean="0">
            <a:ln>
              <a:noFill/>
            </a:ln>
            <a:solidFill>
              <a:schemeClr val="tx1"/>
            </a:solidFill>
            <a:effectLst/>
            <a:latin typeface="Arial" charset="0"/>
          </a:endParaRPr>
        </a:p>
      </dgm:t>
    </dgm:pt>
    <dgm:pt modelId="{E1780B4D-CC7B-4A07-9B21-6A38C2D0A70E}" type="parTrans" cxnId="{924E3A2E-5C80-4718-81CC-2C6655B9A0EC}">
      <dgm:prSet/>
      <dgm:spPr/>
    </dgm:pt>
    <dgm:pt modelId="{64E8EED6-9724-4184-9961-96B5F2E9D757}" type="sibTrans" cxnId="{924E3A2E-5C80-4718-81CC-2C6655B9A0EC}">
      <dgm:prSet/>
      <dgm:spPr/>
    </dgm:pt>
    <dgm:pt modelId="{97BC00B2-CECE-47E9-9762-D68AE3F00F3F}" type="pres">
      <dgm:prSet presAssocID="{8B1C1EE2-B1EB-4F30-AFC9-3BB40F9345F6}" presName="hierChild1" presStyleCnt="0">
        <dgm:presLayoutVars>
          <dgm:orgChart val="1"/>
          <dgm:chPref val="1"/>
          <dgm:dir/>
          <dgm:animOne val="branch"/>
          <dgm:animLvl val="lvl"/>
          <dgm:resizeHandles/>
        </dgm:presLayoutVars>
      </dgm:prSet>
      <dgm:spPr/>
    </dgm:pt>
    <dgm:pt modelId="{6A016BE8-82ED-41EF-97A4-D392DB521BEE}" type="pres">
      <dgm:prSet presAssocID="{429C3835-3594-4598-AEA3-6254E5634BDB}" presName="hierRoot1" presStyleCnt="0">
        <dgm:presLayoutVars>
          <dgm:hierBranch/>
        </dgm:presLayoutVars>
      </dgm:prSet>
      <dgm:spPr/>
    </dgm:pt>
    <dgm:pt modelId="{B755E76D-9172-4977-A049-BE41D5495807}" type="pres">
      <dgm:prSet presAssocID="{429C3835-3594-4598-AEA3-6254E5634BDB}" presName="rootComposite1" presStyleCnt="0"/>
      <dgm:spPr/>
    </dgm:pt>
    <dgm:pt modelId="{9A395C76-FC4F-46BD-BF97-1B8314E27C91}" type="pres">
      <dgm:prSet presAssocID="{429C3835-3594-4598-AEA3-6254E5634BDB}" presName="rootText1" presStyleLbl="node0" presStyleIdx="0" presStyleCnt="1">
        <dgm:presLayoutVars>
          <dgm:chPref val="3"/>
        </dgm:presLayoutVars>
      </dgm:prSet>
      <dgm:spPr/>
    </dgm:pt>
    <dgm:pt modelId="{9EE3F383-8B7C-4FCD-B8EE-5FDB2A787BBC}" type="pres">
      <dgm:prSet presAssocID="{429C3835-3594-4598-AEA3-6254E5634BDB}" presName="rootConnector1" presStyleLbl="node1" presStyleIdx="0" presStyleCnt="0"/>
      <dgm:spPr/>
    </dgm:pt>
    <dgm:pt modelId="{56884068-DA66-4A1C-894C-7DDB9CDD17CC}" type="pres">
      <dgm:prSet presAssocID="{429C3835-3594-4598-AEA3-6254E5634BDB}" presName="hierChild2" presStyleCnt="0"/>
      <dgm:spPr/>
    </dgm:pt>
    <dgm:pt modelId="{B93BD9B1-8E56-470C-812E-B7D1A34B53D3}" type="pres">
      <dgm:prSet presAssocID="{10EAB9B9-7743-4AF4-8310-88029495B46A}" presName="Name35" presStyleLbl="parChTrans1D2" presStyleIdx="0" presStyleCnt="5"/>
      <dgm:spPr/>
    </dgm:pt>
    <dgm:pt modelId="{288250B3-139B-4613-94E3-1B95575C7F36}" type="pres">
      <dgm:prSet presAssocID="{4DF1B966-8C80-4F97-8511-9BA4D090B443}" presName="hierRoot2" presStyleCnt="0">
        <dgm:presLayoutVars>
          <dgm:hierBranch/>
        </dgm:presLayoutVars>
      </dgm:prSet>
      <dgm:spPr/>
    </dgm:pt>
    <dgm:pt modelId="{1DFEEE68-5669-4586-A512-207ED9A4715E}" type="pres">
      <dgm:prSet presAssocID="{4DF1B966-8C80-4F97-8511-9BA4D090B443}" presName="rootComposite" presStyleCnt="0"/>
      <dgm:spPr/>
    </dgm:pt>
    <dgm:pt modelId="{A3F0EAC1-0FB5-4E85-9B64-736CA449E7CF}" type="pres">
      <dgm:prSet presAssocID="{4DF1B966-8C80-4F97-8511-9BA4D090B443}" presName="rootText" presStyleLbl="node2" presStyleIdx="0" presStyleCnt="5">
        <dgm:presLayoutVars>
          <dgm:chPref val="3"/>
        </dgm:presLayoutVars>
      </dgm:prSet>
      <dgm:spPr/>
    </dgm:pt>
    <dgm:pt modelId="{92EF69D8-5461-4EE5-BFAE-B574A746A51C}" type="pres">
      <dgm:prSet presAssocID="{4DF1B966-8C80-4F97-8511-9BA4D090B443}" presName="rootConnector" presStyleLbl="node2" presStyleIdx="0" presStyleCnt="5"/>
      <dgm:spPr/>
    </dgm:pt>
    <dgm:pt modelId="{5D9CCC49-9DAC-420B-88A9-7964806680CB}" type="pres">
      <dgm:prSet presAssocID="{4DF1B966-8C80-4F97-8511-9BA4D090B443}" presName="hierChild4" presStyleCnt="0"/>
      <dgm:spPr/>
    </dgm:pt>
    <dgm:pt modelId="{21AA7AD2-5278-40D3-85ED-4B269D951073}" type="pres">
      <dgm:prSet presAssocID="{4DF1B966-8C80-4F97-8511-9BA4D090B443}" presName="hierChild5" presStyleCnt="0"/>
      <dgm:spPr/>
    </dgm:pt>
    <dgm:pt modelId="{CC40701E-1DE5-4934-823B-544D0DEA0FF0}" type="pres">
      <dgm:prSet presAssocID="{41F52655-03CD-4407-9834-22957DDD0D99}" presName="Name35" presStyleLbl="parChTrans1D2" presStyleIdx="1" presStyleCnt="5"/>
      <dgm:spPr/>
    </dgm:pt>
    <dgm:pt modelId="{A1B40908-F5C7-414D-A6EB-173944114E33}" type="pres">
      <dgm:prSet presAssocID="{83C20BA3-D5E5-403D-9180-B696C66FBAAB}" presName="hierRoot2" presStyleCnt="0">
        <dgm:presLayoutVars>
          <dgm:hierBranch/>
        </dgm:presLayoutVars>
      </dgm:prSet>
      <dgm:spPr/>
    </dgm:pt>
    <dgm:pt modelId="{971C04E3-6AFC-48AC-97D0-453EBDB65E65}" type="pres">
      <dgm:prSet presAssocID="{83C20BA3-D5E5-403D-9180-B696C66FBAAB}" presName="rootComposite" presStyleCnt="0"/>
      <dgm:spPr/>
    </dgm:pt>
    <dgm:pt modelId="{EA609AAE-3AC5-4797-8006-94D55F959516}" type="pres">
      <dgm:prSet presAssocID="{83C20BA3-D5E5-403D-9180-B696C66FBAAB}" presName="rootText" presStyleLbl="node2" presStyleIdx="1" presStyleCnt="5">
        <dgm:presLayoutVars>
          <dgm:chPref val="3"/>
        </dgm:presLayoutVars>
      </dgm:prSet>
      <dgm:spPr/>
    </dgm:pt>
    <dgm:pt modelId="{1FCD73FD-9F97-4B20-9F9C-CEF5F9A489E1}" type="pres">
      <dgm:prSet presAssocID="{83C20BA3-D5E5-403D-9180-B696C66FBAAB}" presName="rootConnector" presStyleLbl="node2" presStyleIdx="1" presStyleCnt="5"/>
      <dgm:spPr/>
    </dgm:pt>
    <dgm:pt modelId="{C1BD2745-8C9D-441A-91AD-2CE28B7A4209}" type="pres">
      <dgm:prSet presAssocID="{83C20BA3-D5E5-403D-9180-B696C66FBAAB}" presName="hierChild4" presStyleCnt="0"/>
      <dgm:spPr/>
    </dgm:pt>
    <dgm:pt modelId="{EF9C1DF1-ACFA-4D7B-ADA8-2043D41D2E92}" type="pres">
      <dgm:prSet presAssocID="{83C20BA3-D5E5-403D-9180-B696C66FBAAB}" presName="hierChild5" presStyleCnt="0"/>
      <dgm:spPr/>
    </dgm:pt>
    <dgm:pt modelId="{1E2B0139-EF0F-4E1E-B065-5BDA0C1415E8}" type="pres">
      <dgm:prSet presAssocID="{4BEACAE4-9096-4CF3-8A64-A7AD5C0F6136}" presName="Name35" presStyleLbl="parChTrans1D2" presStyleIdx="2" presStyleCnt="5"/>
      <dgm:spPr/>
    </dgm:pt>
    <dgm:pt modelId="{204D9189-4615-44CF-B0C4-74048995FCA8}" type="pres">
      <dgm:prSet presAssocID="{2629C679-B726-4D3C-B731-349860C85229}" presName="hierRoot2" presStyleCnt="0">
        <dgm:presLayoutVars>
          <dgm:hierBranch/>
        </dgm:presLayoutVars>
      </dgm:prSet>
      <dgm:spPr/>
    </dgm:pt>
    <dgm:pt modelId="{58A8F20F-7105-43E7-B139-33114B4588E4}" type="pres">
      <dgm:prSet presAssocID="{2629C679-B726-4D3C-B731-349860C85229}" presName="rootComposite" presStyleCnt="0"/>
      <dgm:spPr/>
    </dgm:pt>
    <dgm:pt modelId="{2A42826E-83D3-4967-9BAF-90DD4A5D9532}" type="pres">
      <dgm:prSet presAssocID="{2629C679-B726-4D3C-B731-349860C85229}" presName="rootText" presStyleLbl="node2" presStyleIdx="2" presStyleCnt="5">
        <dgm:presLayoutVars>
          <dgm:chPref val="3"/>
        </dgm:presLayoutVars>
      </dgm:prSet>
      <dgm:spPr/>
    </dgm:pt>
    <dgm:pt modelId="{839245F8-F2BB-457B-A5A6-0793E972B2E6}" type="pres">
      <dgm:prSet presAssocID="{2629C679-B726-4D3C-B731-349860C85229}" presName="rootConnector" presStyleLbl="node2" presStyleIdx="2" presStyleCnt="5"/>
      <dgm:spPr/>
    </dgm:pt>
    <dgm:pt modelId="{38BC49D1-3ADA-41CE-ADCA-7BF1B5CE2389}" type="pres">
      <dgm:prSet presAssocID="{2629C679-B726-4D3C-B731-349860C85229}" presName="hierChild4" presStyleCnt="0"/>
      <dgm:spPr/>
    </dgm:pt>
    <dgm:pt modelId="{3CA07F65-D695-4B6B-B973-692B22308E2E}" type="pres">
      <dgm:prSet presAssocID="{2629C679-B726-4D3C-B731-349860C85229}" presName="hierChild5" presStyleCnt="0"/>
      <dgm:spPr/>
    </dgm:pt>
    <dgm:pt modelId="{6EAC4E5A-7B49-4F0E-B271-5D266A430280}" type="pres">
      <dgm:prSet presAssocID="{6C24791E-B08F-4921-B4B5-67E0E822D320}" presName="Name35" presStyleLbl="parChTrans1D2" presStyleIdx="3" presStyleCnt="5"/>
      <dgm:spPr/>
    </dgm:pt>
    <dgm:pt modelId="{EFFBC209-3428-4916-A2D1-F053CB7350B6}" type="pres">
      <dgm:prSet presAssocID="{832D7208-61FB-423A-8E92-F672C91F1534}" presName="hierRoot2" presStyleCnt="0">
        <dgm:presLayoutVars>
          <dgm:hierBranch/>
        </dgm:presLayoutVars>
      </dgm:prSet>
      <dgm:spPr/>
    </dgm:pt>
    <dgm:pt modelId="{FE3D7807-E20D-4C39-A9FF-EF876B59CDDC}" type="pres">
      <dgm:prSet presAssocID="{832D7208-61FB-423A-8E92-F672C91F1534}" presName="rootComposite" presStyleCnt="0"/>
      <dgm:spPr/>
    </dgm:pt>
    <dgm:pt modelId="{BE06A153-01BA-41F4-907F-328B06F77E8E}" type="pres">
      <dgm:prSet presAssocID="{832D7208-61FB-423A-8E92-F672C91F1534}" presName="rootText" presStyleLbl="node2" presStyleIdx="3" presStyleCnt="5">
        <dgm:presLayoutVars>
          <dgm:chPref val="3"/>
        </dgm:presLayoutVars>
      </dgm:prSet>
      <dgm:spPr/>
    </dgm:pt>
    <dgm:pt modelId="{65817284-18EC-417E-B756-2B4C306E1FA6}" type="pres">
      <dgm:prSet presAssocID="{832D7208-61FB-423A-8E92-F672C91F1534}" presName="rootConnector" presStyleLbl="node2" presStyleIdx="3" presStyleCnt="5"/>
      <dgm:spPr/>
    </dgm:pt>
    <dgm:pt modelId="{1DF78A9A-AA3C-451E-890D-A46509627143}" type="pres">
      <dgm:prSet presAssocID="{832D7208-61FB-423A-8E92-F672C91F1534}" presName="hierChild4" presStyleCnt="0"/>
      <dgm:spPr/>
    </dgm:pt>
    <dgm:pt modelId="{360EFADF-2517-47ED-8782-5FA9C1311E52}" type="pres">
      <dgm:prSet presAssocID="{832D7208-61FB-423A-8E92-F672C91F1534}" presName="hierChild5" presStyleCnt="0"/>
      <dgm:spPr/>
    </dgm:pt>
    <dgm:pt modelId="{804697C1-9EE0-4B41-A563-5680C42E3D21}" type="pres">
      <dgm:prSet presAssocID="{E1780B4D-CC7B-4A07-9B21-6A38C2D0A70E}" presName="Name35" presStyleLbl="parChTrans1D2" presStyleIdx="4" presStyleCnt="5"/>
      <dgm:spPr/>
    </dgm:pt>
    <dgm:pt modelId="{4E48531F-AE96-467D-90F7-99BE15E15E43}" type="pres">
      <dgm:prSet presAssocID="{FA0E96EA-5953-47D3-A458-8A2D07A83357}" presName="hierRoot2" presStyleCnt="0">
        <dgm:presLayoutVars>
          <dgm:hierBranch/>
        </dgm:presLayoutVars>
      </dgm:prSet>
      <dgm:spPr/>
    </dgm:pt>
    <dgm:pt modelId="{D04974E3-CFC5-4EB5-A009-6E72DD20FB3A}" type="pres">
      <dgm:prSet presAssocID="{FA0E96EA-5953-47D3-A458-8A2D07A83357}" presName="rootComposite" presStyleCnt="0"/>
      <dgm:spPr/>
    </dgm:pt>
    <dgm:pt modelId="{B29B6D66-3997-477E-A9C7-0948B3C74683}" type="pres">
      <dgm:prSet presAssocID="{FA0E96EA-5953-47D3-A458-8A2D07A83357}" presName="rootText" presStyleLbl="node2" presStyleIdx="4" presStyleCnt="5">
        <dgm:presLayoutVars>
          <dgm:chPref val="3"/>
        </dgm:presLayoutVars>
      </dgm:prSet>
      <dgm:spPr/>
    </dgm:pt>
    <dgm:pt modelId="{8CD4F3F7-9ADD-4C00-BA64-DDC8BA845427}" type="pres">
      <dgm:prSet presAssocID="{FA0E96EA-5953-47D3-A458-8A2D07A83357}" presName="rootConnector" presStyleLbl="node2" presStyleIdx="4" presStyleCnt="5"/>
      <dgm:spPr/>
    </dgm:pt>
    <dgm:pt modelId="{25522004-7C9B-4C04-9232-D36E7AB45B34}" type="pres">
      <dgm:prSet presAssocID="{FA0E96EA-5953-47D3-A458-8A2D07A83357}" presName="hierChild4" presStyleCnt="0"/>
      <dgm:spPr/>
    </dgm:pt>
    <dgm:pt modelId="{DCBEBD63-8A89-4CC1-8EE2-BE9A5FF96370}" type="pres">
      <dgm:prSet presAssocID="{FA0E96EA-5953-47D3-A458-8A2D07A83357}" presName="hierChild5" presStyleCnt="0"/>
      <dgm:spPr/>
    </dgm:pt>
    <dgm:pt modelId="{915F9B63-84F2-4B99-A425-320ED3C4869F}" type="pres">
      <dgm:prSet presAssocID="{429C3835-3594-4598-AEA3-6254E5634BDB}" presName="hierChild3" presStyleCnt="0"/>
      <dgm:spPr/>
    </dgm:pt>
  </dgm:ptLst>
  <dgm:cxnLst>
    <dgm:cxn modelId="{3A2B4004-0CD0-4C08-98D0-2A4061EB7464}" type="presOf" srcId="{2629C679-B726-4D3C-B731-349860C85229}" destId="{839245F8-F2BB-457B-A5A6-0793E972B2E6}" srcOrd="1" destOrd="0" presId="urn:microsoft.com/office/officeart/2005/8/layout/orgChart1"/>
    <dgm:cxn modelId="{D412A8AA-EFA0-4A22-944A-D6F29C370F6F}" type="presOf" srcId="{83C20BA3-D5E5-403D-9180-B696C66FBAAB}" destId="{1FCD73FD-9F97-4B20-9F9C-CEF5F9A489E1}" srcOrd="1" destOrd="0" presId="urn:microsoft.com/office/officeart/2005/8/layout/orgChart1"/>
    <dgm:cxn modelId="{A019FF87-504B-4847-8BE0-F59D473254E3}" type="presOf" srcId="{41F52655-03CD-4407-9834-22957DDD0D99}" destId="{CC40701E-1DE5-4934-823B-544D0DEA0FF0}" srcOrd="0" destOrd="0" presId="urn:microsoft.com/office/officeart/2005/8/layout/orgChart1"/>
    <dgm:cxn modelId="{2E51996B-260A-4DBF-A9B8-0FE03E1E9DFE}" type="presOf" srcId="{832D7208-61FB-423A-8E92-F672C91F1534}" destId="{BE06A153-01BA-41F4-907F-328B06F77E8E}" srcOrd="0" destOrd="0" presId="urn:microsoft.com/office/officeart/2005/8/layout/orgChart1"/>
    <dgm:cxn modelId="{908EB926-B910-4A96-98F6-830848C9A291}" type="presOf" srcId="{2629C679-B726-4D3C-B731-349860C85229}" destId="{2A42826E-83D3-4967-9BAF-90DD4A5D9532}" srcOrd="0" destOrd="0" presId="urn:microsoft.com/office/officeart/2005/8/layout/orgChart1"/>
    <dgm:cxn modelId="{D5C923B5-E802-4290-BB16-899A88A52EA5}" type="presOf" srcId="{4BEACAE4-9096-4CF3-8A64-A7AD5C0F6136}" destId="{1E2B0139-EF0F-4E1E-B065-5BDA0C1415E8}" srcOrd="0" destOrd="0" presId="urn:microsoft.com/office/officeart/2005/8/layout/orgChart1"/>
    <dgm:cxn modelId="{36AE61DD-0AB0-4A76-9942-FD87094313E9}" type="presOf" srcId="{FA0E96EA-5953-47D3-A458-8A2D07A83357}" destId="{8CD4F3F7-9ADD-4C00-BA64-DDC8BA845427}" srcOrd="1" destOrd="0" presId="urn:microsoft.com/office/officeart/2005/8/layout/orgChart1"/>
    <dgm:cxn modelId="{924E3A2E-5C80-4718-81CC-2C6655B9A0EC}" srcId="{429C3835-3594-4598-AEA3-6254E5634BDB}" destId="{FA0E96EA-5953-47D3-A458-8A2D07A83357}" srcOrd="4" destOrd="0" parTransId="{E1780B4D-CC7B-4A07-9B21-6A38C2D0A70E}" sibTransId="{64E8EED6-9724-4184-9961-96B5F2E9D757}"/>
    <dgm:cxn modelId="{7C0C5007-3D79-4E96-947C-72C3C83A87BE}" type="presOf" srcId="{83C20BA3-D5E5-403D-9180-B696C66FBAAB}" destId="{EA609AAE-3AC5-4797-8006-94D55F959516}" srcOrd="0" destOrd="0" presId="urn:microsoft.com/office/officeart/2005/8/layout/orgChart1"/>
    <dgm:cxn modelId="{3863A49D-1E14-442F-9F65-FF2E3CFB845C}" srcId="{429C3835-3594-4598-AEA3-6254E5634BDB}" destId="{2629C679-B726-4D3C-B731-349860C85229}" srcOrd="2" destOrd="0" parTransId="{4BEACAE4-9096-4CF3-8A64-A7AD5C0F6136}" sibTransId="{FBFFC711-0E9C-4987-89BA-59FF04A31379}"/>
    <dgm:cxn modelId="{7BCF08F4-BE94-4C72-977E-0B17D22F8C7E}" type="presOf" srcId="{10EAB9B9-7743-4AF4-8310-88029495B46A}" destId="{B93BD9B1-8E56-470C-812E-B7D1A34B53D3}" srcOrd="0" destOrd="0" presId="urn:microsoft.com/office/officeart/2005/8/layout/orgChart1"/>
    <dgm:cxn modelId="{8E03452B-EEA8-498B-8ABF-C827B23D8523}" type="presOf" srcId="{8B1C1EE2-B1EB-4F30-AFC9-3BB40F9345F6}" destId="{97BC00B2-CECE-47E9-9762-D68AE3F00F3F}" srcOrd="0" destOrd="0" presId="urn:microsoft.com/office/officeart/2005/8/layout/orgChart1"/>
    <dgm:cxn modelId="{5D02E1A2-D98D-4CF1-8169-B2176F58D2D9}" type="presOf" srcId="{832D7208-61FB-423A-8E92-F672C91F1534}" destId="{65817284-18EC-417E-B756-2B4C306E1FA6}" srcOrd="1" destOrd="0" presId="urn:microsoft.com/office/officeart/2005/8/layout/orgChart1"/>
    <dgm:cxn modelId="{1413C12A-C051-4C85-8BBC-888606623325}" type="presOf" srcId="{E1780B4D-CC7B-4A07-9B21-6A38C2D0A70E}" destId="{804697C1-9EE0-4B41-A563-5680C42E3D21}" srcOrd="0" destOrd="0" presId="urn:microsoft.com/office/officeart/2005/8/layout/orgChart1"/>
    <dgm:cxn modelId="{6473568E-57A0-4BCB-AC4D-90885C21692D}" type="presOf" srcId="{429C3835-3594-4598-AEA3-6254E5634BDB}" destId="{9EE3F383-8B7C-4FCD-B8EE-5FDB2A787BBC}" srcOrd="1" destOrd="0" presId="urn:microsoft.com/office/officeart/2005/8/layout/orgChart1"/>
    <dgm:cxn modelId="{4EB3B38C-9850-4066-AA65-D78D1A63DCD7}" srcId="{429C3835-3594-4598-AEA3-6254E5634BDB}" destId="{4DF1B966-8C80-4F97-8511-9BA4D090B443}" srcOrd="0" destOrd="0" parTransId="{10EAB9B9-7743-4AF4-8310-88029495B46A}" sibTransId="{2E1CF230-E1EE-4415-AB7E-5C08792AA16C}"/>
    <dgm:cxn modelId="{D0605C00-DEC3-416B-8B41-8487D29E3C54}" type="presOf" srcId="{FA0E96EA-5953-47D3-A458-8A2D07A83357}" destId="{B29B6D66-3997-477E-A9C7-0948B3C74683}" srcOrd="0" destOrd="0" presId="urn:microsoft.com/office/officeart/2005/8/layout/orgChart1"/>
    <dgm:cxn modelId="{F4DE8A6A-F9D5-43EF-ABD5-3DBF79F96796}" type="presOf" srcId="{4DF1B966-8C80-4F97-8511-9BA4D090B443}" destId="{92EF69D8-5461-4EE5-BFAE-B574A746A51C}" srcOrd="1" destOrd="0" presId="urn:microsoft.com/office/officeart/2005/8/layout/orgChart1"/>
    <dgm:cxn modelId="{78CD972E-23ED-4F32-909E-F55DDC0CC0FC}" type="presOf" srcId="{429C3835-3594-4598-AEA3-6254E5634BDB}" destId="{9A395C76-FC4F-46BD-BF97-1B8314E27C91}" srcOrd="0" destOrd="0" presId="urn:microsoft.com/office/officeart/2005/8/layout/orgChart1"/>
    <dgm:cxn modelId="{5EACFA1D-2523-442C-A906-B626188C8173}" type="presOf" srcId="{6C24791E-B08F-4921-B4B5-67E0E822D320}" destId="{6EAC4E5A-7B49-4F0E-B271-5D266A430280}" srcOrd="0" destOrd="0" presId="urn:microsoft.com/office/officeart/2005/8/layout/orgChart1"/>
    <dgm:cxn modelId="{CE7D7B3D-88B6-4E81-BE29-51BE5CEC8E48}" type="presOf" srcId="{4DF1B966-8C80-4F97-8511-9BA4D090B443}" destId="{A3F0EAC1-0FB5-4E85-9B64-736CA449E7CF}" srcOrd="0" destOrd="0" presId="urn:microsoft.com/office/officeart/2005/8/layout/orgChart1"/>
    <dgm:cxn modelId="{59F6326E-D056-4A14-BAC4-1ACCF3D237ED}" srcId="{8B1C1EE2-B1EB-4F30-AFC9-3BB40F9345F6}" destId="{429C3835-3594-4598-AEA3-6254E5634BDB}" srcOrd="0" destOrd="0" parTransId="{5FF03A22-B1AA-4374-B16C-E94BA142770D}" sibTransId="{467BE107-8F35-4CE3-AC97-ADFD9F452EDE}"/>
    <dgm:cxn modelId="{0F21B2F8-A9AC-4A83-AFA5-DDCA88F2063C}" srcId="{429C3835-3594-4598-AEA3-6254E5634BDB}" destId="{83C20BA3-D5E5-403D-9180-B696C66FBAAB}" srcOrd="1" destOrd="0" parTransId="{41F52655-03CD-4407-9834-22957DDD0D99}" sibTransId="{2E011173-CE72-4E26-A7F3-16C8ED422643}"/>
    <dgm:cxn modelId="{AADB9074-1723-4432-85BE-E4FFBADAEE7A}" srcId="{429C3835-3594-4598-AEA3-6254E5634BDB}" destId="{832D7208-61FB-423A-8E92-F672C91F1534}" srcOrd="3" destOrd="0" parTransId="{6C24791E-B08F-4921-B4B5-67E0E822D320}" sibTransId="{CD1846E3-26B2-48A6-910A-509CF8E2F253}"/>
    <dgm:cxn modelId="{BB444C0E-1604-4C52-8E03-6BED943C4980}" type="presParOf" srcId="{97BC00B2-CECE-47E9-9762-D68AE3F00F3F}" destId="{6A016BE8-82ED-41EF-97A4-D392DB521BEE}" srcOrd="0" destOrd="0" presId="urn:microsoft.com/office/officeart/2005/8/layout/orgChart1"/>
    <dgm:cxn modelId="{11CD578F-3FC1-4236-A502-1CA122C64287}" type="presParOf" srcId="{6A016BE8-82ED-41EF-97A4-D392DB521BEE}" destId="{B755E76D-9172-4977-A049-BE41D5495807}" srcOrd="0" destOrd="0" presId="urn:microsoft.com/office/officeart/2005/8/layout/orgChart1"/>
    <dgm:cxn modelId="{F037A28B-C56A-42E5-8A34-D84709193D4A}" type="presParOf" srcId="{B755E76D-9172-4977-A049-BE41D5495807}" destId="{9A395C76-FC4F-46BD-BF97-1B8314E27C91}" srcOrd="0" destOrd="0" presId="urn:microsoft.com/office/officeart/2005/8/layout/orgChart1"/>
    <dgm:cxn modelId="{FCCC67C4-5DEC-4650-A49C-15F2841015F0}" type="presParOf" srcId="{B755E76D-9172-4977-A049-BE41D5495807}" destId="{9EE3F383-8B7C-4FCD-B8EE-5FDB2A787BBC}" srcOrd="1" destOrd="0" presId="urn:microsoft.com/office/officeart/2005/8/layout/orgChart1"/>
    <dgm:cxn modelId="{FC9B202A-A332-4C23-AC2E-D08852E072FE}" type="presParOf" srcId="{6A016BE8-82ED-41EF-97A4-D392DB521BEE}" destId="{56884068-DA66-4A1C-894C-7DDB9CDD17CC}" srcOrd="1" destOrd="0" presId="urn:microsoft.com/office/officeart/2005/8/layout/orgChart1"/>
    <dgm:cxn modelId="{3B5E3747-E487-41E7-8ECA-C682F834DBF6}" type="presParOf" srcId="{56884068-DA66-4A1C-894C-7DDB9CDD17CC}" destId="{B93BD9B1-8E56-470C-812E-B7D1A34B53D3}" srcOrd="0" destOrd="0" presId="urn:microsoft.com/office/officeart/2005/8/layout/orgChart1"/>
    <dgm:cxn modelId="{0508934F-7246-448C-BC99-B5E2641B5002}" type="presParOf" srcId="{56884068-DA66-4A1C-894C-7DDB9CDD17CC}" destId="{288250B3-139B-4613-94E3-1B95575C7F36}" srcOrd="1" destOrd="0" presId="urn:microsoft.com/office/officeart/2005/8/layout/orgChart1"/>
    <dgm:cxn modelId="{C5BE079A-E134-43A1-B6A8-0580B15E59C9}" type="presParOf" srcId="{288250B3-139B-4613-94E3-1B95575C7F36}" destId="{1DFEEE68-5669-4586-A512-207ED9A4715E}" srcOrd="0" destOrd="0" presId="urn:microsoft.com/office/officeart/2005/8/layout/orgChart1"/>
    <dgm:cxn modelId="{77D594CA-C05A-4A21-B692-85793B75E24F}" type="presParOf" srcId="{1DFEEE68-5669-4586-A512-207ED9A4715E}" destId="{A3F0EAC1-0FB5-4E85-9B64-736CA449E7CF}" srcOrd="0" destOrd="0" presId="urn:microsoft.com/office/officeart/2005/8/layout/orgChart1"/>
    <dgm:cxn modelId="{064CF87E-3F2A-4856-943E-21B1E9F2A59E}" type="presParOf" srcId="{1DFEEE68-5669-4586-A512-207ED9A4715E}" destId="{92EF69D8-5461-4EE5-BFAE-B574A746A51C}" srcOrd="1" destOrd="0" presId="urn:microsoft.com/office/officeart/2005/8/layout/orgChart1"/>
    <dgm:cxn modelId="{70BF47F6-094B-4EF7-8540-E0DB668BD39B}" type="presParOf" srcId="{288250B3-139B-4613-94E3-1B95575C7F36}" destId="{5D9CCC49-9DAC-420B-88A9-7964806680CB}" srcOrd="1" destOrd="0" presId="urn:microsoft.com/office/officeart/2005/8/layout/orgChart1"/>
    <dgm:cxn modelId="{6BEAC999-0C80-435A-9398-916703F4201E}" type="presParOf" srcId="{288250B3-139B-4613-94E3-1B95575C7F36}" destId="{21AA7AD2-5278-40D3-85ED-4B269D951073}" srcOrd="2" destOrd="0" presId="urn:microsoft.com/office/officeart/2005/8/layout/orgChart1"/>
    <dgm:cxn modelId="{E2B7441A-061D-4D2D-9C54-2421B0DF8D34}" type="presParOf" srcId="{56884068-DA66-4A1C-894C-7DDB9CDD17CC}" destId="{CC40701E-1DE5-4934-823B-544D0DEA0FF0}" srcOrd="2" destOrd="0" presId="urn:microsoft.com/office/officeart/2005/8/layout/orgChart1"/>
    <dgm:cxn modelId="{6BDCB7E8-72F2-4F8C-9CC2-4CA44408775F}" type="presParOf" srcId="{56884068-DA66-4A1C-894C-7DDB9CDD17CC}" destId="{A1B40908-F5C7-414D-A6EB-173944114E33}" srcOrd="3" destOrd="0" presId="urn:microsoft.com/office/officeart/2005/8/layout/orgChart1"/>
    <dgm:cxn modelId="{6A6E57A8-1F1F-4B3C-8AC1-A32BF0C0BD61}" type="presParOf" srcId="{A1B40908-F5C7-414D-A6EB-173944114E33}" destId="{971C04E3-6AFC-48AC-97D0-453EBDB65E65}" srcOrd="0" destOrd="0" presId="urn:microsoft.com/office/officeart/2005/8/layout/orgChart1"/>
    <dgm:cxn modelId="{0207F5EA-0768-4353-95BF-BA7E7FA5EA6C}" type="presParOf" srcId="{971C04E3-6AFC-48AC-97D0-453EBDB65E65}" destId="{EA609AAE-3AC5-4797-8006-94D55F959516}" srcOrd="0" destOrd="0" presId="urn:microsoft.com/office/officeart/2005/8/layout/orgChart1"/>
    <dgm:cxn modelId="{121A1CF0-72F8-4F44-8099-F8C65CD75BEB}" type="presParOf" srcId="{971C04E3-6AFC-48AC-97D0-453EBDB65E65}" destId="{1FCD73FD-9F97-4B20-9F9C-CEF5F9A489E1}" srcOrd="1" destOrd="0" presId="urn:microsoft.com/office/officeart/2005/8/layout/orgChart1"/>
    <dgm:cxn modelId="{DC77C84B-6CF7-4466-A1E8-492BC9C5D515}" type="presParOf" srcId="{A1B40908-F5C7-414D-A6EB-173944114E33}" destId="{C1BD2745-8C9D-441A-91AD-2CE28B7A4209}" srcOrd="1" destOrd="0" presId="urn:microsoft.com/office/officeart/2005/8/layout/orgChart1"/>
    <dgm:cxn modelId="{DDD25D8F-620A-43A2-B031-7DFFE640EE0A}" type="presParOf" srcId="{A1B40908-F5C7-414D-A6EB-173944114E33}" destId="{EF9C1DF1-ACFA-4D7B-ADA8-2043D41D2E92}" srcOrd="2" destOrd="0" presId="urn:microsoft.com/office/officeart/2005/8/layout/orgChart1"/>
    <dgm:cxn modelId="{6A2DDB23-12A3-4EA1-9BFF-D9CF1A660C10}" type="presParOf" srcId="{56884068-DA66-4A1C-894C-7DDB9CDD17CC}" destId="{1E2B0139-EF0F-4E1E-B065-5BDA0C1415E8}" srcOrd="4" destOrd="0" presId="urn:microsoft.com/office/officeart/2005/8/layout/orgChart1"/>
    <dgm:cxn modelId="{C9414B35-7698-4E38-A034-88C23000660E}" type="presParOf" srcId="{56884068-DA66-4A1C-894C-7DDB9CDD17CC}" destId="{204D9189-4615-44CF-B0C4-74048995FCA8}" srcOrd="5" destOrd="0" presId="urn:microsoft.com/office/officeart/2005/8/layout/orgChart1"/>
    <dgm:cxn modelId="{61CED8C2-DDDD-46BD-8531-BC485D7A370E}" type="presParOf" srcId="{204D9189-4615-44CF-B0C4-74048995FCA8}" destId="{58A8F20F-7105-43E7-B139-33114B4588E4}" srcOrd="0" destOrd="0" presId="urn:microsoft.com/office/officeart/2005/8/layout/orgChart1"/>
    <dgm:cxn modelId="{B00C7119-064F-4627-9382-F378886A7015}" type="presParOf" srcId="{58A8F20F-7105-43E7-B139-33114B4588E4}" destId="{2A42826E-83D3-4967-9BAF-90DD4A5D9532}" srcOrd="0" destOrd="0" presId="urn:microsoft.com/office/officeart/2005/8/layout/orgChart1"/>
    <dgm:cxn modelId="{283BEE15-4A9D-4C7E-9038-B6B074AEC91D}" type="presParOf" srcId="{58A8F20F-7105-43E7-B139-33114B4588E4}" destId="{839245F8-F2BB-457B-A5A6-0793E972B2E6}" srcOrd="1" destOrd="0" presId="urn:microsoft.com/office/officeart/2005/8/layout/orgChart1"/>
    <dgm:cxn modelId="{C57DC7BF-D5A4-4943-8E1C-7294FED14952}" type="presParOf" srcId="{204D9189-4615-44CF-B0C4-74048995FCA8}" destId="{38BC49D1-3ADA-41CE-ADCA-7BF1B5CE2389}" srcOrd="1" destOrd="0" presId="urn:microsoft.com/office/officeart/2005/8/layout/orgChart1"/>
    <dgm:cxn modelId="{108C5D4A-C4BE-4A60-90E6-8C3FEC400D89}" type="presParOf" srcId="{204D9189-4615-44CF-B0C4-74048995FCA8}" destId="{3CA07F65-D695-4B6B-B973-692B22308E2E}" srcOrd="2" destOrd="0" presId="urn:microsoft.com/office/officeart/2005/8/layout/orgChart1"/>
    <dgm:cxn modelId="{35421C4E-BAB1-4A5B-9966-768FC257266B}" type="presParOf" srcId="{56884068-DA66-4A1C-894C-7DDB9CDD17CC}" destId="{6EAC4E5A-7B49-4F0E-B271-5D266A430280}" srcOrd="6" destOrd="0" presId="urn:microsoft.com/office/officeart/2005/8/layout/orgChart1"/>
    <dgm:cxn modelId="{3175EA63-E325-4CF3-875D-4DEB8782E207}" type="presParOf" srcId="{56884068-DA66-4A1C-894C-7DDB9CDD17CC}" destId="{EFFBC209-3428-4916-A2D1-F053CB7350B6}" srcOrd="7" destOrd="0" presId="urn:microsoft.com/office/officeart/2005/8/layout/orgChart1"/>
    <dgm:cxn modelId="{2D13453E-D964-4F58-8653-3C0FB737036B}" type="presParOf" srcId="{EFFBC209-3428-4916-A2D1-F053CB7350B6}" destId="{FE3D7807-E20D-4C39-A9FF-EF876B59CDDC}" srcOrd="0" destOrd="0" presId="urn:microsoft.com/office/officeart/2005/8/layout/orgChart1"/>
    <dgm:cxn modelId="{09B28EF3-592A-4C5C-B904-0F6A7191B1E4}" type="presParOf" srcId="{FE3D7807-E20D-4C39-A9FF-EF876B59CDDC}" destId="{BE06A153-01BA-41F4-907F-328B06F77E8E}" srcOrd="0" destOrd="0" presId="urn:microsoft.com/office/officeart/2005/8/layout/orgChart1"/>
    <dgm:cxn modelId="{D57E21FB-1F47-48E3-AE67-AC5907C443BE}" type="presParOf" srcId="{FE3D7807-E20D-4C39-A9FF-EF876B59CDDC}" destId="{65817284-18EC-417E-B756-2B4C306E1FA6}" srcOrd="1" destOrd="0" presId="urn:microsoft.com/office/officeart/2005/8/layout/orgChart1"/>
    <dgm:cxn modelId="{8AA2DC74-6C6F-4922-89C5-7E136B827032}" type="presParOf" srcId="{EFFBC209-3428-4916-A2D1-F053CB7350B6}" destId="{1DF78A9A-AA3C-451E-890D-A46509627143}" srcOrd="1" destOrd="0" presId="urn:microsoft.com/office/officeart/2005/8/layout/orgChart1"/>
    <dgm:cxn modelId="{83E7926D-8807-44D5-A80C-D4DE692B4E50}" type="presParOf" srcId="{EFFBC209-3428-4916-A2D1-F053CB7350B6}" destId="{360EFADF-2517-47ED-8782-5FA9C1311E52}" srcOrd="2" destOrd="0" presId="urn:microsoft.com/office/officeart/2005/8/layout/orgChart1"/>
    <dgm:cxn modelId="{BD9C73A4-7C92-479C-9E3E-A1F63D0B38EC}" type="presParOf" srcId="{56884068-DA66-4A1C-894C-7DDB9CDD17CC}" destId="{804697C1-9EE0-4B41-A563-5680C42E3D21}" srcOrd="8" destOrd="0" presId="urn:microsoft.com/office/officeart/2005/8/layout/orgChart1"/>
    <dgm:cxn modelId="{FF367880-3784-47E7-8D8E-0C0957D9E639}" type="presParOf" srcId="{56884068-DA66-4A1C-894C-7DDB9CDD17CC}" destId="{4E48531F-AE96-467D-90F7-99BE15E15E43}" srcOrd="9" destOrd="0" presId="urn:microsoft.com/office/officeart/2005/8/layout/orgChart1"/>
    <dgm:cxn modelId="{12646CE7-3882-4151-96D9-30AEDC2A3D4B}" type="presParOf" srcId="{4E48531F-AE96-467D-90F7-99BE15E15E43}" destId="{D04974E3-CFC5-4EB5-A009-6E72DD20FB3A}" srcOrd="0" destOrd="0" presId="urn:microsoft.com/office/officeart/2005/8/layout/orgChart1"/>
    <dgm:cxn modelId="{BC054323-6835-432E-AD09-8079C10559D7}" type="presParOf" srcId="{D04974E3-CFC5-4EB5-A009-6E72DD20FB3A}" destId="{B29B6D66-3997-477E-A9C7-0948B3C74683}" srcOrd="0" destOrd="0" presId="urn:microsoft.com/office/officeart/2005/8/layout/orgChart1"/>
    <dgm:cxn modelId="{41E40194-76DB-4DD3-956D-AD825D003785}" type="presParOf" srcId="{D04974E3-CFC5-4EB5-A009-6E72DD20FB3A}" destId="{8CD4F3F7-9ADD-4C00-BA64-DDC8BA845427}" srcOrd="1" destOrd="0" presId="urn:microsoft.com/office/officeart/2005/8/layout/orgChart1"/>
    <dgm:cxn modelId="{63FE0F91-28EB-46F9-B3CF-8888F2F5C273}" type="presParOf" srcId="{4E48531F-AE96-467D-90F7-99BE15E15E43}" destId="{25522004-7C9B-4C04-9232-D36E7AB45B34}" srcOrd="1" destOrd="0" presId="urn:microsoft.com/office/officeart/2005/8/layout/orgChart1"/>
    <dgm:cxn modelId="{C0676AC2-B923-4AA3-816E-3EF3F00FACD9}" type="presParOf" srcId="{4E48531F-AE96-467D-90F7-99BE15E15E43}" destId="{DCBEBD63-8A89-4CC1-8EE2-BE9A5FF96370}" srcOrd="2" destOrd="0" presId="urn:microsoft.com/office/officeart/2005/8/layout/orgChart1"/>
    <dgm:cxn modelId="{1E2F6E06-A49A-489C-AE63-37161C5B3095}" type="presParOf" srcId="{6A016BE8-82ED-41EF-97A4-D392DB521BEE}" destId="{915F9B63-84F2-4B99-A425-320ED3C4869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F81C7E2-751A-4C02-9356-0BD377B22B7D}" type="doc">
      <dgm:prSet loTypeId="urn:microsoft.com/office/officeart/2005/8/layout/orgChart1" loCatId="hierarchy" qsTypeId="urn:microsoft.com/office/officeart/2005/8/quickstyle/simple1" qsCatId="simple" csTypeId="urn:microsoft.com/office/officeart/2005/8/colors/accent1_2" csCatId="accent1"/>
      <dgm:spPr/>
    </dgm:pt>
    <dgm:pt modelId="{E2ED9E73-B3A9-4C21-A6B7-DA6F13FEBE3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дау</a:t>
          </a:r>
          <a:endParaRPr kumimoji="0" lang="ru-RU" b="0" i="0" u="none" strike="noStrike" cap="none" normalizeH="0" baseline="0" smtClean="0">
            <a:ln>
              <a:noFill/>
            </a:ln>
            <a:solidFill>
              <a:schemeClr val="tx1"/>
            </a:solidFill>
            <a:effectLst/>
            <a:latin typeface="Arial" charset="0"/>
          </a:endParaRPr>
        </a:p>
      </dgm:t>
    </dgm:pt>
    <dgm:pt modelId="{F10AEA05-54AB-47AE-8863-5BCF9A68C4F2}" type="parTrans" cxnId="{6F3D8B44-0E73-4B91-B651-AE464CF19A0C}">
      <dgm:prSet/>
      <dgm:spPr/>
    </dgm:pt>
    <dgm:pt modelId="{B6EF5BFD-9B34-4CBA-8956-4BD3FFC44F2C}" type="sibTrans" cxnId="{6F3D8B44-0E73-4B91-B651-AE464CF19A0C}">
      <dgm:prSet/>
      <dgm:spPr/>
    </dgm:pt>
    <dgm:pt modelId="{4BE53964-F1A1-4C72-9C3C-B12B8CFD8C6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заттық</a:t>
          </a:r>
          <a:endParaRPr kumimoji="0" lang="ru-RU" b="0" i="0" u="none" strike="noStrike" cap="none" normalizeH="0" baseline="0" smtClean="0">
            <a:ln>
              <a:noFill/>
            </a:ln>
            <a:solidFill>
              <a:schemeClr val="tx1"/>
            </a:solidFill>
            <a:effectLst/>
            <a:latin typeface="Arial" charset="0"/>
          </a:endParaRPr>
        </a:p>
      </dgm:t>
    </dgm:pt>
    <dgm:pt modelId="{9324CEDF-369C-4A4B-ACDE-30F9982DFA36}" type="parTrans" cxnId="{A396F61A-576F-49E6-8292-336AED3BA4AC}">
      <dgm:prSet/>
      <dgm:spPr/>
    </dgm:pt>
    <dgm:pt modelId="{2EAEED7C-04B4-4930-BAE2-FFAD540B9FE5}" type="sibTrans" cxnId="{A396F61A-576F-49E6-8292-336AED3BA4AC}">
      <dgm:prSet/>
      <dgm:spPr/>
    </dgm:pt>
    <dgm:pt modelId="{A17A8AEA-F025-4E94-B72A-0105390BFF2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рухани</a:t>
          </a:r>
          <a:endParaRPr kumimoji="0" lang="ru-RU" b="0" i="0" u="none" strike="noStrike" cap="none" normalizeH="0" baseline="0" smtClean="0">
            <a:ln>
              <a:noFill/>
            </a:ln>
            <a:solidFill>
              <a:schemeClr val="tx1"/>
            </a:solidFill>
            <a:effectLst/>
            <a:latin typeface="Arial" charset="0"/>
          </a:endParaRPr>
        </a:p>
      </dgm:t>
    </dgm:pt>
    <dgm:pt modelId="{F01635E4-E3E2-4654-85BF-B92718B63653}" type="parTrans" cxnId="{492BFC35-F707-4CCC-B305-BBEE5AC6F14F}">
      <dgm:prSet/>
      <dgm:spPr/>
    </dgm:pt>
    <dgm:pt modelId="{44C8D869-F038-42B9-9524-65393C35AF82}" type="sibTrans" cxnId="{492BFC35-F707-4CCC-B305-BBEE5AC6F14F}">
      <dgm:prSet/>
      <dgm:spPr/>
    </dgm:pt>
    <dgm:pt modelId="{06E8EDEE-0A12-4694-9BEB-4A18DFE9B0C0}" type="asst">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Мәселелерді</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реттейтін әдет заңы</a:t>
          </a:r>
          <a:endParaRPr kumimoji="0" lang="ru-RU" b="0" i="0" u="none" strike="noStrike" cap="none" normalizeH="0" baseline="0" smtClean="0">
            <a:ln>
              <a:noFill/>
            </a:ln>
            <a:solidFill>
              <a:schemeClr val="tx1"/>
            </a:solidFill>
            <a:effectLst/>
            <a:latin typeface="Arial" charset="0"/>
          </a:endParaRPr>
        </a:p>
      </dgm:t>
    </dgm:pt>
    <dgm:pt modelId="{563594D1-979D-49C2-B567-D6DCE2A085A6}" type="parTrans" cxnId="{B50C3C28-0C46-466C-969B-64874FB84C14}">
      <dgm:prSet/>
      <dgm:spPr/>
    </dgm:pt>
    <dgm:pt modelId="{68AD6000-8C4F-4AEC-8C6F-4D8D23D95B01}" type="sibTrans" cxnId="{B50C3C28-0C46-466C-969B-64874FB84C14}">
      <dgm:prSet/>
      <dgm:spPr/>
    </dgm:pt>
    <dgm:pt modelId="{D9F50F2F-F2D4-479D-AFFA-9FE953C732C9}" type="pres">
      <dgm:prSet presAssocID="{3F81C7E2-751A-4C02-9356-0BD377B22B7D}" presName="hierChild1" presStyleCnt="0">
        <dgm:presLayoutVars>
          <dgm:orgChart val="1"/>
          <dgm:chPref val="1"/>
          <dgm:dir/>
          <dgm:animOne val="branch"/>
          <dgm:animLvl val="lvl"/>
          <dgm:resizeHandles/>
        </dgm:presLayoutVars>
      </dgm:prSet>
      <dgm:spPr/>
    </dgm:pt>
    <dgm:pt modelId="{BD155CC2-3B16-45CF-89B6-8E2A813E0CD7}" type="pres">
      <dgm:prSet presAssocID="{E2ED9E73-B3A9-4C21-A6B7-DA6F13FEBE31}" presName="hierRoot1" presStyleCnt="0">
        <dgm:presLayoutVars>
          <dgm:hierBranch/>
        </dgm:presLayoutVars>
      </dgm:prSet>
      <dgm:spPr/>
    </dgm:pt>
    <dgm:pt modelId="{34D05D42-DFE2-4B7F-BDC3-5337D7B47B2A}" type="pres">
      <dgm:prSet presAssocID="{E2ED9E73-B3A9-4C21-A6B7-DA6F13FEBE31}" presName="rootComposite1" presStyleCnt="0"/>
      <dgm:spPr/>
    </dgm:pt>
    <dgm:pt modelId="{57E8E2AF-6F16-47B9-8462-FA1821175B21}" type="pres">
      <dgm:prSet presAssocID="{E2ED9E73-B3A9-4C21-A6B7-DA6F13FEBE31}" presName="rootText1" presStyleLbl="node0" presStyleIdx="0" presStyleCnt="1">
        <dgm:presLayoutVars>
          <dgm:chPref val="3"/>
        </dgm:presLayoutVars>
      </dgm:prSet>
      <dgm:spPr/>
    </dgm:pt>
    <dgm:pt modelId="{2E8C3396-0A31-4BB3-84EC-DC2A56326E84}" type="pres">
      <dgm:prSet presAssocID="{E2ED9E73-B3A9-4C21-A6B7-DA6F13FEBE31}" presName="rootConnector1" presStyleLbl="node1" presStyleIdx="0" presStyleCnt="0"/>
      <dgm:spPr/>
    </dgm:pt>
    <dgm:pt modelId="{6CE25A42-C2A6-4A0A-9FA8-75F69B243474}" type="pres">
      <dgm:prSet presAssocID="{E2ED9E73-B3A9-4C21-A6B7-DA6F13FEBE31}" presName="hierChild2" presStyleCnt="0"/>
      <dgm:spPr/>
    </dgm:pt>
    <dgm:pt modelId="{D98B25B8-7C2A-4871-B4D8-0A7BBF922BFF}" type="pres">
      <dgm:prSet presAssocID="{9324CEDF-369C-4A4B-ACDE-30F9982DFA36}" presName="Name35" presStyleLbl="parChTrans1D2" presStyleIdx="0" presStyleCnt="2"/>
      <dgm:spPr/>
    </dgm:pt>
    <dgm:pt modelId="{734BD8A1-D6FA-4A18-8BD6-3D5096974A44}" type="pres">
      <dgm:prSet presAssocID="{4BE53964-F1A1-4C72-9C3C-B12B8CFD8C6B}" presName="hierRoot2" presStyleCnt="0">
        <dgm:presLayoutVars>
          <dgm:hierBranch/>
        </dgm:presLayoutVars>
      </dgm:prSet>
      <dgm:spPr/>
    </dgm:pt>
    <dgm:pt modelId="{3019CDB6-780C-482B-9427-A8B068A18597}" type="pres">
      <dgm:prSet presAssocID="{4BE53964-F1A1-4C72-9C3C-B12B8CFD8C6B}" presName="rootComposite" presStyleCnt="0"/>
      <dgm:spPr/>
    </dgm:pt>
    <dgm:pt modelId="{AD48D735-6391-4538-8155-B96CF67E234B}" type="pres">
      <dgm:prSet presAssocID="{4BE53964-F1A1-4C72-9C3C-B12B8CFD8C6B}" presName="rootText" presStyleLbl="node2" presStyleIdx="0" presStyleCnt="2">
        <dgm:presLayoutVars>
          <dgm:chPref val="3"/>
        </dgm:presLayoutVars>
      </dgm:prSet>
      <dgm:spPr/>
    </dgm:pt>
    <dgm:pt modelId="{F64784CB-9007-447C-8B53-9E6FA3A3B8E5}" type="pres">
      <dgm:prSet presAssocID="{4BE53964-F1A1-4C72-9C3C-B12B8CFD8C6B}" presName="rootConnector" presStyleLbl="node2" presStyleIdx="0" presStyleCnt="2"/>
      <dgm:spPr/>
    </dgm:pt>
    <dgm:pt modelId="{C13717AD-FDF1-4725-976C-B8F1B3BE9023}" type="pres">
      <dgm:prSet presAssocID="{4BE53964-F1A1-4C72-9C3C-B12B8CFD8C6B}" presName="hierChild4" presStyleCnt="0"/>
      <dgm:spPr/>
    </dgm:pt>
    <dgm:pt modelId="{1E407151-E36D-46E4-AA2F-031C40ECBC01}" type="pres">
      <dgm:prSet presAssocID="{4BE53964-F1A1-4C72-9C3C-B12B8CFD8C6B}" presName="hierChild5" presStyleCnt="0"/>
      <dgm:spPr/>
    </dgm:pt>
    <dgm:pt modelId="{C0AD04F5-E7AB-48D3-9B43-5CBF37D4D1B2}" type="pres">
      <dgm:prSet presAssocID="{F01635E4-E3E2-4654-85BF-B92718B63653}" presName="Name35" presStyleLbl="parChTrans1D2" presStyleIdx="1" presStyleCnt="2"/>
      <dgm:spPr/>
    </dgm:pt>
    <dgm:pt modelId="{A3B4B4CC-24E3-4C45-BEA1-E85150C56FCB}" type="pres">
      <dgm:prSet presAssocID="{A17A8AEA-F025-4E94-B72A-0105390BFF21}" presName="hierRoot2" presStyleCnt="0">
        <dgm:presLayoutVars>
          <dgm:hierBranch/>
        </dgm:presLayoutVars>
      </dgm:prSet>
      <dgm:spPr/>
    </dgm:pt>
    <dgm:pt modelId="{22999A63-725A-46D4-A53E-51939C457DFF}" type="pres">
      <dgm:prSet presAssocID="{A17A8AEA-F025-4E94-B72A-0105390BFF21}" presName="rootComposite" presStyleCnt="0"/>
      <dgm:spPr/>
    </dgm:pt>
    <dgm:pt modelId="{8AA16B54-2554-4AB1-8AC6-49B71F8724CF}" type="pres">
      <dgm:prSet presAssocID="{A17A8AEA-F025-4E94-B72A-0105390BFF21}" presName="rootText" presStyleLbl="node2" presStyleIdx="1" presStyleCnt="2">
        <dgm:presLayoutVars>
          <dgm:chPref val="3"/>
        </dgm:presLayoutVars>
      </dgm:prSet>
      <dgm:spPr/>
    </dgm:pt>
    <dgm:pt modelId="{A9071EDE-DFD7-4B42-896F-8E70B20C25E7}" type="pres">
      <dgm:prSet presAssocID="{A17A8AEA-F025-4E94-B72A-0105390BFF21}" presName="rootConnector" presStyleLbl="node2" presStyleIdx="1" presStyleCnt="2"/>
      <dgm:spPr/>
    </dgm:pt>
    <dgm:pt modelId="{01B0CA19-F56A-4C9D-8A07-CE2E091275AF}" type="pres">
      <dgm:prSet presAssocID="{A17A8AEA-F025-4E94-B72A-0105390BFF21}" presName="hierChild4" presStyleCnt="0"/>
      <dgm:spPr/>
    </dgm:pt>
    <dgm:pt modelId="{D75C4AB0-705B-40E0-831D-D69BAD2AB6C0}" type="pres">
      <dgm:prSet presAssocID="{A17A8AEA-F025-4E94-B72A-0105390BFF21}" presName="hierChild5" presStyleCnt="0"/>
      <dgm:spPr/>
    </dgm:pt>
    <dgm:pt modelId="{6BE43887-9C4D-49B0-BF61-C89D16E845C2}" type="pres">
      <dgm:prSet presAssocID="{563594D1-979D-49C2-B567-D6DCE2A085A6}" presName="Name111" presStyleLbl="parChTrans1D3" presStyleIdx="0" presStyleCnt="1"/>
      <dgm:spPr/>
    </dgm:pt>
    <dgm:pt modelId="{CAD86DF0-4DEB-40C5-BC03-6FF8CA3FB53A}" type="pres">
      <dgm:prSet presAssocID="{06E8EDEE-0A12-4694-9BEB-4A18DFE9B0C0}" presName="hierRoot3" presStyleCnt="0">
        <dgm:presLayoutVars>
          <dgm:hierBranch/>
        </dgm:presLayoutVars>
      </dgm:prSet>
      <dgm:spPr/>
    </dgm:pt>
    <dgm:pt modelId="{8ABA9DFC-ECFE-41F3-9952-4938FB4B947E}" type="pres">
      <dgm:prSet presAssocID="{06E8EDEE-0A12-4694-9BEB-4A18DFE9B0C0}" presName="rootComposite3" presStyleCnt="0"/>
      <dgm:spPr/>
    </dgm:pt>
    <dgm:pt modelId="{846B8400-B25A-4033-85A2-42E7CB40F382}" type="pres">
      <dgm:prSet presAssocID="{06E8EDEE-0A12-4694-9BEB-4A18DFE9B0C0}" presName="rootText3" presStyleLbl="asst2" presStyleIdx="0" presStyleCnt="1">
        <dgm:presLayoutVars>
          <dgm:chPref val="3"/>
        </dgm:presLayoutVars>
      </dgm:prSet>
      <dgm:spPr/>
    </dgm:pt>
    <dgm:pt modelId="{1E46F706-7A95-4675-8E40-41120CEBF69F}" type="pres">
      <dgm:prSet presAssocID="{06E8EDEE-0A12-4694-9BEB-4A18DFE9B0C0}" presName="rootConnector3" presStyleLbl="asst2" presStyleIdx="0" presStyleCnt="1"/>
      <dgm:spPr/>
    </dgm:pt>
    <dgm:pt modelId="{A95962C3-D828-4CD5-812D-C59C38E762B7}" type="pres">
      <dgm:prSet presAssocID="{06E8EDEE-0A12-4694-9BEB-4A18DFE9B0C0}" presName="hierChild6" presStyleCnt="0"/>
      <dgm:spPr/>
    </dgm:pt>
    <dgm:pt modelId="{03F406FC-203E-4F20-8FA5-8F3E155332AD}" type="pres">
      <dgm:prSet presAssocID="{06E8EDEE-0A12-4694-9BEB-4A18DFE9B0C0}" presName="hierChild7" presStyleCnt="0"/>
      <dgm:spPr/>
    </dgm:pt>
    <dgm:pt modelId="{4B51D54E-6AE4-4AFE-B9B0-AF0B4A7DE674}" type="pres">
      <dgm:prSet presAssocID="{E2ED9E73-B3A9-4C21-A6B7-DA6F13FEBE31}" presName="hierChild3" presStyleCnt="0"/>
      <dgm:spPr/>
    </dgm:pt>
  </dgm:ptLst>
  <dgm:cxnLst>
    <dgm:cxn modelId="{AA9D8C17-D580-4646-9189-5C3D761FFE58}" type="presOf" srcId="{A17A8AEA-F025-4E94-B72A-0105390BFF21}" destId="{8AA16B54-2554-4AB1-8AC6-49B71F8724CF}" srcOrd="0" destOrd="0" presId="urn:microsoft.com/office/officeart/2005/8/layout/orgChart1"/>
    <dgm:cxn modelId="{CDD5DA16-0BF9-47C3-BEF8-FB6FF4E7D623}" type="presOf" srcId="{F01635E4-E3E2-4654-85BF-B92718B63653}" destId="{C0AD04F5-E7AB-48D3-9B43-5CBF37D4D1B2}" srcOrd="0" destOrd="0" presId="urn:microsoft.com/office/officeart/2005/8/layout/orgChart1"/>
    <dgm:cxn modelId="{C06A9959-0205-49CB-83B3-932A1785797A}" type="presOf" srcId="{A17A8AEA-F025-4E94-B72A-0105390BFF21}" destId="{A9071EDE-DFD7-4B42-896F-8E70B20C25E7}" srcOrd="1" destOrd="0" presId="urn:microsoft.com/office/officeart/2005/8/layout/orgChart1"/>
    <dgm:cxn modelId="{EFA0CEE4-D348-4C92-ACAE-95ECFA7D1FD5}" type="presOf" srcId="{E2ED9E73-B3A9-4C21-A6B7-DA6F13FEBE31}" destId="{57E8E2AF-6F16-47B9-8462-FA1821175B21}" srcOrd="0" destOrd="0" presId="urn:microsoft.com/office/officeart/2005/8/layout/orgChart1"/>
    <dgm:cxn modelId="{6F3D8B44-0E73-4B91-B651-AE464CF19A0C}" srcId="{3F81C7E2-751A-4C02-9356-0BD377B22B7D}" destId="{E2ED9E73-B3A9-4C21-A6B7-DA6F13FEBE31}" srcOrd="0" destOrd="0" parTransId="{F10AEA05-54AB-47AE-8863-5BCF9A68C4F2}" sibTransId="{B6EF5BFD-9B34-4CBA-8956-4BD3FFC44F2C}"/>
    <dgm:cxn modelId="{C93C27D8-B356-4DB4-9FA3-8BF86E4FB345}" type="presOf" srcId="{06E8EDEE-0A12-4694-9BEB-4A18DFE9B0C0}" destId="{846B8400-B25A-4033-85A2-42E7CB40F382}" srcOrd="0" destOrd="0" presId="urn:microsoft.com/office/officeart/2005/8/layout/orgChart1"/>
    <dgm:cxn modelId="{D2984E56-CF21-4375-944B-F33D5329FE2C}" type="presOf" srcId="{9324CEDF-369C-4A4B-ACDE-30F9982DFA36}" destId="{D98B25B8-7C2A-4871-B4D8-0A7BBF922BFF}" srcOrd="0" destOrd="0" presId="urn:microsoft.com/office/officeart/2005/8/layout/orgChart1"/>
    <dgm:cxn modelId="{A759EAB1-1392-4FAB-A5AF-20CA85689398}" type="presOf" srcId="{06E8EDEE-0A12-4694-9BEB-4A18DFE9B0C0}" destId="{1E46F706-7A95-4675-8E40-41120CEBF69F}" srcOrd="1" destOrd="0" presId="urn:microsoft.com/office/officeart/2005/8/layout/orgChart1"/>
    <dgm:cxn modelId="{3D75E84D-B221-4671-BD43-33E5ECDD96C1}" type="presOf" srcId="{3F81C7E2-751A-4C02-9356-0BD377B22B7D}" destId="{D9F50F2F-F2D4-479D-AFFA-9FE953C732C9}" srcOrd="0" destOrd="0" presId="urn:microsoft.com/office/officeart/2005/8/layout/orgChart1"/>
    <dgm:cxn modelId="{B50C3C28-0C46-466C-969B-64874FB84C14}" srcId="{A17A8AEA-F025-4E94-B72A-0105390BFF21}" destId="{06E8EDEE-0A12-4694-9BEB-4A18DFE9B0C0}" srcOrd="0" destOrd="0" parTransId="{563594D1-979D-49C2-B567-D6DCE2A085A6}" sibTransId="{68AD6000-8C4F-4AEC-8C6F-4D8D23D95B01}"/>
    <dgm:cxn modelId="{D6E09F56-774C-4BDC-9E60-7FBC0A77D67D}" type="presOf" srcId="{4BE53964-F1A1-4C72-9C3C-B12B8CFD8C6B}" destId="{F64784CB-9007-447C-8B53-9E6FA3A3B8E5}" srcOrd="1" destOrd="0" presId="urn:microsoft.com/office/officeart/2005/8/layout/orgChart1"/>
    <dgm:cxn modelId="{44B508A5-081E-4596-BDB5-4953D09C3B27}" type="presOf" srcId="{4BE53964-F1A1-4C72-9C3C-B12B8CFD8C6B}" destId="{AD48D735-6391-4538-8155-B96CF67E234B}" srcOrd="0" destOrd="0" presId="urn:microsoft.com/office/officeart/2005/8/layout/orgChart1"/>
    <dgm:cxn modelId="{A396F61A-576F-49E6-8292-336AED3BA4AC}" srcId="{E2ED9E73-B3A9-4C21-A6B7-DA6F13FEBE31}" destId="{4BE53964-F1A1-4C72-9C3C-B12B8CFD8C6B}" srcOrd="0" destOrd="0" parTransId="{9324CEDF-369C-4A4B-ACDE-30F9982DFA36}" sibTransId="{2EAEED7C-04B4-4930-BAE2-FFAD540B9FE5}"/>
    <dgm:cxn modelId="{4748D489-1C8E-49B6-816A-25FE03B5C8D7}" type="presOf" srcId="{563594D1-979D-49C2-B567-D6DCE2A085A6}" destId="{6BE43887-9C4D-49B0-BF61-C89D16E845C2}" srcOrd="0" destOrd="0" presId="urn:microsoft.com/office/officeart/2005/8/layout/orgChart1"/>
    <dgm:cxn modelId="{DBEAC3AB-6C5A-4B38-8250-3F3B2FEF9F25}" type="presOf" srcId="{E2ED9E73-B3A9-4C21-A6B7-DA6F13FEBE31}" destId="{2E8C3396-0A31-4BB3-84EC-DC2A56326E84}" srcOrd="1" destOrd="0" presId="urn:microsoft.com/office/officeart/2005/8/layout/orgChart1"/>
    <dgm:cxn modelId="{492BFC35-F707-4CCC-B305-BBEE5AC6F14F}" srcId="{E2ED9E73-B3A9-4C21-A6B7-DA6F13FEBE31}" destId="{A17A8AEA-F025-4E94-B72A-0105390BFF21}" srcOrd="1" destOrd="0" parTransId="{F01635E4-E3E2-4654-85BF-B92718B63653}" sibTransId="{44C8D869-F038-42B9-9524-65393C35AF82}"/>
    <dgm:cxn modelId="{F374A85E-8DE4-4657-A3BA-0817226838BC}" type="presParOf" srcId="{D9F50F2F-F2D4-479D-AFFA-9FE953C732C9}" destId="{BD155CC2-3B16-45CF-89B6-8E2A813E0CD7}" srcOrd="0" destOrd="0" presId="urn:microsoft.com/office/officeart/2005/8/layout/orgChart1"/>
    <dgm:cxn modelId="{4A314CB1-392B-4296-A3AC-EB78CBEA0186}" type="presParOf" srcId="{BD155CC2-3B16-45CF-89B6-8E2A813E0CD7}" destId="{34D05D42-DFE2-4B7F-BDC3-5337D7B47B2A}" srcOrd="0" destOrd="0" presId="urn:microsoft.com/office/officeart/2005/8/layout/orgChart1"/>
    <dgm:cxn modelId="{F6F5C561-DB5E-44CE-ADFB-11C4A9F1205D}" type="presParOf" srcId="{34D05D42-DFE2-4B7F-BDC3-5337D7B47B2A}" destId="{57E8E2AF-6F16-47B9-8462-FA1821175B21}" srcOrd="0" destOrd="0" presId="urn:microsoft.com/office/officeart/2005/8/layout/orgChart1"/>
    <dgm:cxn modelId="{E7E68BB9-03F1-4D45-BEBE-B284E11D320C}" type="presParOf" srcId="{34D05D42-DFE2-4B7F-BDC3-5337D7B47B2A}" destId="{2E8C3396-0A31-4BB3-84EC-DC2A56326E84}" srcOrd="1" destOrd="0" presId="urn:microsoft.com/office/officeart/2005/8/layout/orgChart1"/>
    <dgm:cxn modelId="{3941FAE9-376E-4086-81E6-24977BA48837}" type="presParOf" srcId="{BD155CC2-3B16-45CF-89B6-8E2A813E0CD7}" destId="{6CE25A42-C2A6-4A0A-9FA8-75F69B243474}" srcOrd="1" destOrd="0" presId="urn:microsoft.com/office/officeart/2005/8/layout/orgChart1"/>
    <dgm:cxn modelId="{342B1107-B3EB-41EC-B3F7-E686C8921947}" type="presParOf" srcId="{6CE25A42-C2A6-4A0A-9FA8-75F69B243474}" destId="{D98B25B8-7C2A-4871-B4D8-0A7BBF922BFF}" srcOrd="0" destOrd="0" presId="urn:microsoft.com/office/officeart/2005/8/layout/orgChart1"/>
    <dgm:cxn modelId="{BE78EA3D-2B22-4A36-8D17-D405BC91DFC7}" type="presParOf" srcId="{6CE25A42-C2A6-4A0A-9FA8-75F69B243474}" destId="{734BD8A1-D6FA-4A18-8BD6-3D5096974A44}" srcOrd="1" destOrd="0" presId="urn:microsoft.com/office/officeart/2005/8/layout/orgChart1"/>
    <dgm:cxn modelId="{CE43C9DE-A3EE-43EC-80FB-C78A013E518E}" type="presParOf" srcId="{734BD8A1-D6FA-4A18-8BD6-3D5096974A44}" destId="{3019CDB6-780C-482B-9427-A8B068A18597}" srcOrd="0" destOrd="0" presId="urn:microsoft.com/office/officeart/2005/8/layout/orgChart1"/>
    <dgm:cxn modelId="{9DDD2674-0CC6-479D-AE86-D6DB62AAF490}" type="presParOf" srcId="{3019CDB6-780C-482B-9427-A8B068A18597}" destId="{AD48D735-6391-4538-8155-B96CF67E234B}" srcOrd="0" destOrd="0" presId="urn:microsoft.com/office/officeart/2005/8/layout/orgChart1"/>
    <dgm:cxn modelId="{2BF2B339-5C0C-48A6-91B3-50EB7F061F5F}" type="presParOf" srcId="{3019CDB6-780C-482B-9427-A8B068A18597}" destId="{F64784CB-9007-447C-8B53-9E6FA3A3B8E5}" srcOrd="1" destOrd="0" presId="urn:microsoft.com/office/officeart/2005/8/layout/orgChart1"/>
    <dgm:cxn modelId="{31264E27-0862-489F-97CB-496461120B36}" type="presParOf" srcId="{734BD8A1-D6FA-4A18-8BD6-3D5096974A44}" destId="{C13717AD-FDF1-4725-976C-B8F1B3BE9023}" srcOrd="1" destOrd="0" presId="urn:microsoft.com/office/officeart/2005/8/layout/orgChart1"/>
    <dgm:cxn modelId="{925CAB10-A88F-41BD-A256-F3329DA1384F}" type="presParOf" srcId="{734BD8A1-D6FA-4A18-8BD6-3D5096974A44}" destId="{1E407151-E36D-46E4-AA2F-031C40ECBC01}" srcOrd="2" destOrd="0" presId="urn:microsoft.com/office/officeart/2005/8/layout/orgChart1"/>
    <dgm:cxn modelId="{22E5E9A5-F8AC-46A4-9B0E-2CE1E785F864}" type="presParOf" srcId="{6CE25A42-C2A6-4A0A-9FA8-75F69B243474}" destId="{C0AD04F5-E7AB-48D3-9B43-5CBF37D4D1B2}" srcOrd="2" destOrd="0" presId="urn:microsoft.com/office/officeart/2005/8/layout/orgChart1"/>
    <dgm:cxn modelId="{D1C47915-E6BE-452F-88EB-AB5F118BB233}" type="presParOf" srcId="{6CE25A42-C2A6-4A0A-9FA8-75F69B243474}" destId="{A3B4B4CC-24E3-4C45-BEA1-E85150C56FCB}" srcOrd="3" destOrd="0" presId="urn:microsoft.com/office/officeart/2005/8/layout/orgChart1"/>
    <dgm:cxn modelId="{E0B84DD6-97BF-4620-8990-68FD9C42FF59}" type="presParOf" srcId="{A3B4B4CC-24E3-4C45-BEA1-E85150C56FCB}" destId="{22999A63-725A-46D4-A53E-51939C457DFF}" srcOrd="0" destOrd="0" presId="urn:microsoft.com/office/officeart/2005/8/layout/orgChart1"/>
    <dgm:cxn modelId="{3D83EA26-2A0A-4B30-A386-F32A3C58406D}" type="presParOf" srcId="{22999A63-725A-46D4-A53E-51939C457DFF}" destId="{8AA16B54-2554-4AB1-8AC6-49B71F8724CF}" srcOrd="0" destOrd="0" presId="urn:microsoft.com/office/officeart/2005/8/layout/orgChart1"/>
    <dgm:cxn modelId="{5C686024-CD86-4B5E-B874-09C7BA0A4624}" type="presParOf" srcId="{22999A63-725A-46D4-A53E-51939C457DFF}" destId="{A9071EDE-DFD7-4B42-896F-8E70B20C25E7}" srcOrd="1" destOrd="0" presId="urn:microsoft.com/office/officeart/2005/8/layout/orgChart1"/>
    <dgm:cxn modelId="{4E935C58-0E46-43FB-8320-B6BBF0AE7EE9}" type="presParOf" srcId="{A3B4B4CC-24E3-4C45-BEA1-E85150C56FCB}" destId="{01B0CA19-F56A-4C9D-8A07-CE2E091275AF}" srcOrd="1" destOrd="0" presId="urn:microsoft.com/office/officeart/2005/8/layout/orgChart1"/>
    <dgm:cxn modelId="{23DAFD2A-79B8-47BC-A205-FEB9487CECEA}" type="presParOf" srcId="{A3B4B4CC-24E3-4C45-BEA1-E85150C56FCB}" destId="{D75C4AB0-705B-40E0-831D-D69BAD2AB6C0}" srcOrd="2" destOrd="0" presId="urn:microsoft.com/office/officeart/2005/8/layout/orgChart1"/>
    <dgm:cxn modelId="{C94B738B-2D7A-498E-85E6-548E51CE7E5F}" type="presParOf" srcId="{D75C4AB0-705B-40E0-831D-D69BAD2AB6C0}" destId="{6BE43887-9C4D-49B0-BF61-C89D16E845C2}" srcOrd="0" destOrd="0" presId="urn:microsoft.com/office/officeart/2005/8/layout/orgChart1"/>
    <dgm:cxn modelId="{2B9F75D8-0DB1-4CA7-A1E9-504C813660B8}" type="presParOf" srcId="{D75C4AB0-705B-40E0-831D-D69BAD2AB6C0}" destId="{CAD86DF0-4DEB-40C5-BC03-6FF8CA3FB53A}" srcOrd="1" destOrd="0" presId="urn:microsoft.com/office/officeart/2005/8/layout/orgChart1"/>
    <dgm:cxn modelId="{B3A7F522-A891-43A8-8C6C-FD3084DB9D56}" type="presParOf" srcId="{CAD86DF0-4DEB-40C5-BC03-6FF8CA3FB53A}" destId="{8ABA9DFC-ECFE-41F3-9952-4938FB4B947E}" srcOrd="0" destOrd="0" presId="urn:microsoft.com/office/officeart/2005/8/layout/orgChart1"/>
    <dgm:cxn modelId="{E4B9DF1C-D70B-4F48-99B2-0F05830DBB1E}" type="presParOf" srcId="{8ABA9DFC-ECFE-41F3-9952-4938FB4B947E}" destId="{846B8400-B25A-4033-85A2-42E7CB40F382}" srcOrd="0" destOrd="0" presId="urn:microsoft.com/office/officeart/2005/8/layout/orgChart1"/>
    <dgm:cxn modelId="{BFF74C33-6A81-4552-BCA4-594A39B7BA15}" type="presParOf" srcId="{8ABA9DFC-ECFE-41F3-9952-4938FB4B947E}" destId="{1E46F706-7A95-4675-8E40-41120CEBF69F}" srcOrd="1" destOrd="0" presId="urn:microsoft.com/office/officeart/2005/8/layout/orgChart1"/>
    <dgm:cxn modelId="{0C9C7D2D-3DA3-4DA8-975F-D8C951FB7B7C}" type="presParOf" srcId="{CAD86DF0-4DEB-40C5-BC03-6FF8CA3FB53A}" destId="{A95962C3-D828-4CD5-812D-C59C38E762B7}" srcOrd="1" destOrd="0" presId="urn:microsoft.com/office/officeart/2005/8/layout/orgChart1"/>
    <dgm:cxn modelId="{110E6DFD-53E9-4B4F-A135-ECFA8A59DC17}" type="presParOf" srcId="{CAD86DF0-4DEB-40C5-BC03-6FF8CA3FB53A}" destId="{03F406FC-203E-4F20-8FA5-8F3E155332AD}" srcOrd="2" destOrd="0" presId="urn:microsoft.com/office/officeart/2005/8/layout/orgChart1"/>
    <dgm:cxn modelId="{125E0B4D-5B78-40E7-903C-2C9ECDE2191C}" type="presParOf" srcId="{BD155CC2-3B16-45CF-89B6-8E2A813E0CD7}" destId="{4B51D54E-6AE4-4AFE-B9B0-AF0B4A7DE674}"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C54793C-A1B5-46F9-91EB-312C58181409}" type="doc">
      <dgm:prSet loTypeId="urn:microsoft.com/office/officeart/2005/8/layout/orgChart1" loCatId="hierarchy" qsTypeId="urn:microsoft.com/office/officeart/2005/8/quickstyle/simple1" qsCatId="simple" csTypeId="urn:microsoft.com/office/officeart/2005/8/colors/accent1_2" csCatId="accent1"/>
      <dgm:spPr/>
    </dgm:pt>
    <dgm:pt modelId="{1040192A-EBE5-491A-A490-07BBB4DB8073}">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Шешендік</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 сөздердің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құндылығы</a:t>
          </a:r>
          <a:endParaRPr kumimoji="0" lang="ru-RU" b="0" i="0" u="none" strike="noStrike" cap="none" normalizeH="0" baseline="0" smtClean="0">
            <a:ln>
              <a:noFill/>
            </a:ln>
            <a:solidFill>
              <a:schemeClr val="tx1"/>
            </a:solidFill>
            <a:effectLst/>
            <a:latin typeface="Arial" charset="0"/>
          </a:endParaRPr>
        </a:p>
      </dgm:t>
    </dgm:pt>
    <dgm:pt modelId="{B76C34D5-A87C-4E7C-B25C-04D5A41450E3}" type="parTrans" cxnId="{3A85D86A-DFD2-4BE9-8491-E917501B4A2E}">
      <dgm:prSet/>
      <dgm:spPr/>
    </dgm:pt>
    <dgm:pt modelId="{700AF77B-8FF1-4262-BE35-0F4A3D3ACC6B}" type="sibTrans" cxnId="{3A85D86A-DFD2-4BE9-8491-E917501B4A2E}">
      <dgm:prSet/>
      <dgm:spPr/>
    </dgm:pt>
    <dgm:pt modelId="{9234084A-FE1F-4C8E-873B-43F6D1DE853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шындығы</a:t>
          </a:r>
          <a:endParaRPr kumimoji="0" lang="ru-RU" b="0" i="0" u="none" strike="noStrike" cap="none" normalizeH="0" baseline="0" smtClean="0">
            <a:ln>
              <a:noFill/>
            </a:ln>
            <a:solidFill>
              <a:schemeClr val="tx1"/>
            </a:solidFill>
            <a:effectLst/>
            <a:latin typeface="Arial" charset="0"/>
          </a:endParaRPr>
        </a:p>
      </dgm:t>
    </dgm:pt>
    <dgm:pt modelId="{444DD281-6009-4B5A-B37E-615D75F24965}" type="parTrans" cxnId="{0E07312A-B06C-43ED-BE4A-8B59C0027830}">
      <dgm:prSet/>
      <dgm:spPr/>
    </dgm:pt>
    <dgm:pt modelId="{17C92AE5-D043-4CC3-9323-A5A912B9E521}" type="sibTrans" cxnId="{0E07312A-B06C-43ED-BE4A-8B59C0027830}">
      <dgm:prSet/>
      <dgm:spPr/>
    </dgm:pt>
    <dgm:pt modelId="{AE2FC2A5-EA6B-4F59-87CF-EDF946F3B8A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тапқырлығы</a:t>
          </a:r>
          <a:endParaRPr kumimoji="0" lang="ru-RU" b="0" i="0" u="none" strike="noStrike" cap="none" normalizeH="0" baseline="0" smtClean="0">
            <a:ln>
              <a:noFill/>
            </a:ln>
            <a:solidFill>
              <a:schemeClr val="tx1"/>
            </a:solidFill>
            <a:effectLst/>
            <a:latin typeface="Arial" charset="0"/>
          </a:endParaRPr>
        </a:p>
      </dgm:t>
    </dgm:pt>
    <dgm:pt modelId="{0035B557-C018-4894-A8FF-1FF270CE0D85}" type="parTrans" cxnId="{2B996EE9-0F6E-4FEA-BCC6-5D97CA0DCB18}">
      <dgm:prSet/>
      <dgm:spPr/>
    </dgm:pt>
    <dgm:pt modelId="{2841A153-36E2-499B-9B7D-8B4F9AD8E725}" type="sibTrans" cxnId="{2B996EE9-0F6E-4FEA-BCC6-5D97CA0DCB18}">
      <dgm:prSet/>
      <dgm:spPr/>
    </dgm:pt>
    <dgm:pt modelId="{7CA14794-6891-4933-863C-6EF232C98133}" type="pres">
      <dgm:prSet presAssocID="{FC54793C-A1B5-46F9-91EB-312C58181409}" presName="hierChild1" presStyleCnt="0">
        <dgm:presLayoutVars>
          <dgm:orgChart val="1"/>
          <dgm:chPref val="1"/>
          <dgm:dir/>
          <dgm:animOne val="branch"/>
          <dgm:animLvl val="lvl"/>
          <dgm:resizeHandles/>
        </dgm:presLayoutVars>
      </dgm:prSet>
      <dgm:spPr/>
    </dgm:pt>
    <dgm:pt modelId="{5FE2D5E8-3F9A-4447-892E-C8E08EA4D0CF}" type="pres">
      <dgm:prSet presAssocID="{1040192A-EBE5-491A-A490-07BBB4DB8073}" presName="hierRoot1" presStyleCnt="0">
        <dgm:presLayoutVars>
          <dgm:hierBranch/>
        </dgm:presLayoutVars>
      </dgm:prSet>
      <dgm:spPr/>
    </dgm:pt>
    <dgm:pt modelId="{5426AA21-4E6B-4E84-8132-B2AACF79C190}" type="pres">
      <dgm:prSet presAssocID="{1040192A-EBE5-491A-A490-07BBB4DB8073}" presName="rootComposite1" presStyleCnt="0"/>
      <dgm:spPr/>
    </dgm:pt>
    <dgm:pt modelId="{CF1C782A-D82D-43B4-B3A7-8FFE46EBE7E5}" type="pres">
      <dgm:prSet presAssocID="{1040192A-EBE5-491A-A490-07BBB4DB8073}" presName="rootText1" presStyleLbl="node0" presStyleIdx="0" presStyleCnt="1">
        <dgm:presLayoutVars>
          <dgm:chPref val="3"/>
        </dgm:presLayoutVars>
      </dgm:prSet>
      <dgm:spPr/>
    </dgm:pt>
    <dgm:pt modelId="{F6277439-DD18-454C-9D9A-3B53586ED153}" type="pres">
      <dgm:prSet presAssocID="{1040192A-EBE5-491A-A490-07BBB4DB8073}" presName="rootConnector1" presStyleLbl="node1" presStyleIdx="0" presStyleCnt="0"/>
      <dgm:spPr/>
    </dgm:pt>
    <dgm:pt modelId="{F79D8DF7-FD80-470E-9DC3-8907B36FFC1A}" type="pres">
      <dgm:prSet presAssocID="{1040192A-EBE5-491A-A490-07BBB4DB8073}" presName="hierChild2" presStyleCnt="0"/>
      <dgm:spPr/>
    </dgm:pt>
    <dgm:pt modelId="{036DC2FF-0F1C-48F9-AFAE-6156C2D80D4A}" type="pres">
      <dgm:prSet presAssocID="{444DD281-6009-4B5A-B37E-615D75F24965}" presName="Name35" presStyleLbl="parChTrans1D2" presStyleIdx="0" presStyleCnt="2"/>
      <dgm:spPr/>
    </dgm:pt>
    <dgm:pt modelId="{335D0AFA-0025-48A2-B417-715EB1D3A971}" type="pres">
      <dgm:prSet presAssocID="{9234084A-FE1F-4C8E-873B-43F6D1DE8532}" presName="hierRoot2" presStyleCnt="0">
        <dgm:presLayoutVars>
          <dgm:hierBranch/>
        </dgm:presLayoutVars>
      </dgm:prSet>
      <dgm:spPr/>
    </dgm:pt>
    <dgm:pt modelId="{D6D4D9E5-1650-49B0-81E8-782A3D4E34E8}" type="pres">
      <dgm:prSet presAssocID="{9234084A-FE1F-4C8E-873B-43F6D1DE8532}" presName="rootComposite" presStyleCnt="0"/>
      <dgm:spPr/>
    </dgm:pt>
    <dgm:pt modelId="{6C95C51B-D7E1-41B0-8C6A-77B649DAA8EE}" type="pres">
      <dgm:prSet presAssocID="{9234084A-FE1F-4C8E-873B-43F6D1DE8532}" presName="rootText" presStyleLbl="node2" presStyleIdx="0" presStyleCnt="2">
        <dgm:presLayoutVars>
          <dgm:chPref val="3"/>
        </dgm:presLayoutVars>
      </dgm:prSet>
      <dgm:spPr/>
    </dgm:pt>
    <dgm:pt modelId="{43B16C71-46F3-4F58-A559-77D790AE0F3F}" type="pres">
      <dgm:prSet presAssocID="{9234084A-FE1F-4C8E-873B-43F6D1DE8532}" presName="rootConnector" presStyleLbl="node2" presStyleIdx="0" presStyleCnt="2"/>
      <dgm:spPr/>
    </dgm:pt>
    <dgm:pt modelId="{EFC2AE49-75DC-4E88-8812-EB1186AEB966}" type="pres">
      <dgm:prSet presAssocID="{9234084A-FE1F-4C8E-873B-43F6D1DE8532}" presName="hierChild4" presStyleCnt="0"/>
      <dgm:spPr/>
    </dgm:pt>
    <dgm:pt modelId="{DDFA30D1-42B7-4747-8F5E-17DEEF40A47A}" type="pres">
      <dgm:prSet presAssocID="{9234084A-FE1F-4C8E-873B-43F6D1DE8532}" presName="hierChild5" presStyleCnt="0"/>
      <dgm:spPr/>
    </dgm:pt>
    <dgm:pt modelId="{90BDA48E-B3FE-49FC-B635-E7AD764B07EF}" type="pres">
      <dgm:prSet presAssocID="{0035B557-C018-4894-A8FF-1FF270CE0D85}" presName="Name35" presStyleLbl="parChTrans1D2" presStyleIdx="1" presStyleCnt="2"/>
      <dgm:spPr/>
    </dgm:pt>
    <dgm:pt modelId="{CDA49B2D-A8D8-4AAB-9395-8DCFD26E58E2}" type="pres">
      <dgm:prSet presAssocID="{AE2FC2A5-EA6B-4F59-87CF-EDF946F3B8AC}" presName="hierRoot2" presStyleCnt="0">
        <dgm:presLayoutVars>
          <dgm:hierBranch/>
        </dgm:presLayoutVars>
      </dgm:prSet>
      <dgm:spPr/>
    </dgm:pt>
    <dgm:pt modelId="{CAD6D163-68AD-4F98-BC6A-1A28F8C94F78}" type="pres">
      <dgm:prSet presAssocID="{AE2FC2A5-EA6B-4F59-87CF-EDF946F3B8AC}" presName="rootComposite" presStyleCnt="0"/>
      <dgm:spPr/>
    </dgm:pt>
    <dgm:pt modelId="{1922105A-E8B1-4335-9975-CFE72144C9B6}" type="pres">
      <dgm:prSet presAssocID="{AE2FC2A5-EA6B-4F59-87CF-EDF946F3B8AC}" presName="rootText" presStyleLbl="node2" presStyleIdx="1" presStyleCnt="2">
        <dgm:presLayoutVars>
          <dgm:chPref val="3"/>
        </dgm:presLayoutVars>
      </dgm:prSet>
      <dgm:spPr/>
    </dgm:pt>
    <dgm:pt modelId="{8097C5C6-E285-4275-860F-A4485D75B1EE}" type="pres">
      <dgm:prSet presAssocID="{AE2FC2A5-EA6B-4F59-87CF-EDF946F3B8AC}" presName="rootConnector" presStyleLbl="node2" presStyleIdx="1" presStyleCnt="2"/>
      <dgm:spPr/>
    </dgm:pt>
    <dgm:pt modelId="{38710E62-6517-4A12-BF57-258FDAF8817D}" type="pres">
      <dgm:prSet presAssocID="{AE2FC2A5-EA6B-4F59-87CF-EDF946F3B8AC}" presName="hierChild4" presStyleCnt="0"/>
      <dgm:spPr/>
    </dgm:pt>
    <dgm:pt modelId="{75E86B81-EC78-4693-B661-B3C2A6B656F3}" type="pres">
      <dgm:prSet presAssocID="{AE2FC2A5-EA6B-4F59-87CF-EDF946F3B8AC}" presName="hierChild5" presStyleCnt="0"/>
      <dgm:spPr/>
    </dgm:pt>
    <dgm:pt modelId="{18444F75-4F37-4482-85BF-6211ECA5994C}" type="pres">
      <dgm:prSet presAssocID="{1040192A-EBE5-491A-A490-07BBB4DB8073}" presName="hierChild3" presStyleCnt="0"/>
      <dgm:spPr/>
    </dgm:pt>
  </dgm:ptLst>
  <dgm:cxnLst>
    <dgm:cxn modelId="{3A85D86A-DFD2-4BE9-8491-E917501B4A2E}" srcId="{FC54793C-A1B5-46F9-91EB-312C58181409}" destId="{1040192A-EBE5-491A-A490-07BBB4DB8073}" srcOrd="0" destOrd="0" parTransId="{B76C34D5-A87C-4E7C-B25C-04D5A41450E3}" sibTransId="{700AF77B-8FF1-4262-BE35-0F4A3D3ACC6B}"/>
    <dgm:cxn modelId="{182ED6B7-CDF1-4656-ADEE-AC7B264DB0CD}" type="presOf" srcId="{1040192A-EBE5-491A-A490-07BBB4DB8073}" destId="{CF1C782A-D82D-43B4-B3A7-8FFE46EBE7E5}" srcOrd="0" destOrd="0" presId="urn:microsoft.com/office/officeart/2005/8/layout/orgChart1"/>
    <dgm:cxn modelId="{921C1F0D-154C-4645-9EF3-4D09A8519CC6}" type="presOf" srcId="{1040192A-EBE5-491A-A490-07BBB4DB8073}" destId="{F6277439-DD18-454C-9D9A-3B53586ED153}" srcOrd="1" destOrd="0" presId="urn:microsoft.com/office/officeart/2005/8/layout/orgChart1"/>
    <dgm:cxn modelId="{1E91AD6B-6C9F-4EB4-8341-7D5BBC879A7A}" type="presOf" srcId="{9234084A-FE1F-4C8E-873B-43F6D1DE8532}" destId="{43B16C71-46F3-4F58-A559-77D790AE0F3F}" srcOrd="1" destOrd="0" presId="urn:microsoft.com/office/officeart/2005/8/layout/orgChart1"/>
    <dgm:cxn modelId="{5C8AC95A-3A78-40A6-9F14-4EE1EA06B202}" type="presOf" srcId="{AE2FC2A5-EA6B-4F59-87CF-EDF946F3B8AC}" destId="{8097C5C6-E285-4275-860F-A4485D75B1EE}" srcOrd="1" destOrd="0" presId="urn:microsoft.com/office/officeart/2005/8/layout/orgChart1"/>
    <dgm:cxn modelId="{2B996EE9-0F6E-4FEA-BCC6-5D97CA0DCB18}" srcId="{1040192A-EBE5-491A-A490-07BBB4DB8073}" destId="{AE2FC2A5-EA6B-4F59-87CF-EDF946F3B8AC}" srcOrd="1" destOrd="0" parTransId="{0035B557-C018-4894-A8FF-1FF270CE0D85}" sibTransId="{2841A153-36E2-499B-9B7D-8B4F9AD8E725}"/>
    <dgm:cxn modelId="{AAB68FAF-50E7-457F-85B2-EF74E376AB9E}" type="presOf" srcId="{AE2FC2A5-EA6B-4F59-87CF-EDF946F3B8AC}" destId="{1922105A-E8B1-4335-9975-CFE72144C9B6}" srcOrd="0" destOrd="0" presId="urn:microsoft.com/office/officeart/2005/8/layout/orgChart1"/>
    <dgm:cxn modelId="{0E07312A-B06C-43ED-BE4A-8B59C0027830}" srcId="{1040192A-EBE5-491A-A490-07BBB4DB8073}" destId="{9234084A-FE1F-4C8E-873B-43F6D1DE8532}" srcOrd="0" destOrd="0" parTransId="{444DD281-6009-4B5A-B37E-615D75F24965}" sibTransId="{17C92AE5-D043-4CC3-9323-A5A912B9E521}"/>
    <dgm:cxn modelId="{832E5DB3-7515-4250-AA2A-446583061ED9}" type="presOf" srcId="{9234084A-FE1F-4C8E-873B-43F6D1DE8532}" destId="{6C95C51B-D7E1-41B0-8C6A-77B649DAA8EE}" srcOrd="0" destOrd="0" presId="urn:microsoft.com/office/officeart/2005/8/layout/orgChart1"/>
    <dgm:cxn modelId="{D9E2A4FA-0FCB-40DE-85BF-871CB7702F84}" type="presOf" srcId="{0035B557-C018-4894-A8FF-1FF270CE0D85}" destId="{90BDA48E-B3FE-49FC-B635-E7AD764B07EF}" srcOrd="0" destOrd="0" presId="urn:microsoft.com/office/officeart/2005/8/layout/orgChart1"/>
    <dgm:cxn modelId="{7658DD53-699F-4C43-A19C-386D2443B5C7}" type="presOf" srcId="{444DD281-6009-4B5A-B37E-615D75F24965}" destId="{036DC2FF-0F1C-48F9-AFAE-6156C2D80D4A}" srcOrd="0" destOrd="0" presId="urn:microsoft.com/office/officeart/2005/8/layout/orgChart1"/>
    <dgm:cxn modelId="{C12048B3-679D-4A3C-9559-12A668D4914C}" type="presOf" srcId="{FC54793C-A1B5-46F9-91EB-312C58181409}" destId="{7CA14794-6891-4933-863C-6EF232C98133}" srcOrd="0" destOrd="0" presId="urn:microsoft.com/office/officeart/2005/8/layout/orgChart1"/>
    <dgm:cxn modelId="{A8AE0008-8BD9-4FF1-932C-F593120EDF67}" type="presParOf" srcId="{7CA14794-6891-4933-863C-6EF232C98133}" destId="{5FE2D5E8-3F9A-4447-892E-C8E08EA4D0CF}" srcOrd="0" destOrd="0" presId="urn:microsoft.com/office/officeart/2005/8/layout/orgChart1"/>
    <dgm:cxn modelId="{93F5A46A-D011-445D-9049-91B98435746D}" type="presParOf" srcId="{5FE2D5E8-3F9A-4447-892E-C8E08EA4D0CF}" destId="{5426AA21-4E6B-4E84-8132-B2AACF79C190}" srcOrd="0" destOrd="0" presId="urn:microsoft.com/office/officeart/2005/8/layout/orgChart1"/>
    <dgm:cxn modelId="{32EBECE6-D3E8-49DC-BA4B-7236E78F6F41}" type="presParOf" srcId="{5426AA21-4E6B-4E84-8132-B2AACF79C190}" destId="{CF1C782A-D82D-43B4-B3A7-8FFE46EBE7E5}" srcOrd="0" destOrd="0" presId="urn:microsoft.com/office/officeart/2005/8/layout/orgChart1"/>
    <dgm:cxn modelId="{485778EC-703E-4B3C-A202-47C7C8C904A6}" type="presParOf" srcId="{5426AA21-4E6B-4E84-8132-B2AACF79C190}" destId="{F6277439-DD18-454C-9D9A-3B53586ED153}" srcOrd="1" destOrd="0" presId="urn:microsoft.com/office/officeart/2005/8/layout/orgChart1"/>
    <dgm:cxn modelId="{54291CED-5B9B-4CBA-8BCB-A5FCB570A021}" type="presParOf" srcId="{5FE2D5E8-3F9A-4447-892E-C8E08EA4D0CF}" destId="{F79D8DF7-FD80-470E-9DC3-8907B36FFC1A}" srcOrd="1" destOrd="0" presId="urn:microsoft.com/office/officeart/2005/8/layout/orgChart1"/>
    <dgm:cxn modelId="{0755C5E2-9CB8-4634-A99E-E414B90A80FC}" type="presParOf" srcId="{F79D8DF7-FD80-470E-9DC3-8907B36FFC1A}" destId="{036DC2FF-0F1C-48F9-AFAE-6156C2D80D4A}" srcOrd="0" destOrd="0" presId="urn:microsoft.com/office/officeart/2005/8/layout/orgChart1"/>
    <dgm:cxn modelId="{B21D8B2F-A90F-49FB-AE0B-3F7E4B1D2092}" type="presParOf" srcId="{F79D8DF7-FD80-470E-9DC3-8907B36FFC1A}" destId="{335D0AFA-0025-48A2-B417-715EB1D3A971}" srcOrd="1" destOrd="0" presId="urn:microsoft.com/office/officeart/2005/8/layout/orgChart1"/>
    <dgm:cxn modelId="{068D46BB-0BFC-4E64-8EF9-D0CB07DA6A14}" type="presParOf" srcId="{335D0AFA-0025-48A2-B417-715EB1D3A971}" destId="{D6D4D9E5-1650-49B0-81E8-782A3D4E34E8}" srcOrd="0" destOrd="0" presId="urn:microsoft.com/office/officeart/2005/8/layout/orgChart1"/>
    <dgm:cxn modelId="{CDB4DF62-EE27-4569-AD9A-207733086D3C}" type="presParOf" srcId="{D6D4D9E5-1650-49B0-81E8-782A3D4E34E8}" destId="{6C95C51B-D7E1-41B0-8C6A-77B649DAA8EE}" srcOrd="0" destOrd="0" presId="urn:microsoft.com/office/officeart/2005/8/layout/orgChart1"/>
    <dgm:cxn modelId="{06DF3EC7-5F32-4767-9086-966F5FEF7E3C}" type="presParOf" srcId="{D6D4D9E5-1650-49B0-81E8-782A3D4E34E8}" destId="{43B16C71-46F3-4F58-A559-77D790AE0F3F}" srcOrd="1" destOrd="0" presId="urn:microsoft.com/office/officeart/2005/8/layout/orgChart1"/>
    <dgm:cxn modelId="{D8978C68-ADAC-4210-BBB4-C9232252EEE4}" type="presParOf" srcId="{335D0AFA-0025-48A2-B417-715EB1D3A971}" destId="{EFC2AE49-75DC-4E88-8812-EB1186AEB966}" srcOrd="1" destOrd="0" presId="urn:microsoft.com/office/officeart/2005/8/layout/orgChart1"/>
    <dgm:cxn modelId="{CB1E9A15-35C3-4A7E-A101-AAA67F25EFA4}" type="presParOf" srcId="{335D0AFA-0025-48A2-B417-715EB1D3A971}" destId="{DDFA30D1-42B7-4747-8F5E-17DEEF40A47A}" srcOrd="2" destOrd="0" presId="urn:microsoft.com/office/officeart/2005/8/layout/orgChart1"/>
    <dgm:cxn modelId="{197DCFC6-A196-4585-9683-709DE40706B8}" type="presParOf" srcId="{F79D8DF7-FD80-470E-9DC3-8907B36FFC1A}" destId="{90BDA48E-B3FE-49FC-B635-E7AD764B07EF}" srcOrd="2" destOrd="0" presId="urn:microsoft.com/office/officeart/2005/8/layout/orgChart1"/>
    <dgm:cxn modelId="{EB58F670-BF9E-42CD-B794-744A2E07D89B}" type="presParOf" srcId="{F79D8DF7-FD80-470E-9DC3-8907B36FFC1A}" destId="{CDA49B2D-A8D8-4AAB-9395-8DCFD26E58E2}" srcOrd="3" destOrd="0" presId="urn:microsoft.com/office/officeart/2005/8/layout/orgChart1"/>
    <dgm:cxn modelId="{642F2736-7F3C-417A-AF0E-DE45B1E9E250}" type="presParOf" srcId="{CDA49B2D-A8D8-4AAB-9395-8DCFD26E58E2}" destId="{CAD6D163-68AD-4F98-BC6A-1A28F8C94F78}" srcOrd="0" destOrd="0" presId="urn:microsoft.com/office/officeart/2005/8/layout/orgChart1"/>
    <dgm:cxn modelId="{A200520E-9737-4ED0-9366-C76334810AF2}" type="presParOf" srcId="{CAD6D163-68AD-4F98-BC6A-1A28F8C94F78}" destId="{1922105A-E8B1-4335-9975-CFE72144C9B6}" srcOrd="0" destOrd="0" presId="urn:microsoft.com/office/officeart/2005/8/layout/orgChart1"/>
    <dgm:cxn modelId="{D002B5A9-240D-42B6-9BAF-999FCBB8DFC2}" type="presParOf" srcId="{CAD6D163-68AD-4F98-BC6A-1A28F8C94F78}" destId="{8097C5C6-E285-4275-860F-A4485D75B1EE}" srcOrd="1" destOrd="0" presId="urn:microsoft.com/office/officeart/2005/8/layout/orgChart1"/>
    <dgm:cxn modelId="{1E16664D-9197-4263-8774-1C1215441B59}" type="presParOf" srcId="{CDA49B2D-A8D8-4AAB-9395-8DCFD26E58E2}" destId="{38710E62-6517-4A12-BF57-258FDAF8817D}" srcOrd="1" destOrd="0" presId="urn:microsoft.com/office/officeart/2005/8/layout/orgChart1"/>
    <dgm:cxn modelId="{48DCE6B1-C197-444E-ABE6-8BD6D77360E3}" type="presParOf" srcId="{CDA49B2D-A8D8-4AAB-9395-8DCFD26E58E2}" destId="{75E86B81-EC78-4693-B661-B3C2A6B656F3}" srcOrd="2" destOrd="0" presId="urn:microsoft.com/office/officeart/2005/8/layout/orgChart1"/>
    <dgm:cxn modelId="{088201C0-C61B-48AE-8641-A79F9C7EACE3}" type="presParOf" srcId="{5FE2D5E8-3F9A-4447-892E-C8E08EA4D0CF}" destId="{18444F75-4F37-4482-85BF-6211ECA5994C}"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4208F7A-A77E-4900-B87E-B93B1ABBB0DA}" type="doc">
      <dgm:prSet loTypeId="urn:microsoft.com/office/officeart/2005/8/layout/radial1" loCatId="relationship" qsTypeId="urn:microsoft.com/office/officeart/2005/8/quickstyle/simple1" qsCatId="simple" csTypeId="urn:microsoft.com/office/officeart/2005/8/colors/accent1_2" csCatId="accent1"/>
      <dgm:spPr/>
    </dgm:pt>
    <dgm:pt modelId="{CC5B2250-9CC8-493B-B339-D055D8FE2F3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smtClean="0">
              <a:ln>
                <a:noFill/>
              </a:ln>
              <a:solidFill>
                <a:schemeClr val="tx1"/>
              </a:solidFill>
              <a:effectLst/>
              <a:latin typeface="Arial" charset="0"/>
            </a:rPr>
            <a:t>Шешен, би,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smtClean="0">
              <a:ln>
                <a:noFill/>
              </a:ln>
              <a:solidFill>
                <a:schemeClr val="tx1"/>
              </a:solidFill>
              <a:effectLst/>
              <a:latin typeface="Arial" charset="0"/>
            </a:rPr>
            <a:t>қоғам қайраткері,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smtClean="0">
              <a:ln>
                <a:noFill/>
              </a:ln>
              <a:solidFill>
                <a:schemeClr val="tx1"/>
              </a:solidFill>
              <a:effectLst/>
              <a:latin typeface="Arial" charset="0"/>
            </a:rPr>
            <a:t>“Жеті жарғы” </a:t>
          </a:r>
        </a:p>
        <a:p>
          <a:pPr marL="0" marR="0" lvl="0" indent="0" algn="ctr" defTabSz="914400" rtl="0" eaLnBrk="1" fontAlgn="base" latinLnBrk="0" hangingPunct="1">
            <a:lnSpc>
              <a:spcPct val="100000"/>
            </a:lnSpc>
            <a:spcBef>
              <a:spcPct val="0"/>
            </a:spcBef>
            <a:spcAft>
              <a:spcPct val="0"/>
            </a:spcAft>
            <a:buClrTx/>
            <a:buSzTx/>
            <a:buFontTx/>
            <a:buNone/>
            <a:tabLst/>
          </a:pPr>
          <a:r>
            <a:rPr kumimoji="0" lang="kk-KZ" b="1" i="0" u="none" strike="noStrike" cap="none" normalizeH="0" baseline="0" smtClean="0">
              <a:ln>
                <a:noFill/>
              </a:ln>
              <a:solidFill>
                <a:schemeClr val="tx1"/>
              </a:solidFill>
              <a:effectLst/>
              <a:latin typeface="Arial" charset="0"/>
            </a:rPr>
            <a:t>заңын жазған, қазақ</a:t>
          </a:r>
          <a:endParaRPr kumimoji="0" lang="ru-RU" b="1" i="0" u="none" strike="noStrike" cap="none" normalizeH="0" baseline="0" smtClean="0">
            <a:ln>
              <a:noFill/>
            </a:ln>
            <a:solidFill>
              <a:schemeClr val="tx1"/>
            </a:solidFill>
            <a:effectLst/>
            <a:latin typeface="Arial" charset="0"/>
          </a:endParaRPr>
        </a:p>
      </dgm:t>
    </dgm:pt>
    <dgm:pt modelId="{C2D038DE-D854-4F21-873A-8A13A413322E}" type="parTrans" cxnId="{9E9EB0E4-8E9A-4EC4-8496-4208A2007603}">
      <dgm:prSet/>
      <dgm:spPr/>
    </dgm:pt>
    <dgm:pt modelId="{F0C704AB-D84E-43A2-A203-E938E1CC8F29}" type="sibTrans" cxnId="{9E9EB0E4-8E9A-4EC4-8496-4208A2007603}">
      <dgm:prSet/>
      <dgm:spPr/>
    </dgm:pt>
    <dgm:pt modelId="{82CF0507-1B8E-4B5E-9656-5CF4D0303BC0}">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Төле би</a:t>
          </a:r>
          <a:endParaRPr kumimoji="0" lang="ru-RU" b="0" i="0" u="none" strike="noStrike" cap="none" normalizeH="0" baseline="0" smtClean="0">
            <a:ln>
              <a:noFill/>
            </a:ln>
            <a:solidFill>
              <a:schemeClr val="tx1"/>
            </a:solidFill>
            <a:effectLst/>
            <a:latin typeface="Arial" charset="0"/>
          </a:endParaRPr>
        </a:p>
      </dgm:t>
    </dgm:pt>
    <dgm:pt modelId="{03C47CF8-DF34-4AFB-BED8-7DF84FD58493}" type="parTrans" cxnId="{0D829D3E-0610-459D-A6FD-35222ED35FFD}">
      <dgm:prSet/>
      <dgm:spPr/>
      <dgm:t>
        <a:bodyPr/>
        <a:lstStyle/>
        <a:p>
          <a:endParaRPr lang="ru-RU"/>
        </a:p>
      </dgm:t>
    </dgm:pt>
    <dgm:pt modelId="{D67371E3-1B70-414A-A26B-E0171961C75E}" type="sibTrans" cxnId="{0D829D3E-0610-459D-A6FD-35222ED35FFD}">
      <dgm:prSet/>
      <dgm:spPr/>
    </dgm:pt>
    <dgm:pt modelId="{4FECFC8A-C443-421D-84FC-0CB887764D66}">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Әйтеке би</a:t>
          </a:r>
          <a:endParaRPr kumimoji="0" lang="ru-RU" b="0" i="0" u="none" strike="noStrike" cap="none" normalizeH="0" baseline="0" smtClean="0">
            <a:ln>
              <a:noFill/>
            </a:ln>
            <a:solidFill>
              <a:schemeClr val="tx1"/>
            </a:solidFill>
            <a:effectLst/>
            <a:latin typeface="Arial" charset="0"/>
          </a:endParaRPr>
        </a:p>
      </dgm:t>
    </dgm:pt>
    <dgm:pt modelId="{21DC38D7-FBFA-4DEC-9517-B23B8CF0D856}" type="parTrans" cxnId="{D462B8EA-F864-4945-A16B-5A37FFA5286D}">
      <dgm:prSet/>
      <dgm:spPr/>
      <dgm:t>
        <a:bodyPr/>
        <a:lstStyle/>
        <a:p>
          <a:endParaRPr lang="ru-RU"/>
        </a:p>
      </dgm:t>
    </dgm:pt>
    <dgm:pt modelId="{0946EF58-7A62-412D-BF62-E5DB085F1F2B}" type="sibTrans" cxnId="{D462B8EA-F864-4945-A16B-5A37FFA5286D}">
      <dgm:prSet/>
      <dgm:spPr/>
    </dgm:pt>
    <dgm:pt modelId="{F5587770-0E23-4B02-AE25-E4CB49B0528A}">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kk-KZ" b="0" i="0" u="none" strike="noStrike" cap="none" normalizeH="0" baseline="0" smtClean="0">
              <a:ln>
                <a:noFill/>
              </a:ln>
              <a:solidFill>
                <a:schemeClr val="tx1"/>
              </a:solidFill>
              <a:effectLst/>
              <a:latin typeface="Arial" charset="0"/>
            </a:rPr>
            <a:t>Қазыбек би</a:t>
          </a:r>
          <a:endParaRPr kumimoji="0" lang="ru-RU" b="0" i="0" u="none" strike="noStrike" cap="none" normalizeH="0" baseline="0" smtClean="0">
            <a:ln>
              <a:noFill/>
            </a:ln>
            <a:solidFill>
              <a:schemeClr val="tx1"/>
            </a:solidFill>
            <a:effectLst/>
            <a:latin typeface="Arial" charset="0"/>
          </a:endParaRPr>
        </a:p>
      </dgm:t>
    </dgm:pt>
    <dgm:pt modelId="{C5944786-0400-4233-9B04-4163D5AD862C}" type="parTrans" cxnId="{7FD08DED-AA47-4FD8-A0EA-842BD14A905C}">
      <dgm:prSet/>
      <dgm:spPr/>
      <dgm:t>
        <a:bodyPr/>
        <a:lstStyle/>
        <a:p>
          <a:endParaRPr lang="ru-RU"/>
        </a:p>
      </dgm:t>
    </dgm:pt>
    <dgm:pt modelId="{9D11D1B3-B0D6-4B17-8261-E19FFAB3672D}" type="sibTrans" cxnId="{7FD08DED-AA47-4FD8-A0EA-842BD14A905C}">
      <dgm:prSet/>
      <dgm:spPr/>
    </dgm:pt>
    <dgm:pt modelId="{4617E864-DC32-4893-97AE-3B298F24DCF2}" type="pres">
      <dgm:prSet presAssocID="{74208F7A-A77E-4900-B87E-B93B1ABBB0DA}" presName="cycle" presStyleCnt="0">
        <dgm:presLayoutVars>
          <dgm:chMax val="1"/>
          <dgm:dir/>
          <dgm:animLvl val="ctr"/>
          <dgm:resizeHandles val="exact"/>
        </dgm:presLayoutVars>
      </dgm:prSet>
      <dgm:spPr/>
    </dgm:pt>
    <dgm:pt modelId="{F9E66D15-DA18-4358-9741-6E6DDE3C32F5}" type="pres">
      <dgm:prSet presAssocID="{CC5B2250-9CC8-493B-B339-D055D8FE2F30}" presName="centerShape" presStyleLbl="node0" presStyleIdx="0" presStyleCnt="1"/>
      <dgm:spPr/>
    </dgm:pt>
    <dgm:pt modelId="{52DBA0E4-E520-458E-BF33-477CBC5AC30E}" type="pres">
      <dgm:prSet presAssocID="{03C47CF8-DF34-4AFB-BED8-7DF84FD58493}" presName="Name9" presStyleLbl="parChTrans1D2" presStyleIdx="0" presStyleCnt="3"/>
      <dgm:spPr/>
    </dgm:pt>
    <dgm:pt modelId="{A677AC9A-6A15-44B5-84D7-7202099D746D}" type="pres">
      <dgm:prSet presAssocID="{03C47CF8-DF34-4AFB-BED8-7DF84FD58493}" presName="connTx" presStyleLbl="parChTrans1D2" presStyleIdx="0" presStyleCnt="3"/>
      <dgm:spPr/>
    </dgm:pt>
    <dgm:pt modelId="{B8CF457C-AD44-4796-9CF7-B96E700CF6AA}" type="pres">
      <dgm:prSet presAssocID="{82CF0507-1B8E-4B5E-9656-5CF4D0303BC0}" presName="node" presStyleLbl="node1" presStyleIdx="0" presStyleCnt="3">
        <dgm:presLayoutVars>
          <dgm:bulletEnabled val="1"/>
        </dgm:presLayoutVars>
      </dgm:prSet>
      <dgm:spPr/>
    </dgm:pt>
    <dgm:pt modelId="{4AB5201E-A3C2-4A9F-BB10-07604B77B509}" type="pres">
      <dgm:prSet presAssocID="{21DC38D7-FBFA-4DEC-9517-B23B8CF0D856}" presName="Name9" presStyleLbl="parChTrans1D2" presStyleIdx="1" presStyleCnt="3"/>
      <dgm:spPr/>
    </dgm:pt>
    <dgm:pt modelId="{729042FA-5357-4CDA-AE1F-5D4B513CA0A3}" type="pres">
      <dgm:prSet presAssocID="{21DC38D7-FBFA-4DEC-9517-B23B8CF0D856}" presName="connTx" presStyleLbl="parChTrans1D2" presStyleIdx="1" presStyleCnt="3"/>
      <dgm:spPr/>
    </dgm:pt>
    <dgm:pt modelId="{15EAE6D1-4716-4367-83A7-D1D2706D1774}" type="pres">
      <dgm:prSet presAssocID="{4FECFC8A-C443-421D-84FC-0CB887764D66}" presName="node" presStyleLbl="node1" presStyleIdx="1" presStyleCnt="3">
        <dgm:presLayoutVars>
          <dgm:bulletEnabled val="1"/>
        </dgm:presLayoutVars>
      </dgm:prSet>
      <dgm:spPr/>
    </dgm:pt>
    <dgm:pt modelId="{1776253F-9AA6-4E16-99FC-5C62B35B84DC}" type="pres">
      <dgm:prSet presAssocID="{C5944786-0400-4233-9B04-4163D5AD862C}" presName="Name9" presStyleLbl="parChTrans1D2" presStyleIdx="2" presStyleCnt="3"/>
      <dgm:spPr/>
    </dgm:pt>
    <dgm:pt modelId="{E94F20C6-4A13-4E17-9EF1-F55311D76411}" type="pres">
      <dgm:prSet presAssocID="{C5944786-0400-4233-9B04-4163D5AD862C}" presName="connTx" presStyleLbl="parChTrans1D2" presStyleIdx="2" presStyleCnt="3"/>
      <dgm:spPr/>
    </dgm:pt>
    <dgm:pt modelId="{0D3594AC-DD61-47C4-A463-9CF6132B4D66}" type="pres">
      <dgm:prSet presAssocID="{F5587770-0E23-4B02-AE25-E4CB49B0528A}" presName="node" presStyleLbl="node1" presStyleIdx="2" presStyleCnt="3">
        <dgm:presLayoutVars>
          <dgm:bulletEnabled val="1"/>
        </dgm:presLayoutVars>
      </dgm:prSet>
      <dgm:spPr/>
    </dgm:pt>
  </dgm:ptLst>
  <dgm:cxnLst>
    <dgm:cxn modelId="{87C7F902-36D6-4ED0-AA20-9F43E3BDD71B}" type="presOf" srcId="{74208F7A-A77E-4900-B87E-B93B1ABBB0DA}" destId="{4617E864-DC32-4893-97AE-3B298F24DCF2}" srcOrd="0" destOrd="0" presId="urn:microsoft.com/office/officeart/2005/8/layout/radial1"/>
    <dgm:cxn modelId="{DD0CC9C9-B2E3-475B-BEB8-9102BDC6CA9D}" type="presOf" srcId="{82CF0507-1B8E-4B5E-9656-5CF4D0303BC0}" destId="{B8CF457C-AD44-4796-9CF7-B96E700CF6AA}" srcOrd="0" destOrd="0" presId="urn:microsoft.com/office/officeart/2005/8/layout/radial1"/>
    <dgm:cxn modelId="{048670B7-0F9B-4EF0-A8B9-E32AB3BAE9A3}" type="presOf" srcId="{C5944786-0400-4233-9B04-4163D5AD862C}" destId="{1776253F-9AA6-4E16-99FC-5C62B35B84DC}" srcOrd="0" destOrd="0" presId="urn:microsoft.com/office/officeart/2005/8/layout/radial1"/>
    <dgm:cxn modelId="{0D829D3E-0610-459D-A6FD-35222ED35FFD}" srcId="{CC5B2250-9CC8-493B-B339-D055D8FE2F30}" destId="{82CF0507-1B8E-4B5E-9656-5CF4D0303BC0}" srcOrd="0" destOrd="0" parTransId="{03C47CF8-DF34-4AFB-BED8-7DF84FD58493}" sibTransId="{D67371E3-1B70-414A-A26B-E0171961C75E}"/>
    <dgm:cxn modelId="{A66FFE74-8B91-47AA-918D-F0FF28F5AEC0}" type="presOf" srcId="{03C47CF8-DF34-4AFB-BED8-7DF84FD58493}" destId="{52DBA0E4-E520-458E-BF33-477CBC5AC30E}" srcOrd="0" destOrd="0" presId="urn:microsoft.com/office/officeart/2005/8/layout/radial1"/>
    <dgm:cxn modelId="{C375F687-BDF3-4802-990E-A76737D9065D}" type="presOf" srcId="{21DC38D7-FBFA-4DEC-9517-B23B8CF0D856}" destId="{729042FA-5357-4CDA-AE1F-5D4B513CA0A3}" srcOrd="1" destOrd="0" presId="urn:microsoft.com/office/officeart/2005/8/layout/radial1"/>
    <dgm:cxn modelId="{A61311F2-5D39-40C8-B313-57887C00B14E}" type="presOf" srcId="{4FECFC8A-C443-421D-84FC-0CB887764D66}" destId="{15EAE6D1-4716-4367-83A7-D1D2706D1774}" srcOrd="0" destOrd="0" presId="urn:microsoft.com/office/officeart/2005/8/layout/radial1"/>
    <dgm:cxn modelId="{C8165B0F-7CED-4A73-848D-286CE39C1153}" type="presOf" srcId="{F5587770-0E23-4B02-AE25-E4CB49B0528A}" destId="{0D3594AC-DD61-47C4-A463-9CF6132B4D66}" srcOrd="0" destOrd="0" presId="urn:microsoft.com/office/officeart/2005/8/layout/radial1"/>
    <dgm:cxn modelId="{7FD08DED-AA47-4FD8-A0EA-842BD14A905C}" srcId="{CC5B2250-9CC8-493B-B339-D055D8FE2F30}" destId="{F5587770-0E23-4B02-AE25-E4CB49B0528A}" srcOrd="2" destOrd="0" parTransId="{C5944786-0400-4233-9B04-4163D5AD862C}" sibTransId="{9D11D1B3-B0D6-4B17-8261-E19FFAB3672D}"/>
    <dgm:cxn modelId="{B5DADEFA-91BB-44B6-A4F5-722278E98D4B}" type="presOf" srcId="{21DC38D7-FBFA-4DEC-9517-B23B8CF0D856}" destId="{4AB5201E-A3C2-4A9F-BB10-07604B77B509}" srcOrd="0" destOrd="0" presId="urn:microsoft.com/office/officeart/2005/8/layout/radial1"/>
    <dgm:cxn modelId="{BC21CF0C-7733-48E8-BFD0-A7DED25B7B97}" type="presOf" srcId="{03C47CF8-DF34-4AFB-BED8-7DF84FD58493}" destId="{A677AC9A-6A15-44B5-84D7-7202099D746D}" srcOrd="1" destOrd="0" presId="urn:microsoft.com/office/officeart/2005/8/layout/radial1"/>
    <dgm:cxn modelId="{9E9EB0E4-8E9A-4EC4-8496-4208A2007603}" srcId="{74208F7A-A77E-4900-B87E-B93B1ABBB0DA}" destId="{CC5B2250-9CC8-493B-B339-D055D8FE2F30}" srcOrd="0" destOrd="0" parTransId="{C2D038DE-D854-4F21-873A-8A13A413322E}" sibTransId="{F0C704AB-D84E-43A2-A203-E938E1CC8F29}"/>
    <dgm:cxn modelId="{E3A55A07-1BA3-47CF-B79B-C8DDE279B3B5}" type="presOf" srcId="{C5944786-0400-4233-9B04-4163D5AD862C}" destId="{E94F20C6-4A13-4E17-9EF1-F55311D76411}" srcOrd="1" destOrd="0" presId="urn:microsoft.com/office/officeart/2005/8/layout/radial1"/>
    <dgm:cxn modelId="{BE250AE5-2291-4A33-8DC1-BA9A85277AB6}" type="presOf" srcId="{CC5B2250-9CC8-493B-B339-D055D8FE2F30}" destId="{F9E66D15-DA18-4358-9741-6E6DDE3C32F5}" srcOrd="0" destOrd="0" presId="urn:microsoft.com/office/officeart/2005/8/layout/radial1"/>
    <dgm:cxn modelId="{D462B8EA-F864-4945-A16B-5A37FFA5286D}" srcId="{CC5B2250-9CC8-493B-B339-D055D8FE2F30}" destId="{4FECFC8A-C443-421D-84FC-0CB887764D66}" srcOrd="1" destOrd="0" parTransId="{21DC38D7-FBFA-4DEC-9517-B23B8CF0D856}" sibTransId="{0946EF58-7A62-412D-BF62-E5DB085F1F2B}"/>
    <dgm:cxn modelId="{887E7B1F-981A-400D-A4EA-283D8FFE5E4F}" type="presParOf" srcId="{4617E864-DC32-4893-97AE-3B298F24DCF2}" destId="{F9E66D15-DA18-4358-9741-6E6DDE3C32F5}" srcOrd="0" destOrd="0" presId="urn:microsoft.com/office/officeart/2005/8/layout/radial1"/>
    <dgm:cxn modelId="{8E1AE827-C25C-4A12-9483-98188373321F}" type="presParOf" srcId="{4617E864-DC32-4893-97AE-3B298F24DCF2}" destId="{52DBA0E4-E520-458E-BF33-477CBC5AC30E}" srcOrd="1" destOrd="0" presId="urn:microsoft.com/office/officeart/2005/8/layout/radial1"/>
    <dgm:cxn modelId="{65051A27-FB75-496A-B25C-55D8A86CCE46}" type="presParOf" srcId="{52DBA0E4-E520-458E-BF33-477CBC5AC30E}" destId="{A677AC9A-6A15-44B5-84D7-7202099D746D}" srcOrd="0" destOrd="0" presId="urn:microsoft.com/office/officeart/2005/8/layout/radial1"/>
    <dgm:cxn modelId="{22D142C8-70CB-4302-9210-8D51425F3709}" type="presParOf" srcId="{4617E864-DC32-4893-97AE-3B298F24DCF2}" destId="{B8CF457C-AD44-4796-9CF7-B96E700CF6AA}" srcOrd="2" destOrd="0" presId="urn:microsoft.com/office/officeart/2005/8/layout/radial1"/>
    <dgm:cxn modelId="{DF58BD46-C3BD-465B-8E63-B2CE8783B522}" type="presParOf" srcId="{4617E864-DC32-4893-97AE-3B298F24DCF2}" destId="{4AB5201E-A3C2-4A9F-BB10-07604B77B509}" srcOrd="3" destOrd="0" presId="urn:microsoft.com/office/officeart/2005/8/layout/radial1"/>
    <dgm:cxn modelId="{5D2D5097-5665-4FF0-99F8-EF086569E8BE}" type="presParOf" srcId="{4AB5201E-A3C2-4A9F-BB10-07604B77B509}" destId="{729042FA-5357-4CDA-AE1F-5D4B513CA0A3}" srcOrd="0" destOrd="0" presId="urn:microsoft.com/office/officeart/2005/8/layout/radial1"/>
    <dgm:cxn modelId="{F4C50D36-8D79-4D52-AC9E-376C37DD4781}" type="presParOf" srcId="{4617E864-DC32-4893-97AE-3B298F24DCF2}" destId="{15EAE6D1-4716-4367-83A7-D1D2706D1774}" srcOrd="4" destOrd="0" presId="urn:microsoft.com/office/officeart/2005/8/layout/radial1"/>
    <dgm:cxn modelId="{6BB7DEBC-F4B6-4806-98A1-1CE85B35D3BD}" type="presParOf" srcId="{4617E864-DC32-4893-97AE-3B298F24DCF2}" destId="{1776253F-9AA6-4E16-99FC-5C62B35B84DC}" srcOrd="5" destOrd="0" presId="urn:microsoft.com/office/officeart/2005/8/layout/radial1"/>
    <dgm:cxn modelId="{BBAA3390-31AB-45E4-9F84-31E43AB46F1C}" type="presParOf" srcId="{1776253F-9AA6-4E16-99FC-5C62B35B84DC}" destId="{E94F20C6-4A13-4E17-9EF1-F55311D76411}" srcOrd="0" destOrd="0" presId="urn:microsoft.com/office/officeart/2005/8/layout/radial1"/>
    <dgm:cxn modelId="{8532C7AB-0716-40E2-85E5-70F6AF4E4DDE}" type="presParOf" srcId="{4617E864-DC32-4893-97AE-3B298F24DCF2}" destId="{0D3594AC-DD61-47C4-A463-9CF6132B4D66}" srcOrd="6"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10306"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0307"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smtClean="0"/>
            </a:lvl1pPr>
          </a:lstStyle>
          <a:p>
            <a:pPr>
              <a:defRPr/>
            </a:pPr>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smtClean="0"/>
            </a:lvl1pPr>
          </a:lstStyle>
          <a:p>
            <a:pPr>
              <a:defRPr/>
            </a:pPr>
            <a:fld id="{653C4223-896D-44E6-81B4-8CEBE32FA1DA}" type="slidenum">
              <a:rPr lang="ru-RU"/>
              <a:pPr>
                <a:defRPr/>
              </a:pPr>
              <a:t>‹#›</a:t>
            </a:fld>
            <a:endParaRPr lang="ru-RU"/>
          </a:p>
        </p:txBody>
      </p:sp>
    </p:spTree>
    <p:extLst>
      <p:ext uri="{BB962C8B-B14F-4D97-AF65-F5344CB8AC3E}">
        <p14:creationId xmlns:p14="http://schemas.microsoft.com/office/powerpoint/2010/main" val="2917763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5586C800-02B1-442A-972E-78B16B170CB8}" type="slidenum">
              <a:rPr lang="ru-RU"/>
              <a:pPr>
                <a:defRPr/>
              </a:pPr>
              <a:t>‹#›</a:t>
            </a:fld>
            <a:endParaRPr lang="ru-RU"/>
          </a:p>
        </p:txBody>
      </p:sp>
    </p:spTree>
    <p:extLst>
      <p:ext uri="{BB962C8B-B14F-4D97-AF65-F5344CB8AC3E}">
        <p14:creationId xmlns:p14="http://schemas.microsoft.com/office/powerpoint/2010/main" val="3062645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4E85CD9E-BF2E-4FA0-9FC1-E4ED5D789A62}" type="slidenum">
              <a:rPr lang="ru-RU"/>
              <a:pPr>
                <a:defRPr/>
              </a:pPr>
              <a:t>‹#›</a:t>
            </a:fld>
            <a:endParaRPr lang="ru-RU"/>
          </a:p>
        </p:txBody>
      </p:sp>
    </p:spTree>
    <p:extLst>
      <p:ext uri="{BB962C8B-B14F-4D97-AF65-F5344CB8AC3E}">
        <p14:creationId xmlns:p14="http://schemas.microsoft.com/office/powerpoint/2010/main" val="349514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C7D9E2FB-4EB4-4FE5-AA9A-2D98984A4418}" type="slidenum">
              <a:rPr lang="ru-RU"/>
              <a:pPr>
                <a:defRPr/>
              </a:pPr>
              <a:t>‹#›</a:t>
            </a:fld>
            <a:endParaRPr lang="ru-RU"/>
          </a:p>
        </p:txBody>
      </p:sp>
    </p:spTree>
    <p:extLst>
      <p:ext uri="{BB962C8B-B14F-4D97-AF65-F5344CB8AC3E}">
        <p14:creationId xmlns:p14="http://schemas.microsoft.com/office/powerpoint/2010/main" val="998104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E2C82050-2A07-4444-92DD-58161466856D}" type="slidenum">
              <a:rPr lang="ru-RU"/>
              <a:pPr>
                <a:defRPr/>
              </a:pPr>
              <a:t>‹#›</a:t>
            </a:fld>
            <a:endParaRPr lang="ru-RU"/>
          </a:p>
        </p:txBody>
      </p:sp>
    </p:spTree>
    <p:extLst>
      <p:ext uri="{BB962C8B-B14F-4D97-AF65-F5344CB8AC3E}">
        <p14:creationId xmlns:p14="http://schemas.microsoft.com/office/powerpoint/2010/main" val="3670589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7682FFA8-1978-45E5-A930-2962A6757176}" type="slidenum">
              <a:rPr lang="ru-RU"/>
              <a:pPr>
                <a:defRPr/>
              </a:pPr>
              <a:t>‹#›</a:t>
            </a:fld>
            <a:endParaRPr lang="ru-RU"/>
          </a:p>
        </p:txBody>
      </p:sp>
    </p:spTree>
    <p:extLst>
      <p:ext uri="{BB962C8B-B14F-4D97-AF65-F5344CB8AC3E}">
        <p14:creationId xmlns:p14="http://schemas.microsoft.com/office/powerpoint/2010/main" val="2604836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17D1DC15-FF88-4670-B439-2394CBD88DB5}" type="slidenum">
              <a:rPr lang="ru-RU"/>
              <a:pPr>
                <a:defRPr/>
              </a:pPr>
              <a:t>‹#›</a:t>
            </a:fld>
            <a:endParaRPr lang="ru-RU"/>
          </a:p>
        </p:txBody>
      </p:sp>
    </p:spTree>
    <p:extLst>
      <p:ext uri="{BB962C8B-B14F-4D97-AF65-F5344CB8AC3E}">
        <p14:creationId xmlns:p14="http://schemas.microsoft.com/office/powerpoint/2010/main" val="4005882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3F06F556-4650-4FED-A035-C3B5297D9722}" type="slidenum">
              <a:rPr lang="ru-RU"/>
              <a:pPr>
                <a:defRPr/>
              </a:pPr>
              <a:t>‹#›</a:t>
            </a:fld>
            <a:endParaRPr lang="ru-RU"/>
          </a:p>
        </p:txBody>
      </p:sp>
    </p:spTree>
    <p:extLst>
      <p:ext uri="{BB962C8B-B14F-4D97-AF65-F5344CB8AC3E}">
        <p14:creationId xmlns:p14="http://schemas.microsoft.com/office/powerpoint/2010/main" val="3632945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9"/>
          <p:cNvSpPr>
            <a:spLocks noGrp="1" noChangeArrowheads="1"/>
          </p:cNvSpPr>
          <p:nvPr>
            <p:ph type="dt" sz="half" idx="10"/>
          </p:nvPr>
        </p:nvSpPr>
        <p:spPr>
          <a:ln/>
        </p:spPr>
        <p:txBody>
          <a:bodyPr/>
          <a:lstStyle>
            <a:lvl1pPr>
              <a:defRPr/>
            </a:lvl1pPr>
          </a:lstStyle>
          <a:p>
            <a:pPr>
              <a:defRPr/>
            </a:pPr>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320342AF-1F3A-4754-A248-7932E61F1943}" type="slidenum">
              <a:rPr lang="ru-RU"/>
              <a:pPr>
                <a:defRPr/>
              </a:pPr>
              <a:t>‹#›</a:t>
            </a:fld>
            <a:endParaRPr lang="ru-RU"/>
          </a:p>
        </p:txBody>
      </p:sp>
    </p:spTree>
    <p:extLst>
      <p:ext uri="{BB962C8B-B14F-4D97-AF65-F5344CB8AC3E}">
        <p14:creationId xmlns:p14="http://schemas.microsoft.com/office/powerpoint/2010/main" val="282797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9"/>
          <p:cNvSpPr>
            <a:spLocks noGrp="1" noChangeArrowheads="1"/>
          </p:cNvSpPr>
          <p:nvPr>
            <p:ph type="dt" sz="half" idx="10"/>
          </p:nvPr>
        </p:nvSpPr>
        <p:spPr>
          <a:ln/>
        </p:spPr>
        <p:txBody>
          <a:bodyPr/>
          <a:lstStyle>
            <a:lvl1pPr>
              <a:defRPr/>
            </a:lvl1pPr>
          </a:lstStyle>
          <a:p>
            <a:pPr>
              <a:defRPr/>
            </a:pPr>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BC0CBC04-3720-4F8D-A268-B62DBE3457C0}" type="slidenum">
              <a:rPr lang="ru-RU"/>
              <a:pPr>
                <a:defRPr/>
              </a:pPr>
              <a:t>‹#›</a:t>
            </a:fld>
            <a:endParaRPr lang="ru-RU"/>
          </a:p>
        </p:txBody>
      </p:sp>
    </p:spTree>
    <p:extLst>
      <p:ext uri="{BB962C8B-B14F-4D97-AF65-F5344CB8AC3E}">
        <p14:creationId xmlns:p14="http://schemas.microsoft.com/office/powerpoint/2010/main" val="633827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07614013-2BC0-4399-9467-EF34C0305C60}" type="slidenum">
              <a:rPr lang="ru-RU"/>
              <a:pPr>
                <a:defRPr/>
              </a:pPr>
              <a:t>‹#›</a:t>
            </a:fld>
            <a:endParaRPr lang="ru-RU"/>
          </a:p>
        </p:txBody>
      </p:sp>
    </p:spTree>
    <p:extLst>
      <p:ext uri="{BB962C8B-B14F-4D97-AF65-F5344CB8AC3E}">
        <p14:creationId xmlns:p14="http://schemas.microsoft.com/office/powerpoint/2010/main" val="3799070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26E6C819-FB96-4CF1-860C-DD959359411B}" type="slidenum">
              <a:rPr lang="ru-RU"/>
              <a:pPr>
                <a:defRPr/>
              </a:pPr>
              <a:t>‹#›</a:t>
            </a:fld>
            <a:endParaRPr lang="ru-RU"/>
          </a:p>
        </p:txBody>
      </p:sp>
    </p:spTree>
    <p:extLst>
      <p:ext uri="{BB962C8B-B14F-4D97-AF65-F5344CB8AC3E}">
        <p14:creationId xmlns:p14="http://schemas.microsoft.com/office/powerpoint/2010/main" val="36053247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7EA18C33-C5C0-4366-84CB-44BE4CA58FE6}" type="slidenum">
              <a:rPr lang="ru-RU"/>
              <a:pPr>
                <a:defRPr/>
              </a:pPr>
              <a:t>‹#›</a:t>
            </a:fld>
            <a:endParaRPr lang="ru-RU"/>
          </a:p>
        </p:txBody>
      </p:sp>
    </p:spTree>
    <p:extLst>
      <p:ext uri="{BB962C8B-B14F-4D97-AF65-F5344CB8AC3E}">
        <p14:creationId xmlns:p14="http://schemas.microsoft.com/office/powerpoint/2010/main" val="3042174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7171" name="Group 3"/>
          <p:cNvGrpSpPr>
            <a:grpSpLocks/>
          </p:cNvGrpSpPr>
          <p:nvPr/>
        </p:nvGrpSpPr>
        <p:grpSpPr bwMode="auto">
          <a:xfrm>
            <a:off x="3175" y="4267200"/>
            <a:ext cx="9140825" cy="2590800"/>
            <a:chOff x="2" y="2688"/>
            <a:chExt cx="5758" cy="1632"/>
          </a:xfrm>
        </p:grpSpPr>
        <p:sp>
          <p:nvSpPr>
            <p:cNvPr id="9220"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7178" name="Group 5"/>
            <p:cNvGrpSpPr>
              <a:grpSpLocks/>
            </p:cNvGrpSpPr>
            <p:nvPr userDrawn="1"/>
          </p:nvGrpSpPr>
          <p:grpSpPr bwMode="auto">
            <a:xfrm>
              <a:off x="3528" y="3715"/>
              <a:ext cx="792" cy="521"/>
              <a:chOff x="3527" y="3715"/>
              <a:chExt cx="792" cy="521"/>
            </a:xfrm>
          </p:grpSpPr>
          <p:sp>
            <p:nvSpPr>
              <p:cNvPr id="9222"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9223"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9224"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225"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9226"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227"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9228"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9229"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230"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9231"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9232"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179" name="Group 17"/>
            <p:cNvGrpSpPr>
              <a:grpSpLocks/>
            </p:cNvGrpSpPr>
            <p:nvPr userDrawn="1"/>
          </p:nvGrpSpPr>
          <p:grpSpPr bwMode="auto">
            <a:xfrm>
              <a:off x="1776" y="3631"/>
              <a:ext cx="1626" cy="683"/>
              <a:chOff x="1776" y="3631"/>
              <a:chExt cx="1626" cy="683"/>
            </a:xfrm>
          </p:grpSpPr>
          <p:sp>
            <p:nvSpPr>
              <p:cNvPr id="9234"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9235"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9236"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9237"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9238"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9239"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9240"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9241"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9242"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9243"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9244"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9245"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9246"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9247"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9248"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249"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250"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9251"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7180" name="Group 36"/>
            <p:cNvGrpSpPr>
              <a:grpSpLocks/>
            </p:cNvGrpSpPr>
            <p:nvPr userDrawn="1"/>
          </p:nvGrpSpPr>
          <p:grpSpPr bwMode="auto">
            <a:xfrm>
              <a:off x="4128" y="3360"/>
              <a:ext cx="1351" cy="821"/>
              <a:chOff x="4128" y="3360"/>
              <a:chExt cx="1351" cy="821"/>
            </a:xfrm>
          </p:grpSpPr>
          <p:sp>
            <p:nvSpPr>
              <p:cNvPr id="9253"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254"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255"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9256"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257"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258"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259"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9260"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9261"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9262"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263"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9264"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9265"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9266"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267"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9268"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9269"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181" name="Group 54"/>
            <p:cNvGrpSpPr>
              <a:grpSpLocks/>
            </p:cNvGrpSpPr>
            <p:nvPr userDrawn="1"/>
          </p:nvGrpSpPr>
          <p:grpSpPr bwMode="auto">
            <a:xfrm>
              <a:off x="5280" y="3024"/>
              <a:ext cx="425" cy="258"/>
              <a:chOff x="5280" y="3024"/>
              <a:chExt cx="425" cy="258"/>
            </a:xfrm>
          </p:grpSpPr>
          <p:sp>
            <p:nvSpPr>
              <p:cNvPr id="9271"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272"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273"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274"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9275"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9276"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9277"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7189" name="Group 62"/>
              <p:cNvGrpSpPr>
                <a:grpSpLocks/>
              </p:cNvGrpSpPr>
              <p:nvPr/>
            </p:nvGrpSpPr>
            <p:grpSpPr bwMode="auto">
              <a:xfrm>
                <a:off x="5381" y="3085"/>
                <a:ext cx="227" cy="132"/>
                <a:chOff x="5381" y="3085"/>
                <a:chExt cx="227" cy="132"/>
              </a:xfrm>
            </p:grpSpPr>
            <p:sp>
              <p:nvSpPr>
                <p:cNvPr id="9279"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9280"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9281"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9282"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9283"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9284"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9285"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defRPr>
            </a:lvl1pPr>
          </a:lstStyle>
          <a:p>
            <a:pPr>
              <a:defRPr/>
            </a:pPr>
            <a:endParaRPr lang="ru-RU"/>
          </a:p>
        </p:txBody>
      </p:sp>
      <p:sp>
        <p:nvSpPr>
          <p:cNvPr id="9286"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defRPr>
            </a:lvl1pPr>
          </a:lstStyle>
          <a:p>
            <a:pPr>
              <a:defRPr/>
            </a:pPr>
            <a:endParaRPr lang="ru-RU"/>
          </a:p>
        </p:txBody>
      </p:sp>
      <p:sp>
        <p:nvSpPr>
          <p:cNvPr id="9287"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defRPr>
            </a:lvl1pPr>
          </a:lstStyle>
          <a:p>
            <a:pPr>
              <a:defRPr/>
            </a:pPr>
            <a:fld id="{8341EF6E-0CFF-4410-B83C-D97B138D95F3}"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80"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tarihi-tulgalar.kz/tole-bi.html" TargetMode="External"/><Relationship Id="rId1" Type="http://schemas.openxmlformats.org/officeDocument/2006/relationships/slideLayout" Target="../slideLayouts/slideLayout13.xml"/><Relationship Id="rId4" Type="http://schemas.openxmlformats.org/officeDocument/2006/relationships/image" Target="http://tarihi-tulgalar.kz/images/crop/150/209/d23262984c8759f9a720176d3e791228.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tarihi-tulgalar.kz/kazybek-bi.html" TargetMode="External"/><Relationship Id="rId1" Type="http://schemas.openxmlformats.org/officeDocument/2006/relationships/slideLayout" Target="../slideLayouts/slideLayout13.xml"/><Relationship Id="rId4" Type="http://schemas.openxmlformats.org/officeDocument/2006/relationships/image" Target="http://tarihi-tulgalar.kz/images/crop/150/209/38838703de87dee0c6333d5627703621.jp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tarihi-tulgalar.kz/aiteke-bi.html" TargetMode="External"/><Relationship Id="rId1" Type="http://schemas.openxmlformats.org/officeDocument/2006/relationships/slideLayout" Target="../slideLayouts/slideLayout13.xml"/><Relationship Id="rId4" Type="http://schemas.openxmlformats.org/officeDocument/2006/relationships/image" Target="http://tarihi-tulgalar.kz/images/crop/150/209/462d7c6ee30bb8a5baea57a7b1d11a38.jp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1692275" y="2401888"/>
            <a:ext cx="60483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kk-KZ"/>
              <a:t> </a:t>
            </a:r>
            <a:r>
              <a:rPr lang="kk-KZ" sz="6000"/>
              <a:t>Шешендік өнер </a:t>
            </a:r>
          </a:p>
        </p:txBody>
      </p:sp>
      <p:sp>
        <p:nvSpPr>
          <p:cNvPr id="12293" name="Rectangle 5"/>
          <p:cNvSpPr>
            <a:spLocks noChangeArrowheads="1"/>
          </p:cNvSpPr>
          <p:nvPr/>
        </p:nvSpPr>
        <p:spPr bwMode="auto">
          <a:xfrm>
            <a:off x="900113" y="981075"/>
            <a:ext cx="7343775" cy="1066800"/>
          </a:xfrm>
          <a:prstGeom prst="rect">
            <a:avLst/>
          </a:prstGeom>
          <a:noFill/>
          <a:ln w="9525">
            <a:noFill/>
            <a:miter lim="800000"/>
            <a:headEnd/>
            <a:tailEnd/>
          </a:ln>
          <a:effectLst/>
        </p:spPr>
        <p:txBody>
          <a:bodyPr>
            <a:spAutoFit/>
          </a:bodyPr>
          <a:lstStyle/>
          <a:p>
            <a:pPr algn="ctr">
              <a:defRPr/>
            </a:pPr>
            <a:r>
              <a:rPr lang="ru-RU" sz="3200" b="1" i="1">
                <a:solidFill>
                  <a:schemeClr val="tx2"/>
                </a:solidFill>
                <a:effectLst>
                  <a:outerShdw blurRad="38100" dist="38100" dir="2700000" algn="tl">
                    <a:srgbClr val="000000"/>
                  </a:outerShdw>
                </a:effectLst>
              </a:rPr>
              <a:t>САБАҚТЫҢ ТАҚЫРЫБЫ:</a:t>
            </a:r>
            <a:br>
              <a:rPr lang="ru-RU" sz="3200" b="1" i="1">
                <a:solidFill>
                  <a:schemeClr val="tx2"/>
                </a:solidFill>
                <a:effectLst>
                  <a:outerShdw blurRad="38100" dist="38100" dir="2700000" algn="tl">
                    <a:srgbClr val="000000"/>
                  </a:outerShdw>
                </a:effectLst>
              </a:rPr>
            </a:br>
            <a:endParaRPr lang="ru-RU" sz="3200" b="1" i="1">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kk-KZ" smtClean="0"/>
              <a:t>Шешендік толғау</a:t>
            </a:r>
            <a:endParaRPr lang="ru-RU" smtClean="0"/>
          </a:p>
        </p:txBody>
      </p:sp>
      <p:graphicFrame>
        <p:nvGraphicFramePr>
          <p:cNvPr id="2" name="Схема 1"/>
          <p:cNvGraphicFramePr/>
          <p:nvPr/>
        </p:nvGraphicFramePr>
        <p:xfrm>
          <a:off x="431800" y="1585913"/>
          <a:ext cx="8208963" cy="4464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kk-KZ" smtClean="0"/>
              <a:t>Шешендік дау</a:t>
            </a:r>
            <a:endParaRPr lang="ru-RU" smtClean="0"/>
          </a:p>
        </p:txBody>
      </p:sp>
      <p:grpSp>
        <p:nvGrpSpPr>
          <p:cNvPr id="2" name="Organization Chart 6"/>
          <p:cNvGrpSpPr>
            <a:grpSpLocks/>
          </p:cNvGrpSpPr>
          <p:nvPr/>
        </p:nvGrpSpPr>
        <p:grpSpPr bwMode="auto">
          <a:xfrm>
            <a:off x="431800" y="1585913"/>
            <a:ext cx="8208963" cy="4464050"/>
            <a:chOff x="272" y="999"/>
            <a:chExt cx="1872" cy="1152"/>
          </a:xfrm>
        </p:grpSpPr>
        <p:graphicFrame>
          <p:nvGraphicFramePr>
            <p:cNvPr id="3" name="Схема 2"/>
            <p:cNvGraphicFramePr/>
            <p:nvPr/>
          </p:nvGraphicFramePr>
          <p:xfrm>
            <a:off x="272" y="999"/>
            <a:ext cx="1872" cy="11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4107" name="_s1028"/>
            <p:cNvCxnSpPr>
              <a:cxnSpLocks noChangeShapeType="1"/>
              <a:stCxn id="0" idx="1"/>
            </p:cNvCxnSpPr>
            <p:nvPr/>
          </p:nvCxnSpPr>
          <p:spPr bwMode="auto">
            <a:xfrm rot="10800000">
              <a:off x="572" y="1716"/>
              <a:ext cx="132" cy="291"/>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kk-KZ" sz="4000" smtClean="0"/>
              <a:t>Шешендік сөздердің құндылығы</a:t>
            </a:r>
            <a:endParaRPr lang="ru-RU" sz="4000" smtClean="0"/>
          </a:p>
        </p:txBody>
      </p:sp>
      <p:graphicFrame>
        <p:nvGraphicFramePr>
          <p:cNvPr id="2" name="Схема 1"/>
          <p:cNvGraphicFramePr/>
          <p:nvPr/>
        </p:nvGraphicFramePr>
        <p:xfrm>
          <a:off x="431800" y="1585913"/>
          <a:ext cx="8208963" cy="4464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WordArt 4"/>
          <p:cNvSpPr>
            <a:spLocks noChangeArrowheads="1" noChangeShapeType="1" noTextEdit="1"/>
          </p:cNvSpPr>
          <p:nvPr/>
        </p:nvSpPr>
        <p:spPr bwMode="auto">
          <a:xfrm>
            <a:off x="827088" y="1412875"/>
            <a:ext cx="7921625" cy="3529013"/>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FFFF"/>
                </a:solidFill>
                <a:latin typeface="Arial"/>
                <a:cs typeface="Arial"/>
              </a:rPr>
              <a:t>Қазақ халқының </a:t>
            </a:r>
          </a:p>
          <a:p>
            <a:pPr algn="ctr"/>
            <a:r>
              <a:rPr lang="ru-RU" sz="3600" kern="10">
                <a:ln w="9525">
                  <a:solidFill>
                    <a:srgbClr val="000000"/>
                  </a:solidFill>
                  <a:round/>
                  <a:headEnd/>
                  <a:tailEnd/>
                </a:ln>
                <a:solidFill>
                  <a:srgbClr val="FFFFFF"/>
                </a:solidFill>
                <a:latin typeface="Arial"/>
                <a:cs typeface="Arial"/>
              </a:rPr>
              <a:t>атақты шешен-билерімен </a:t>
            </a:r>
          </a:p>
          <a:p>
            <a:pPr algn="ctr"/>
            <a:r>
              <a:rPr lang="ru-RU" sz="3600" kern="10">
                <a:ln w="9525">
                  <a:solidFill>
                    <a:srgbClr val="000000"/>
                  </a:solidFill>
                  <a:round/>
                  <a:headEnd/>
                  <a:tailEnd/>
                </a:ln>
                <a:solidFill>
                  <a:srgbClr val="FFFFFF"/>
                </a:solidFill>
                <a:latin typeface="Arial"/>
                <a:cs typeface="Arial"/>
              </a:rPr>
              <a:t>танысу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kk-KZ" smtClean="0">
                <a:hlinkClick r:id="rId2"/>
              </a:rPr>
              <a:t>Төле би</a:t>
            </a:r>
            <a:r>
              <a:rPr lang="kk-KZ" smtClean="0"/>
              <a:t>     1663 - 1756</a:t>
            </a:r>
            <a:endParaRPr lang="ru-RU" smtClean="0"/>
          </a:p>
        </p:txBody>
      </p:sp>
      <p:sp>
        <p:nvSpPr>
          <p:cNvPr id="31749" name="Rectangle 5"/>
          <p:cNvSpPr>
            <a:spLocks noGrp="1" noChangeArrowheads="1"/>
          </p:cNvSpPr>
          <p:nvPr>
            <p:ph type="body" sz="half" idx="2"/>
          </p:nvPr>
        </p:nvSpPr>
        <p:spPr>
          <a:xfrm>
            <a:off x="4284663" y="1600200"/>
            <a:ext cx="4608512" cy="4525963"/>
          </a:xfrm>
        </p:spPr>
        <p:txBody>
          <a:bodyPr/>
          <a:lstStyle/>
          <a:p>
            <a:pPr eaLnBrk="1" hangingPunct="1">
              <a:lnSpc>
                <a:spcPct val="90000"/>
              </a:lnSpc>
              <a:defRPr/>
            </a:pPr>
            <a:r>
              <a:rPr lang="kk-KZ" sz="2000" smtClean="0"/>
              <a:t>Қазіргі Жамбыл облысындағы Шу өзенінің жағасында, Жайсаң жайлауында дүниеге келген, 1756 жылы Шымкент облысы, Ленгір ауданының Ақбұрхан деген жерде қайтыс болған. Қазақтың қоғам қайраткері, атағы жер жарған шешені, Ұлы жүздің бас биі, "Жеті жарғыны" жасаушылардың бірі. </a:t>
            </a:r>
            <a:r>
              <a:rPr lang="ru-RU" sz="2000" smtClean="0"/>
              <a:t>Құдайберді әулетінің өкілі болып табылатын Әлібекұлы Төле биге дейін ешкім би де, бай де болмаған. Төле бидің ата-бабалары қарапайым шаруалар екен.</a:t>
            </a:r>
          </a:p>
        </p:txBody>
      </p:sp>
      <p:pic>
        <p:nvPicPr>
          <p:cNvPr id="17412" name="Picture 6" descr="http://tarihi-tulgalar.kz/images/crop/150/209/d23262984c8759f9a720176d3e791228.jpg"/>
          <p:cNvPicPr>
            <a:picLocks noChangeAspect="1" noChangeArrowheads="1"/>
          </p:cNvPicPr>
          <p:nvPr>
            <p:ph sz="half" idx="1"/>
          </p:nvPr>
        </p:nvPicPr>
        <p:blipFill>
          <a:blip r:embed="rId3" r:link="rId4">
            <a:extLst>
              <a:ext uri="{28A0092B-C50C-407E-A947-70E740481C1C}">
                <a14:useLocalDpi xmlns:a14="http://schemas.microsoft.com/office/drawing/2010/main" val="0"/>
              </a:ext>
            </a:extLst>
          </a:blip>
          <a:srcRect/>
          <a:stretch>
            <a:fillRect/>
          </a:stretch>
        </p:blipFill>
        <p:spPr>
          <a:xfrm>
            <a:off x="827088" y="1773238"/>
            <a:ext cx="3148012" cy="4032250"/>
          </a:xfr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kk-KZ" smtClean="0">
                <a:hlinkClick r:id="rId2"/>
              </a:rPr>
              <a:t>Қазыбек би</a:t>
            </a:r>
            <a:r>
              <a:rPr lang="kk-KZ" smtClean="0"/>
              <a:t>   </a:t>
            </a:r>
            <a:r>
              <a:rPr lang="ru-RU" smtClean="0"/>
              <a:t>16</a:t>
            </a:r>
            <a:r>
              <a:rPr lang="kk-KZ" smtClean="0"/>
              <a:t>67</a:t>
            </a:r>
            <a:r>
              <a:rPr lang="ru-RU" smtClean="0"/>
              <a:t> – 176</a:t>
            </a:r>
            <a:r>
              <a:rPr lang="kk-KZ" smtClean="0"/>
              <a:t>3</a:t>
            </a:r>
            <a:endParaRPr lang="ru-RU" smtClean="0"/>
          </a:p>
        </p:txBody>
      </p:sp>
      <p:sp>
        <p:nvSpPr>
          <p:cNvPr id="33797" name="Rectangle 5"/>
          <p:cNvSpPr>
            <a:spLocks noGrp="1" noChangeArrowheads="1"/>
          </p:cNvSpPr>
          <p:nvPr>
            <p:ph type="body" sz="half" idx="2"/>
          </p:nvPr>
        </p:nvSpPr>
        <p:spPr>
          <a:xfrm>
            <a:off x="4284663" y="1600200"/>
            <a:ext cx="4402137" cy="4525963"/>
          </a:xfrm>
        </p:spPr>
        <p:txBody>
          <a:bodyPr/>
          <a:lstStyle/>
          <a:p>
            <a:pPr eaLnBrk="1" hangingPunct="1">
              <a:lnSpc>
                <a:spcPct val="90000"/>
              </a:lnSpc>
              <a:defRPr/>
            </a:pPr>
            <a:r>
              <a:rPr lang="kk-KZ" sz="2000" smtClean="0"/>
              <a:t>Қазақтың атақты биі. </a:t>
            </a:r>
            <a:r>
              <a:rPr lang="ru-RU" sz="2000" smtClean="0"/>
              <a:t>Қазақ жүздерін басқаруды реттеу ниетімен Тәуке хан Ұлы жүздің биі етіп Төле биді, Кіші жүзге Әйтеке биді, Орта жүзге Қазыбек биді тағайындайды. Халық ауыз әдебиетінде сақталып қалған аңыздар мен кейбір архивтік мәліметтер бойынша, Қазыбек би Келдібекұлы "Тәуке хан заңдарының жинағын" өңдеуге қатысқан </a:t>
            </a:r>
          </a:p>
        </p:txBody>
      </p:sp>
      <p:pic>
        <p:nvPicPr>
          <p:cNvPr id="18436" name="Picture 6" descr="http://tarihi-tulgalar.kz/images/crop/150/209/38838703de87dee0c6333d5627703621.jpg"/>
          <p:cNvPicPr>
            <a:picLocks noChangeAspect="1" noChangeArrowheads="1"/>
          </p:cNvPicPr>
          <p:nvPr>
            <p:ph sz="half" idx="1"/>
          </p:nvPr>
        </p:nvPicPr>
        <p:blipFill>
          <a:blip r:embed="rId3" r:link="rId4">
            <a:extLst>
              <a:ext uri="{28A0092B-C50C-407E-A947-70E740481C1C}">
                <a14:useLocalDpi xmlns:a14="http://schemas.microsoft.com/office/drawing/2010/main" val="0"/>
              </a:ext>
            </a:extLst>
          </a:blip>
          <a:srcRect/>
          <a:stretch>
            <a:fillRect/>
          </a:stretch>
        </p:blipFill>
        <p:spPr>
          <a:xfrm>
            <a:off x="900113" y="1700213"/>
            <a:ext cx="3128962" cy="4176712"/>
          </a:xfr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ru-RU" smtClean="0">
                <a:hlinkClick r:id="rId2"/>
              </a:rPr>
              <a:t>Әйтеке би</a:t>
            </a:r>
            <a:r>
              <a:rPr lang="kk-KZ" smtClean="0"/>
              <a:t>    </a:t>
            </a:r>
            <a:r>
              <a:rPr lang="ru-RU" smtClean="0"/>
              <a:t>16</a:t>
            </a:r>
            <a:r>
              <a:rPr lang="kk-KZ" smtClean="0"/>
              <a:t>89</a:t>
            </a:r>
            <a:r>
              <a:rPr lang="ru-RU" smtClean="0"/>
              <a:t> - 17</a:t>
            </a:r>
            <a:r>
              <a:rPr lang="kk-KZ" smtClean="0"/>
              <a:t>66</a:t>
            </a:r>
            <a:endParaRPr lang="ru-RU" smtClean="0"/>
          </a:p>
        </p:txBody>
      </p:sp>
      <p:sp>
        <p:nvSpPr>
          <p:cNvPr id="35845" name="Rectangle 5"/>
          <p:cNvSpPr>
            <a:spLocks noGrp="1" noChangeArrowheads="1"/>
          </p:cNvSpPr>
          <p:nvPr>
            <p:ph type="body" sz="half" idx="2"/>
          </p:nvPr>
        </p:nvSpPr>
        <p:spPr>
          <a:xfrm>
            <a:off x="4211638" y="1600200"/>
            <a:ext cx="4681537" cy="4525963"/>
          </a:xfrm>
        </p:spPr>
        <p:txBody>
          <a:bodyPr/>
          <a:lstStyle/>
          <a:p>
            <a:pPr eaLnBrk="1" hangingPunct="1">
              <a:lnSpc>
                <a:spcPct val="80000"/>
              </a:lnSpc>
              <a:defRPr/>
            </a:pPr>
            <a:r>
              <a:rPr lang="ru-RU" sz="2000" smtClean="0"/>
              <a:t>Әйтеке Байбекұлы - қазақ халқының бірлігін нығайтуға үлкен үлес қосқан атақты үш бидің бірі, мемлекет қайраткері. Әлім тайпасының </a:t>
            </a:r>
            <a:r>
              <a:rPr lang="kk-KZ" sz="2000" smtClean="0"/>
              <a:t>Т</a:t>
            </a:r>
            <a:r>
              <a:rPr lang="ru-RU" sz="2000" smtClean="0"/>
              <a:t>өртқара руынан шыққан. Әмір-Темірдің бас кеңесшісі Ораз қажының бесінші ұрпағы. Бүкіл парсы, өзбек, қырғыз, қазақ жұрты "Синесоф буа" (жаны пәк жан) атаған Сейітқұл әулиенің үшінші ұрпағы. Әбілқайыр ханға дейін Кіші жүздің сөзін ұстаған қазақтың биі. Есім хан тұсында Самарқанды билеген Жалаңтөс батырдың </a:t>
            </a:r>
            <a:r>
              <a:rPr lang="kk-KZ" sz="2000" smtClean="0"/>
              <a:t>немересі</a:t>
            </a:r>
            <a:r>
              <a:rPr lang="ru-RU" sz="2000" smtClean="0"/>
              <a:t>. </a:t>
            </a:r>
            <a:r>
              <a:rPr lang="kk-KZ" sz="2000" smtClean="0"/>
              <a:t>Бұл би де Тәуке ханның ұлы заңы «Жеті жарғыны» жасауға қатысқан.</a:t>
            </a:r>
            <a:endParaRPr lang="ru-RU" sz="2000" smtClean="0"/>
          </a:p>
        </p:txBody>
      </p:sp>
      <p:pic>
        <p:nvPicPr>
          <p:cNvPr id="19460" name="Picture 6" descr="http://tarihi-tulgalar.kz/images/crop/150/209/462d7c6ee30bb8a5baea57a7b1d11a38.jpg"/>
          <p:cNvPicPr>
            <a:picLocks noChangeAspect="1" noChangeArrowheads="1"/>
          </p:cNvPicPr>
          <p:nvPr>
            <p:ph sz="half" idx="1"/>
          </p:nvPr>
        </p:nvPicPr>
        <p:blipFill>
          <a:blip r:embed="rId3" r:link="rId4">
            <a:extLst>
              <a:ext uri="{28A0092B-C50C-407E-A947-70E740481C1C}">
                <a14:useLocalDpi xmlns:a14="http://schemas.microsoft.com/office/drawing/2010/main" val="0"/>
              </a:ext>
            </a:extLst>
          </a:blip>
          <a:srcRect/>
          <a:stretch>
            <a:fillRect/>
          </a:stretch>
        </p:blipFill>
        <p:spPr>
          <a:xfrm>
            <a:off x="1187450" y="1700213"/>
            <a:ext cx="2952750" cy="4176712"/>
          </a:xfr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kk-KZ" b="1" smtClean="0"/>
              <a:t>Ұлағатты сөздер сайысы.</a:t>
            </a:r>
            <a:endParaRPr lang="ru-RU" b="1" smtClean="0"/>
          </a:p>
        </p:txBody>
      </p:sp>
      <p:sp>
        <p:nvSpPr>
          <p:cNvPr id="37891" name="Rectangle 3"/>
          <p:cNvSpPr>
            <a:spLocks noGrp="1" noChangeArrowheads="1"/>
          </p:cNvSpPr>
          <p:nvPr>
            <p:ph type="body" idx="1"/>
          </p:nvPr>
        </p:nvSpPr>
        <p:spPr/>
        <p:txBody>
          <a:bodyPr/>
          <a:lstStyle/>
          <a:p>
            <a:pPr marL="609600" indent="-609600" eaLnBrk="1" hangingPunct="1">
              <a:lnSpc>
                <a:spcPct val="80000"/>
              </a:lnSpc>
              <a:defRPr/>
            </a:pPr>
            <a:r>
              <a:rPr lang="kk-KZ" sz="2000" smtClean="0"/>
              <a:t>Жақсы сөйлеу – жай ғана естіртіп жақсы ойлау деген сөз.          </a:t>
            </a:r>
          </a:p>
          <a:p>
            <a:pPr marL="609600" indent="-609600" eaLnBrk="1" hangingPunct="1">
              <a:lnSpc>
                <a:spcPct val="80000"/>
              </a:lnSpc>
              <a:buFont typeface="Wingdings" pitchFamily="2" charset="2"/>
              <a:buNone/>
              <a:defRPr/>
            </a:pPr>
            <a:r>
              <a:rPr lang="kk-KZ" sz="2000" smtClean="0"/>
              <a:t>                                                                                         (Э.Ренан).</a:t>
            </a:r>
          </a:p>
          <a:p>
            <a:pPr marL="609600" indent="-609600" eaLnBrk="1" hangingPunct="1">
              <a:lnSpc>
                <a:spcPct val="80000"/>
              </a:lnSpc>
              <a:defRPr/>
            </a:pPr>
            <a:r>
              <a:rPr lang="kk-KZ" sz="2000" smtClean="0"/>
              <a:t>.... Сөз өнері, сөз жоқ , ардың ісі.                         (М.Шолохов)</a:t>
            </a:r>
          </a:p>
          <a:p>
            <a:pPr marL="609600" indent="-609600" eaLnBrk="1" hangingPunct="1">
              <a:lnSpc>
                <a:spcPct val="80000"/>
              </a:lnSpc>
              <a:defRPr/>
            </a:pPr>
            <a:r>
              <a:rPr lang="kk-KZ" sz="2000" smtClean="0"/>
              <a:t>Адам сөзді шыңдай білген жағдайда ғана шешен болады. </a:t>
            </a:r>
          </a:p>
          <a:p>
            <a:pPr marL="609600" indent="-609600" eaLnBrk="1" hangingPunct="1">
              <a:lnSpc>
                <a:spcPct val="80000"/>
              </a:lnSpc>
              <a:buFont typeface="Wingdings" pitchFamily="2" charset="2"/>
              <a:buNone/>
              <a:defRPr/>
            </a:pPr>
            <a:r>
              <a:rPr lang="kk-KZ" sz="2000" smtClean="0"/>
              <a:t>                                                                                        (Қайқауыс).</a:t>
            </a:r>
          </a:p>
          <a:p>
            <a:pPr marL="609600" indent="-609600" eaLnBrk="1" hangingPunct="1">
              <a:lnSpc>
                <a:spcPct val="80000"/>
              </a:lnSpc>
              <a:defRPr/>
            </a:pPr>
            <a:r>
              <a:rPr lang="kk-KZ" sz="2000" smtClean="0"/>
              <a:t>Тіл неғұрлым қарапайым болса, ол соғұрлым тартымды, көркем болады, соғұрлым жақсы ұғына аласың.      </a:t>
            </a:r>
          </a:p>
          <a:p>
            <a:pPr marL="609600" indent="-609600" eaLnBrk="1" hangingPunct="1">
              <a:lnSpc>
                <a:spcPct val="80000"/>
              </a:lnSpc>
              <a:buFont typeface="Wingdings" pitchFamily="2" charset="2"/>
              <a:buNone/>
              <a:defRPr/>
            </a:pPr>
            <a:r>
              <a:rPr lang="kk-KZ" sz="2000" smtClean="0"/>
              <a:t>                                                                                        (М.Горький).</a:t>
            </a:r>
          </a:p>
          <a:p>
            <a:pPr marL="609600" indent="-609600" eaLnBrk="1" hangingPunct="1">
              <a:lnSpc>
                <a:spcPct val="80000"/>
              </a:lnSpc>
              <a:defRPr/>
            </a:pPr>
            <a:r>
              <a:rPr lang="kk-KZ" sz="2000" smtClean="0"/>
              <a:t>Бұл дәуірде өз тілін, әдебиетін білмеген, қадірлемеген адам толық мәнді интеллигент емес.                          (М.Әуезов).</a:t>
            </a:r>
          </a:p>
          <a:p>
            <a:pPr marL="609600" indent="-609600" eaLnBrk="1" hangingPunct="1">
              <a:lnSpc>
                <a:spcPct val="80000"/>
              </a:lnSpc>
              <a:defRPr/>
            </a:pPr>
            <a:r>
              <a:rPr lang="kk-KZ" sz="2000" smtClean="0"/>
              <a:t>Тіл байлығы, тіл тазалығы – ұлт  қасиетінің, салт – санасының белгісі.                                                                  ( Б.Момышұлы).</a:t>
            </a:r>
            <a:endParaRPr lang="ru-RU" sz="20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68313" y="260350"/>
            <a:ext cx="8229600" cy="1139825"/>
          </a:xfrm>
        </p:spPr>
        <p:txBody>
          <a:bodyPr/>
          <a:lstStyle/>
          <a:p>
            <a:pPr eaLnBrk="1" hangingPunct="1">
              <a:defRPr/>
            </a:pPr>
            <a:r>
              <a:rPr lang="kk-KZ" smtClean="0"/>
              <a:t>“Вен” диаграммасымен жұмыс</a:t>
            </a:r>
            <a:endParaRPr lang="ru-RU" smtClean="0"/>
          </a:p>
        </p:txBody>
      </p:sp>
      <p:graphicFrame>
        <p:nvGraphicFramePr>
          <p:cNvPr id="2" name="Схема 1"/>
          <p:cNvGraphicFramePr/>
          <p:nvPr/>
        </p:nvGraphicFramePr>
        <p:xfrm>
          <a:off x="-396875" y="1268413"/>
          <a:ext cx="9937750" cy="55895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kk-KZ" smtClean="0"/>
              <a:t>Үйге тапсырма:</a:t>
            </a:r>
            <a:endParaRPr lang="ru-RU" smtClean="0"/>
          </a:p>
        </p:txBody>
      </p:sp>
      <p:sp>
        <p:nvSpPr>
          <p:cNvPr id="40963" name="Rectangle 3"/>
          <p:cNvSpPr>
            <a:spLocks noGrp="1" noChangeArrowheads="1"/>
          </p:cNvSpPr>
          <p:nvPr>
            <p:ph type="body" idx="1"/>
          </p:nvPr>
        </p:nvSpPr>
        <p:spPr/>
        <p:txBody>
          <a:bodyPr/>
          <a:lstStyle/>
          <a:p>
            <a:pPr eaLnBrk="1" hangingPunct="1">
              <a:defRPr/>
            </a:pPr>
            <a:r>
              <a:rPr lang="kk-KZ" smtClean="0"/>
              <a:t>Билер туралы қысқаша әңгіме бойынша түсінік.</a:t>
            </a:r>
          </a:p>
          <a:p>
            <a:pPr eaLnBrk="1" hangingPunct="1">
              <a:defRPr/>
            </a:pPr>
            <a:r>
              <a:rPr lang="kk-KZ" smtClean="0"/>
              <a:t>Шешен – билердің сөздерін жаттау. </a:t>
            </a:r>
            <a:endParaRPr lang="ru-R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ru-RU" smtClean="0"/>
              <a:t>Саба</a:t>
            </a:r>
            <a:r>
              <a:rPr lang="kk-KZ" smtClean="0"/>
              <a:t>қтың мақсаты:</a:t>
            </a:r>
            <a:endParaRPr lang="ru-RU" smtClean="0"/>
          </a:p>
        </p:txBody>
      </p:sp>
      <p:sp>
        <p:nvSpPr>
          <p:cNvPr id="13315" name="Rectangle 3"/>
          <p:cNvSpPr>
            <a:spLocks noGrp="1" noChangeArrowheads="1"/>
          </p:cNvSpPr>
          <p:nvPr>
            <p:ph type="body" idx="1"/>
          </p:nvPr>
        </p:nvSpPr>
        <p:spPr>
          <a:xfrm>
            <a:off x="457200" y="1268413"/>
            <a:ext cx="8229600" cy="5113337"/>
          </a:xfrm>
        </p:spPr>
        <p:txBody>
          <a:bodyPr/>
          <a:lstStyle/>
          <a:p>
            <a:pPr marL="609600" indent="-609600" eaLnBrk="1" hangingPunct="1">
              <a:defRPr/>
            </a:pPr>
            <a:r>
              <a:rPr lang="kk-KZ" sz="2800" i="1" smtClean="0"/>
              <a:t>Білімділік</a:t>
            </a:r>
            <a:r>
              <a:rPr lang="kk-KZ" sz="2800" smtClean="0"/>
              <a:t>: Оқушылардың өтілген тақырып арқылы тілін дамыту, тіл байлығын жетілдіру.</a:t>
            </a:r>
            <a:endParaRPr lang="kk-KZ" sz="2800" i="1" smtClean="0"/>
          </a:p>
          <a:p>
            <a:pPr marL="609600" indent="-609600" eaLnBrk="1" hangingPunct="1">
              <a:defRPr/>
            </a:pPr>
            <a:r>
              <a:rPr lang="kk-KZ" sz="2800" i="1" smtClean="0"/>
              <a:t>Дамытушылық</a:t>
            </a:r>
            <a:r>
              <a:rPr lang="kk-KZ" sz="2800" smtClean="0"/>
              <a:t>: Балалардың өз пікірлерін ортаға салу, ой қорытындысын жасау қабілетін дамыту, өз бетінше жұмыс істеу дағдысын қалыптастыру.</a:t>
            </a:r>
            <a:endParaRPr lang="kk-KZ" sz="2800" i="1" smtClean="0"/>
          </a:p>
          <a:p>
            <a:pPr marL="609600" indent="-609600" eaLnBrk="1" hangingPunct="1">
              <a:defRPr/>
            </a:pPr>
            <a:r>
              <a:rPr lang="kk-KZ" sz="2800" i="1" smtClean="0"/>
              <a:t>Тәрбиелік</a:t>
            </a:r>
            <a:r>
              <a:rPr lang="kk-KZ" sz="2800" smtClean="0"/>
              <a:t>: Шешендік өнер, шешендік сөздер арқылы халқымыздың әдеби бай мұрасын, дәстүрін қадірлеуге тәрбиелеу.</a:t>
            </a:r>
            <a:endParaRPr lang="ru-RU" sz="28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kk-KZ" sz="4000" b="1" smtClean="0"/>
              <a:t>1. Сұрақ-жауап арқылы тақырыпты ашу:</a:t>
            </a:r>
            <a:endParaRPr lang="ru-RU" sz="4000" b="1" smtClean="0"/>
          </a:p>
        </p:txBody>
      </p:sp>
      <p:sp>
        <p:nvSpPr>
          <p:cNvPr id="14339" name="Rectangle 3"/>
          <p:cNvSpPr>
            <a:spLocks noGrp="1" noChangeArrowheads="1"/>
          </p:cNvSpPr>
          <p:nvPr>
            <p:ph type="body" idx="1"/>
          </p:nvPr>
        </p:nvSpPr>
        <p:spPr/>
        <p:txBody>
          <a:bodyPr/>
          <a:lstStyle/>
          <a:p>
            <a:pPr marL="609600" indent="-609600" eaLnBrk="1" hangingPunct="1">
              <a:lnSpc>
                <a:spcPct val="90000"/>
              </a:lnSpc>
              <a:defRPr/>
            </a:pPr>
            <a:r>
              <a:rPr lang="kk-KZ" sz="2200" smtClean="0"/>
              <a:t>– Шешендік өнер дегеніміз не?</a:t>
            </a:r>
          </a:p>
          <a:p>
            <a:pPr marL="609600" indent="-609600" eaLnBrk="1" hangingPunct="1">
              <a:lnSpc>
                <a:spcPct val="90000"/>
              </a:lnSpc>
              <a:defRPr/>
            </a:pPr>
            <a:r>
              <a:rPr lang="kk-KZ" sz="2200" smtClean="0"/>
              <a:t>-  Шешендік өнер дегеніміз жалпы тіл өнерінің   </a:t>
            </a:r>
          </a:p>
          <a:p>
            <a:pPr marL="609600" indent="-609600" eaLnBrk="1" hangingPunct="1">
              <a:lnSpc>
                <a:spcPct val="90000"/>
              </a:lnSpc>
              <a:buFont typeface="Wingdings" pitchFamily="2" charset="2"/>
              <a:buNone/>
              <a:defRPr/>
            </a:pPr>
            <a:r>
              <a:rPr lang="kk-KZ" sz="2200" smtClean="0"/>
              <a:t>           шығуымен,   қалыптасуы.</a:t>
            </a:r>
          </a:p>
          <a:p>
            <a:pPr marL="609600" indent="-609600" eaLnBrk="1" hangingPunct="1">
              <a:lnSpc>
                <a:spcPct val="90000"/>
              </a:lnSpc>
              <a:defRPr/>
            </a:pPr>
            <a:r>
              <a:rPr lang="kk-KZ" sz="2200" smtClean="0"/>
              <a:t>– Шешендік өнердің пайда болуы неге байланысты?</a:t>
            </a:r>
          </a:p>
          <a:p>
            <a:pPr marL="609600" indent="-609600" eaLnBrk="1" hangingPunct="1">
              <a:lnSpc>
                <a:spcPct val="90000"/>
              </a:lnSpc>
              <a:defRPr/>
            </a:pPr>
            <a:r>
              <a:rPr lang="kk-KZ" sz="2200" smtClean="0"/>
              <a:t> - Шешенік өнердің пайда болуы, адам қоғамының пайда   </a:t>
            </a:r>
          </a:p>
          <a:p>
            <a:pPr marL="609600" indent="-609600" eaLnBrk="1" hangingPunct="1">
              <a:lnSpc>
                <a:spcPct val="90000"/>
              </a:lnSpc>
              <a:buFont typeface="Wingdings" pitchFamily="2" charset="2"/>
              <a:buNone/>
              <a:defRPr/>
            </a:pPr>
            <a:r>
              <a:rPr lang="kk-KZ" sz="2200" smtClean="0"/>
              <a:t>           болуына      байланысты.</a:t>
            </a:r>
          </a:p>
          <a:p>
            <a:pPr marL="609600" indent="-609600" eaLnBrk="1" hangingPunct="1">
              <a:lnSpc>
                <a:spcPct val="90000"/>
              </a:lnSpc>
              <a:defRPr/>
            </a:pPr>
            <a:r>
              <a:rPr lang="kk-KZ" sz="2200" smtClean="0"/>
              <a:t>– Шешендік  өнер туралы  ғылымды халықаралық тілде   </a:t>
            </a:r>
          </a:p>
          <a:p>
            <a:pPr marL="609600" indent="-609600" eaLnBrk="1" hangingPunct="1">
              <a:lnSpc>
                <a:spcPct val="90000"/>
              </a:lnSpc>
              <a:buFont typeface="Wingdings" pitchFamily="2" charset="2"/>
              <a:buNone/>
              <a:defRPr/>
            </a:pPr>
            <a:r>
              <a:rPr lang="kk-KZ" sz="2200" smtClean="0"/>
              <a:t>           қалай атайды?</a:t>
            </a:r>
          </a:p>
          <a:p>
            <a:pPr marL="609600" indent="-609600" eaLnBrk="1" hangingPunct="1">
              <a:lnSpc>
                <a:spcPct val="90000"/>
              </a:lnSpc>
              <a:defRPr/>
            </a:pPr>
            <a:r>
              <a:rPr lang="kk-KZ" sz="2200" smtClean="0"/>
              <a:t> - Шешендік өнер туралы ғылымды халықаралық тілде </a:t>
            </a:r>
          </a:p>
          <a:p>
            <a:pPr marL="609600" indent="-609600" eaLnBrk="1" hangingPunct="1">
              <a:lnSpc>
                <a:spcPct val="90000"/>
              </a:lnSpc>
              <a:buFont typeface="Wingdings" pitchFamily="2" charset="2"/>
              <a:buNone/>
              <a:defRPr/>
            </a:pPr>
            <a:r>
              <a:rPr lang="kk-KZ" sz="2200" smtClean="0"/>
              <a:t>           риторика деп   атайды.</a:t>
            </a:r>
            <a:endParaRPr lang="ru-RU" sz="22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endParaRPr lang="ru-RU" smtClean="0"/>
          </a:p>
        </p:txBody>
      </p:sp>
      <p:sp>
        <p:nvSpPr>
          <p:cNvPr id="15363" name="Rectangle 3"/>
          <p:cNvSpPr>
            <a:spLocks noGrp="1" noChangeArrowheads="1"/>
          </p:cNvSpPr>
          <p:nvPr>
            <p:ph type="body" idx="1"/>
          </p:nvPr>
        </p:nvSpPr>
        <p:spPr>
          <a:xfrm>
            <a:off x="539750" y="1497013"/>
            <a:ext cx="8229600" cy="5360987"/>
          </a:xfrm>
        </p:spPr>
        <p:txBody>
          <a:bodyPr/>
          <a:lstStyle/>
          <a:p>
            <a:pPr marL="609600" indent="-609600" eaLnBrk="1" hangingPunct="1">
              <a:lnSpc>
                <a:spcPct val="80000"/>
              </a:lnSpc>
              <a:defRPr/>
            </a:pPr>
            <a:r>
              <a:rPr lang="kk-KZ" sz="2000" smtClean="0"/>
              <a:t>– Риторика ғылымының негізі тарихта қай елден басталған?</a:t>
            </a:r>
          </a:p>
          <a:p>
            <a:pPr marL="609600" indent="-609600" eaLnBrk="1" hangingPunct="1">
              <a:lnSpc>
                <a:spcPct val="80000"/>
              </a:lnSpc>
              <a:defRPr/>
            </a:pPr>
            <a:r>
              <a:rPr lang="kk-KZ" sz="2000" smtClean="0"/>
              <a:t> - Риторика ғылымының негізгі тарихы ежелгі Греция мен Рим </a:t>
            </a:r>
          </a:p>
          <a:p>
            <a:pPr marL="609600" indent="-609600" eaLnBrk="1" hangingPunct="1">
              <a:lnSpc>
                <a:spcPct val="80000"/>
              </a:lnSpc>
              <a:buFont typeface="Wingdings" pitchFamily="2" charset="2"/>
              <a:buNone/>
              <a:defRPr/>
            </a:pPr>
            <a:r>
              <a:rPr lang="kk-KZ" sz="2000" smtClean="0"/>
              <a:t>            империясынан басталған.</a:t>
            </a:r>
          </a:p>
          <a:p>
            <a:pPr marL="609600" indent="-609600" eaLnBrk="1" hangingPunct="1">
              <a:lnSpc>
                <a:spcPct val="80000"/>
              </a:lnSpc>
              <a:defRPr/>
            </a:pPr>
            <a:r>
              <a:rPr lang="kk-KZ" sz="2000" smtClean="0"/>
              <a:t>– Оның алғашқы негізін  салушы кім болған?</a:t>
            </a:r>
          </a:p>
          <a:p>
            <a:pPr marL="609600" indent="-609600" eaLnBrk="1" hangingPunct="1">
              <a:lnSpc>
                <a:spcPct val="80000"/>
              </a:lnSpc>
              <a:defRPr/>
            </a:pPr>
            <a:r>
              <a:rPr lang="kk-KZ" sz="2000" smtClean="0"/>
              <a:t> - Оның алғашқы негізін  салушы грек, софист Протагор   </a:t>
            </a:r>
          </a:p>
          <a:p>
            <a:pPr marL="609600" indent="-609600" eaLnBrk="1" hangingPunct="1">
              <a:lnSpc>
                <a:spcPct val="80000"/>
              </a:lnSpc>
              <a:buFont typeface="Wingdings" pitchFamily="2" charset="2"/>
              <a:buNone/>
              <a:defRPr/>
            </a:pPr>
            <a:r>
              <a:rPr lang="kk-KZ" sz="2000" smtClean="0"/>
              <a:t>            болған.</a:t>
            </a:r>
          </a:p>
          <a:p>
            <a:pPr marL="609600" indent="-609600" eaLnBrk="1" hangingPunct="1">
              <a:lnSpc>
                <a:spcPct val="80000"/>
              </a:lnSpc>
              <a:defRPr/>
            </a:pPr>
            <a:r>
              <a:rPr lang="kk-KZ" sz="2000" smtClean="0"/>
              <a:t>– Қазақ риторикасын сөз еткенде алдымен ауызға кімдерді </a:t>
            </a:r>
          </a:p>
          <a:p>
            <a:pPr marL="609600" indent="-609600" eaLnBrk="1" hangingPunct="1">
              <a:lnSpc>
                <a:spcPct val="80000"/>
              </a:lnSpc>
              <a:buFont typeface="Wingdings" pitchFamily="2" charset="2"/>
              <a:buNone/>
              <a:defRPr/>
            </a:pPr>
            <a:r>
              <a:rPr lang="kk-KZ" sz="2000" smtClean="0"/>
              <a:t>            аламыз?</a:t>
            </a:r>
          </a:p>
          <a:p>
            <a:pPr marL="609600" indent="-609600" eaLnBrk="1" hangingPunct="1">
              <a:lnSpc>
                <a:spcPct val="80000"/>
              </a:lnSpc>
              <a:defRPr/>
            </a:pPr>
            <a:r>
              <a:rPr lang="kk-KZ" sz="2000" smtClean="0"/>
              <a:t> - Қазақ риторикасын сөз еткенде алдымен ауызға  аларымыз  </a:t>
            </a:r>
          </a:p>
          <a:p>
            <a:pPr marL="609600" indent="-609600" eaLnBrk="1" hangingPunct="1">
              <a:lnSpc>
                <a:spcPct val="80000"/>
              </a:lnSpc>
              <a:buFont typeface="Wingdings" pitchFamily="2" charset="2"/>
              <a:buNone/>
              <a:defRPr/>
            </a:pPr>
            <a:r>
              <a:rPr lang="kk-KZ" sz="2000" smtClean="0"/>
              <a:t>           әл-  Фараби, Жүсіп Баласағұни, Махмұт Қашқариді аламыз.</a:t>
            </a:r>
          </a:p>
          <a:p>
            <a:pPr marL="609600" indent="-609600" eaLnBrk="1" hangingPunct="1">
              <a:lnSpc>
                <a:spcPct val="80000"/>
              </a:lnSpc>
              <a:defRPr/>
            </a:pPr>
            <a:r>
              <a:rPr lang="kk-KZ" sz="2000" smtClean="0"/>
              <a:t>- Кейінгі дәуірде риториканы сөз еткенде кімдерді атауға</a:t>
            </a:r>
          </a:p>
          <a:p>
            <a:pPr marL="609600" indent="-609600" eaLnBrk="1" hangingPunct="1">
              <a:lnSpc>
                <a:spcPct val="80000"/>
              </a:lnSpc>
              <a:buFont typeface="Wingdings" pitchFamily="2" charset="2"/>
              <a:buNone/>
              <a:defRPr/>
            </a:pPr>
            <a:r>
              <a:rPr lang="kk-KZ" sz="2000" smtClean="0"/>
              <a:t>           болады?</a:t>
            </a:r>
          </a:p>
          <a:p>
            <a:pPr marL="609600" indent="-609600" eaLnBrk="1" hangingPunct="1">
              <a:lnSpc>
                <a:spcPct val="80000"/>
              </a:lnSpc>
              <a:defRPr/>
            </a:pPr>
            <a:r>
              <a:rPr lang="kk-KZ" sz="2000" smtClean="0"/>
              <a:t>- Кейінгі дәуірде Әйтеке би, Төле би, Қазыбек билерді атауға </a:t>
            </a:r>
          </a:p>
          <a:p>
            <a:pPr marL="609600" indent="-609600" eaLnBrk="1" hangingPunct="1">
              <a:lnSpc>
                <a:spcPct val="80000"/>
              </a:lnSpc>
              <a:buFont typeface="Wingdings" pitchFamily="2" charset="2"/>
              <a:buNone/>
              <a:defRPr/>
            </a:pPr>
            <a:r>
              <a:rPr lang="kk-KZ" sz="2000" smtClean="0"/>
              <a:t>           болады.</a:t>
            </a:r>
            <a:endParaRPr lang="ru-RU" sz="20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kk-KZ" sz="4000" b="1" smtClean="0"/>
              <a:t>2. Қазақ шешендік өнерінің ерекшеліктері.</a:t>
            </a:r>
            <a:endParaRPr lang="ru-RU" sz="4000" b="1" smtClean="0"/>
          </a:p>
        </p:txBody>
      </p:sp>
      <p:sp>
        <p:nvSpPr>
          <p:cNvPr id="17411" name="Rectangle 3"/>
          <p:cNvSpPr>
            <a:spLocks noGrp="1" noChangeArrowheads="1"/>
          </p:cNvSpPr>
          <p:nvPr>
            <p:ph type="body" idx="1"/>
          </p:nvPr>
        </p:nvSpPr>
        <p:spPr/>
        <p:txBody>
          <a:bodyPr/>
          <a:lstStyle/>
          <a:p>
            <a:pPr eaLnBrk="1" hangingPunct="1">
              <a:defRPr/>
            </a:pPr>
            <a:r>
              <a:rPr lang="kk-KZ" b="1" u="sng" smtClean="0"/>
              <a:t>Біріншіден:</a:t>
            </a:r>
            <a:r>
              <a:rPr lang="kk-KZ" smtClean="0"/>
              <a:t> қазақ шешендерінің  сөздері қағазда емес, ауызда, халық жадында сақталған. Сондықтан олар сол бастапқы қалпында емес, ұрпақтан –ұрпаққа көшіп, өңдеуге көп ұшыраған.</a:t>
            </a:r>
            <a:endParaRPr lang="ru-RU"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endParaRPr lang="ru-RU" smtClean="0"/>
          </a:p>
        </p:txBody>
      </p:sp>
      <p:sp>
        <p:nvSpPr>
          <p:cNvPr id="18435" name="Rectangle 3"/>
          <p:cNvSpPr>
            <a:spLocks noGrp="1" noChangeArrowheads="1"/>
          </p:cNvSpPr>
          <p:nvPr>
            <p:ph type="body" idx="1"/>
          </p:nvPr>
        </p:nvSpPr>
        <p:spPr/>
        <p:txBody>
          <a:bodyPr/>
          <a:lstStyle/>
          <a:p>
            <a:pPr eaLnBrk="1" hangingPunct="1">
              <a:defRPr/>
            </a:pPr>
            <a:r>
              <a:rPr lang="kk-KZ" b="1" u="sng" smtClean="0"/>
              <a:t>Екіншіден: </a:t>
            </a:r>
            <a:r>
              <a:rPr lang="kk-KZ" smtClean="0"/>
              <a:t>шешендердің сөздері бүкіл қазақ еліне тарағандықтан, өзгеріспен әр жерде әр түрлі адамның атынан айтылатындығы. Демек, шешендік сөздерді алғашқы айтушы жеке адамдар болғанымен, оны кейін өңдеген де, сақтаған да халық болды, сондықтан оның авторы да - халық.</a:t>
            </a:r>
            <a:endParaRPr lang="ru-RU"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kk-KZ" sz="500" b="1" smtClean="0"/>
              <a:t/>
            </a:r>
            <a:br>
              <a:rPr lang="kk-KZ" sz="500" b="1" smtClean="0"/>
            </a:br>
            <a:r>
              <a:rPr lang="kk-KZ" sz="500" b="1" smtClean="0"/>
              <a:t/>
            </a:r>
            <a:br>
              <a:rPr lang="kk-KZ" sz="500" b="1" smtClean="0"/>
            </a:br>
            <a:r>
              <a:rPr lang="kk-KZ" sz="500" b="1" smtClean="0"/>
              <a:t/>
            </a:r>
            <a:br>
              <a:rPr lang="kk-KZ" sz="500" b="1" smtClean="0"/>
            </a:br>
            <a:r>
              <a:rPr lang="kk-KZ" sz="500" b="1" smtClean="0"/>
              <a:t/>
            </a:r>
            <a:br>
              <a:rPr lang="kk-KZ" sz="500" b="1" smtClean="0"/>
            </a:br>
            <a:r>
              <a:rPr lang="kk-KZ" sz="4000" b="1" smtClean="0"/>
              <a:t>3. Шешендік сөздердің түрлері</a:t>
            </a:r>
            <a:r>
              <a:rPr lang="kk-KZ" sz="4000" i="1" smtClean="0"/>
              <a:t/>
            </a:r>
            <a:br>
              <a:rPr lang="kk-KZ" sz="4000" i="1" smtClean="0"/>
            </a:br>
            <a:r>
              <a:rPr lang="kk-KZ" sz="3600" i="1" smtClean="0"/>
              <a:t>а) Жаңа сөздермен жұмыс.</a:t>
            </a:r>
            <a:r>
              <a:rPr lang="kk-KZ" sz="3600" smtClean="0"/>
              <a:t/>
            </a:r>
            <a:br>
              <a:rPr lang="kk-KZ" sz="3600" smtClean="0"/>
            </a:br>
            <a:endParaRPr lang="ru-RU" sz="3600" smtClean="0"/>
          </a:p>
        </p:txBody>
      </p:sp>
      <p:sp>
        <p:nvSpPr>
          <p:cNvPr id="19459" name="Rectangle 3"/>
          <p:cNvSpPr>
            <a:spLocks noGrp="1" noChangeArrowheads="1"/>
          </p:cNvSpPr>
          <p:nvPr>
            <p:ph type="body" sz="half" idx="1"/>
          </p:nvPr>
        </p:nvSpPr>
        <p:spPr/>
        <p:txBody>
          <a:bodyPr/>
          <a:lstStyle/>
          <a:p>
            <a:pPr eaLnBrk="1" hangingPunct="1">
              <a:defRPr/>
            </a:pPr>
            <a:r>
              <a:rPr lang="kk-KZ" smtClean="0"/>
              <a:t>арнау – посвящение</a:t>
            </a:r>
          </a:p>
          <a:p>
            <a:pPr eaLnBrk="1" hangingPunct="1">
              <a:defRPr/>
            </a:pPr>
            <a:r>
              <a:rPr lang="kk-KZ" smtClean="0"/>
              <a:t>толғау – размышление</a:t>
            </a:r>
          </a:p>
          <a:p>
            <a:pPr eaLnBrk="1" hangingPunct="1">
              <a:defRPr/>
            </a:pPr>
            <a:r>
              <a:rPr lang="kk-KZ" smtClean="0"/>
              <a:t>дау-спор</a:t>
            </a:r>
          </a:p>
          <a:p>
            <a:pPr eaLnBrk="1" hangingPunct="1">
              <a:defRPr/>
            </a:pPr>
            <a:r>
              <a:rPr lang="kk-KZ" smtClean="0"/>
              <a:t>сын – критика</a:t>
            </a:r>
          </a:p>
          <a:p>
            <a:pPr eaLnBrk="1" hangingPunct="1">
              <a:defRPr/>
            </a:pPr>
            <a:r>
              <a:rPr lang="kk-KZ" smtClean="0"/>
              <a:t>әзіл – шутка</a:t>
            </a:r>
          </a:p>
          <a:p>
            <a:pPr eaLnBrk="1" hangingPunct="1">
              <a:defRPr/>
            </a:pPr>
            <a:r>
              <a:rPr lang="kk-KZ" smtClean="0"/>
              <a:t>бата- пожелание</a:t>
            </a:r>
          </a:p>
          <a:p>
            <a:pPr eaLnBrk="1" hangingPunct="1">
              <a:defRPr/>
            </a:pPr>
            <a:r>
              <a:rPr lang="kk-KZ" smtClean="0"/>
              <a:t>нақыл – изречение, назидание</a:t>
            </a:r>
          </a:p>
          <a:p>
            <a:pPr eaLnBrk="1" hangingPunct="1">
              <a:buFont typeface="Wingdings" pitchFamily="2" charset="2"/>
              <a:buNone/>
              <a:defRPr/>
            </a:pPr>
            <a:endParaRPr lang="kk-KZ" smtClean="0"/>
          </a:p>
        </p:txBody>
      </p:sp>
      <p:sp>
        <p:nvSpPr>
          <p:cNvPr id="19460" name="Rectangle 4"/>
          <p:cNvSpPr>
            <a:spLocks noGrp="1" noChangeArrowheads="1"/>
          </p:cNvSpPr>
          <p:nvPr>
            <p:ph type="body" sz="half" idx="2"/>
          </p:nvPr>
        </p:nvSpPr>
        <p:spPr/>
        <p:txBody>
          <a:bodyPr/>
          <a:lstStyle/>
          <a:p>
            <a:pPr eaLnBrk="1" hangingPunct="1">
              <a:defRPr/>
            </a:pPr>
            <a:r>
              <a:rPr lang="kk-KZ" smtClean="0"/>
              <a:t>мысал – басня</a:t>
            </a:r>
          </a:p>
          <a:p>
            <a:pPr eaLnBrk="1" hangingPunct="1">
              <a:defRPr/>
            </a:pPr>
            <a:r>
              <a:rPr lang="kk-KZ" smtClean="0"/>
              <a:t>заттық – вещественный</a:t>
            </a:r>
          </a:p>
          <a:p>
            <a:pPr eaLnBrk="1" hangingPunct="1">
              <a:defRPr/>
            </a:pPr>
            <a:r>
              <a:rPr lang="kk-KZ" smtClean="0"/>
              <a:t>рухани- духовный</a:t>
            </a:r>
          </a:p>
          <a:p>
            <a:pPr eaLnBrk="1" hangingPunct="1">
              <a:defRPr/>
            </a:pPr>
            <a:r>
              <a:rPr lang="kk-KZ" smtClean="0"/>
              <a:t>әдет-обычай</a:t>
            </a:r>
          </a:p>
          <a:p>
            <a:pPr eaLnBrk="1" hangingPunct="1">
              <a:defRPr/>
            </a:pPr>
            <a:r>
              <a:rPr lang="kk-KZ" smtClean="0"/>
              <a:t>құндылық – ценность</a:t>
            </a:r>
          </a:p>
          <a:p>
            <a:pPr eaLnBrk="1" hangingPunct="1">
              <a:defRPr/>
            </a:pPr>
            <a:r>
              <a:rPr lang="kk-KZ" smtClean="0"/>
              <a:t>тапқырлық - находчивый</a:t>
            </a:r>
            <a:endParaRPr lang="ru-RU" smtClean="0"/>
          </a:p>
          <a:p>
            <a:pPr eaLnBrk="1" hangingPunct="1">
              <a:defRPr/>
            </a:pPr>
            <a:endParaRPr lang="ru-RU"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sz="quarter"/>
          </p:nvPr>
        </p:nvSpPr>
        <p:spPr/>
        <p:txBody>
          <a:bodyPr/>
          <a:lstStyle/>
          <a:p>
            <a:pPr eaLnBrk="1" hangingPunct="1">
              <a:defRPr/>
            </a:pPr>
            <a:r>
              <a:rPr lang="kk-KZ" smtClean="0"/>
              <a:t>Шешендік сөздердің түрлері</a:t>
            </a:r>
            <a:endParaRPr lang="ru-RU" smtClean="0"/>
          </a:p>
        </p:txBody>
      </p:sp>
      <p:graphicFrame>
        <p:nvGraphicFramePr>
          <p:cNvPr id="2" name="Схема 1"/>
          <p:cNvGraphicFramePr/>
          <p:nvPr/>
        </p:nvGraphicFramePr>
        <p:xfrm>
          <a:off x="425450" y="1568450"/>
          <a:ext cx="7602538" cy="3660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4" name="Rectangle 22"/>
          <p:cNvSpPr>
            <a:spLocks noGrp="1" noChangeArrowheads="1"/>
          </p:cNvSpPr>
          <p:nvPr>
            <p:ph type="title"/>
          </p:nvPr>
        </p:nvSpPr>
        <p:spPr/>
        <p:txBody>
          <a:bodyPr/>
          <a:lstStyle/>
          <a:p>
            <a:pPr eaLnBrk="1" hangingPunct="1">
              <a:defRPr/>
            </a:pPr>
            <a:r>
              <a:rPr lang="kk-KZ" smtClean="0"/>
              <a:t>Шешендік арнау</a:t>
            </a:r>
            <a:endParaRPr lang="ru-RU" smtClean="0"/>
          </a:p>
        </p:txBody>
      </p:sp>
      <p:graphicFrame>
        <p:nvGraphicFramePr>
          <p:cNvPr id="2" name="Схема 1"/>
          <p:cNvGraphicFramePr/>
          <p:nvPr/>
        </p:nvGraphicFramePr>
        <p:xfrm>
          <a:off x="611188" y="1628775"/>
          <a:ext cx="8208962" cy="44640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theme1.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Ripple</Template>
  <TotalTime>67</TotalTime>
  <Words>785</Words>
  <Application>Microsoft Office PowerPoint</Application>
  <PresentationFormat>Экран (4:3)</PresentationFormat>
  <Paragraphs>118</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Wingdings</vt:lpstr>
      <vt:lpstr>Calibri</vt:lpstr>
      <vt:lpstr>Круги</vt:lpstr>
      <vt:lpstr>Презентация PowerPoint</vt:lpstr>
      <vt:lpstr>Сабақтың мақсаты:</vt:lpstr>
      <vt:lpstr>1. Сұрақ-жауап арқылы тақырыпты ашу:</vt:lpstr>
      <vt:lpstr>Презентация PowerPoint</vt:lpstr>
      <vt:lpstr>2. Қазақ шешендік өнерінің ерекшеліктері.</vt:lpstr>
      <vt:lpstr>Презентация PowerPoint</vt:lpstr>
      <vt:lpstr>    3. Шешендік сөздердің түрлері а) Жаңа сөздермен жұмыс. </vt:lpstr>
      <vt:lpstr>Шешендік сөздердің түрлері</vt:lpstr>
      <vt:lpstr>Шешендік арнау</vt:lpstr>
      <vt:lpstr>Шешендік толғау</vt:lpstr>
      <vt:lpstr>Шешендік дау</vt:lpstr>
      <vt:lpstr>Шешендік сөздердің құндылығы</vt:lpstr>
      <vt:lpstr>Презентация PowerPoint</vt:lpstr>
      <vt:lpstr>Төле би     1663 - 1756</vt:lpstr>
      <vt:lpstr>Қазыбек би   1667 – 1763</vt:lpstr>
      <vt:lpstr>Әйтеке би    1689 - 1766</vt:lpstr>
      <vt:lpstr>Ұлағатты сөздер сайысы.</vt:lpstr>
      <vt:lpstr>“Вен” диаграммасымен жұмыс</vt:lpstr>
      <vt:lpstr>Үйге тапсырма:</vt:lpstr>
    </vt:vector>
  </TitlesOfParts>
  <Company>Организация</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Customer</dc:creator>
  <cp:lastModifiedBy>Nurken</cp:lastModifiedBy>
  <cp:revision>13</cp:revision>
  <dcterms:created xsi:type="dcterms:W3CDTF">2012-02-14T11:56:13Z</dcterms:created>
  <dcterms:modified xsi:type="dcterms:W3CDTF">2012-09-08T17:46:49Z</dcterms:modified>
</cp:coreProperties>
</file>