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71" r:id="rId4"/>
    <p:sldId id="264" r:id="rId5"/>
    <p:sldId id="267" r:id="rId6"/>
    <p:sldId id="266" r:id="rId7"/>
    <p:sldId id="265" r:id="rId8"/>
    <p:sldId id="263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5" autoAdjust="0"/>
    <p:restoredTop sz="94662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1D68B9-3D35-4DE8-A748-FC8E0B7DCE2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2FCD83-14C8-4129-BD8F-AB420224E07E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ән айту</a:t>
          </a:r>
          <a:endParaRPr lang="ru-RU" sz="24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F74372A-08CC-4F79-8F31-DDA7AAABCD26}" type="parTrans" cxnId="{B50439D0-F7B3-4DFC-8EB4-D8521083232E}">
      <dgm:prSet/>
      <dgm:spPr/>
      <dgm:t>
        <a:bodyPr/>
        <a:lstStyle/>
        <a:p>
          <a:endParaRPr lang="ru-RU"/>
        </a:p>
      </dgm:t>
    </dgm:pt>
    <dgm:pt modelId="{07B95470-6EEF-4611-9D2F-11CF8E00D6F0}" type="sibTrans" cxnId="{B50439D0-F7B3-4DFC-8EB4-D8521083232E}">
      <dgm:prSet/>
      <dgm:spPr/>
      <dgm:t>
        <a:bodyPr/>
        <a:lstStyle/>
        <a:p>
          <a:endParaRPr lang="ru-RU"/>
        </a:p>
      </dgm:t>
    </dgm:pt>
    <dgm:pt modelId="{9AE489A0-CA1A-482F-90CF-19685B7F0B3E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хормен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3D1235-731D-4615-A70C-2261972124CA}" type="parTrans" cxnId="{3BDE6E4E-B6D5-427B-8BEE-BF044F013F32}">
      <dgm:prSet/>
      <dgm:spPr/>
      <dgm:t>
        <a:bodyPr/>
        <a:lstStyle/>
        <a:p>
          <a:endParaRPr lang="ru-RU"/>
        </a:p>
      </dgm:t>
    </dgm:pt>
    <dgm:pt modelId="{A92C9C33-ABA7-4C26-895D-D843F1697645}" type="sibTrans" cxnId="{3BDE6E4E-B6D5-427B-8BEE-BF044F013F32}">
      <dgm:prSet/>
      <dgm:spPr/>
      <dgm:t>
        <a:bodyPr/>
        <a:lstStyle/>
        <a:p>
          <a:endParaRPr lang="ru-RU"/>
        </a:p>
      </dgm:t>
    </dgm:pt>
    <dgm:pt modelId="{06C5524D-9E6A-4978-A2F5-D383417F3DC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жетігенмен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AE72B9-F177-40C5-946F-5EEEE6D9B463}" type="parTrans" cxnId="{D106D684-603F-49EE-9324-7C1D7FD05D25}">
      <dgm:prSet/>
      <dgm:spPr/>
      <dgm:t>
        <a:bodyPr/>
        <a:lstStyle/>
        <a:p>
          <a:endParaRPr lang="ru-RU"/>
        </a:p>
      </dgm:t>
    </dgm:pt>
    <dgm:pt modelId="{BC493613-A823-4ABF-AB18-985107BE6E46}" type="sibTrans" cxnId="{D106D684-603F-49EE-9324-7C1D7FD05D25}">
      <dgm:prSet/>
      <dgm:spPr/>
      <dgm:t>
        <a:bodyPr/>
        <a:lstStyle/>
        <a:p>
          <a:endParaRPr lang="ru-RU"/>
        </a:p>
      </dgm:t>
    </dgm:pt>
    <dgm:pt modelId="{B82011D3-7F11-4240-BDC1-47282C4726B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фортопьянада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FE31E21-544B-4455-83C2-262A22EC62C9}" type="parTrans" cxnId="{51620529-9F97-4224-B6FD-D80EB7438428}">
      <dgm:prSet/>
      <dgm:spPr/>
      <dgm:t>
        <a:bodyPr/>
        <a:lstStyle/>
        <a:p>
          <a:endParaRPr lang="ru-RU"/>
        </a:p>
      </dgm:t>
    </dgm:pt>
    <dgm:pt modelId="{E31C6C53-7644-4FFD-9EF6-2910DD1DB39A}" type="sibTrans" cxnId="{51620529-9F97-4224-B6FD-D80EB7438428}">
      <dgm:prSet/>
      <dgm:spPr/>
      <dgm:t>
        <a:bodyPr/>
        <a:lstStyle/>
        <a:p>
          <a:endParaRPr lang="ru-RU"/>
        </a:p>
      </dgm:t>
    </dgm:pt>
    <dgm:pt modelId="{65EDDF41-FD0A-4461-914E-DA29B7939A3F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домбырамен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40BF3C-8C7A-4A46-AD23-AF2A18D45B0E}" type="parTrans" cxnId="{D2B52493-3F3F-4DF7-9216-82CAC6E2AC1F}">
      <dgm:prSet/>
      <dgm:spPr/>
      <dgm:t>
        <a:bodyPr/>
        <a:lstStyle/>
        <a:p>
          <a:endParaRPr lang="ru-RU"/>
        </a:p>
      </dgm:t>
    </dgm:pt>
    <dgm:pt modelId="{34FE0CDF-D958-45E7-A262-8D4E7B95D1FF}" type="sibTrans" cxnId="{D2B52493-3F3F-4DF7-9216-82CAC6E2AC1F}">
      <dgm:prSet/>
      <dgm:spPr/>
      <dgm:t>
        <a:bodyPr/>
        <a:lstStyle/>
        <a:p>
          <a:endParaRPr lang="ru-RU"/>
        </a:p>
      </dgm:t>
    </dgm:pt>
    <dgm:pt modelId="{58CC3AFD-78A4-4CA6-A1FA-D96FA6C87B7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жеке дара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348546-015D-4DD4-9EC3-FEC336118C78}" type="parTrans" cxnId="{077CA556-61EA-48D8-9F57-96B7243193DC}">
      <dgm:prSet/>
      <dgm:spPr/>
      <dgm:t>
        <a:bodyPr/>
        <a:lstStyle/>
        <a:p>
          <a:endParaRPr lang="ru-RU"/>
        </a:p>
      </dgm:t>
    </dgm:pt>
    <dgm:pt modelId="{6AD0BB2E-B781-43A9-A10E-BDB96DF8FE28}" type="sibTrans" cxnId="{077CA556-61EA-48D8-9F57-96B7243193DC}">
      <dgm:prSet/>
      <dgm:spPr/>
      <dgm:t>
        <a:bodyPr/>
        <a:lstStyle/>
        <a:p>
          <a:endParaRPr lang="ru-RU"/>
        </a:p>
      </dgm:t>
    </dgm:pt>
    <dgm:pt modelId="{EE161286-B964-4DEE-BF71-408BCA705320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қобызбен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95D8DCB-2596-4C29-AF24-A171290EC6EF}" type="parTrans" cxnId="{14211F34-61CD-4418-A612-B5FA29240D87}">
      <dgm:prSet/>
      <dgm:spPr/>
      <dgm:t>
        <a:bodyPr/>
        <a:lstStyle/>
        <a:p>
          <a:endParaRPr lang="ru-RU"/>
        </a:p>
      </dgm:t>
    </dgm:pt>
    <dgm:pt modelId="{4FEFFA63-AE40-46E2-9EA2-0D64E1D1A9CC}" type="sibTrans" cxnId="{14211F34-61CD-4418-A612-B5FA29240D87}">
      <dgm:prSet/>
      <dgm:spPr/>
      <dgm:t>
        <a:bodyPr/>
        <a:lstStyle/>
        <a:p>
          <a:endParaRPr lang="ru-RU"/>
        </a:p>
      </dgm:t>
    </dgm:pt>
    <dgm:pt modelId="{C18E237F-FE03-4C41-9733-543E616CBFF9}" type="pres">
      <dgm:prSet presAssocID="{FA1D68B9-3D35-4DE8-A748-FC8E0B7DCE2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5E122A-E359-4B35-8DD0-5602CBEADFC1}" type="pres">
      <dgm:prSet presAssocID="{522FCD83-14C8-4129-BD8F-AB420224E07E}" presName="centerShape" presStyleLbl="node0" presStyleIdx="0" presStyleCnt="1" custScaleX="200558"/>
      <dgm:spPr/>
      <dgm:t>
        <a:bodyPr/>
        <a:lstStyle/>
        <a:p>
          <a:endParaRPr lang="ru-RU"/>
        </a:p>
      </dgm:t>
    </dgm:pt>
    <dgm:pt modelId="{292B12C1-75F7-43A3-9E5B-3D922D5D501F}" type="pres">
      <dgm:prSet presAssocID="{643D1235-731D-4615-A70C-2261972124CA}" presName="parTrans" presStyleLbl="sibTrans2D1" presStyleIdx="0" presStyleCnt="6"/>
      <dgm:spPr/>
      <dgm:t>
        <a:bodyPr/>
        <a:lstStyle/>
        <a:p>
          <a:endParaRPr lang="ru-RU"/>
        </a:p>
      </dgm:t>
    </dgm:pt>
    <dgm:pt modelId="{542D2491-D78B-4862-A585-050C1819327A}" type="pres">
      <dgm:prSet presAssocID="{643D1235-731D-4615-A70C-2261972124CA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80A4D78E-8872-49F2-8A1B-04F0D4E67575}" type="pres">
      <dgm:prSet presAssocID="{9AE489A0-CA1A-482F-90CF-19685B7F0B3E}" presName="node" presStyleLbl="node1" presStyleIdx="0" presStyleCnt="6" custScaleX="212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1757E-B10C-47B8-87AB-21C589D07CF7}" type="pres">
      <dgm:prSet presAssocID="{A0348546-015D-4DD4-9EC3-FEC336118C78}" presName="parTrans" presStyleLbl="sibTrans2D1" presStyleIdx="1" presStyleCnt="6"/>
      <dgm:spPr/>
      <dgm:t>
        <a:bodyPr/>
        <a:lstStyle/>
        <a:p>
          <a:endParaRPr lang="ru-RU"/>
        </a:p>
      </dgm:t>
    </dgm:pt>
    <dgm:pt modelId="{FAAF21C1-C000-4D23-B46F-DB33C7AE052C}" type="pres">
      <dgm:prSet presAssocID="{A0348546-015D-4DD4-9EC3-FEC336118C78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E8DF42F7-EBD5-4FEE-871A-4E77F86D7964}" type="pres">
      <dgm:prSet presAssocID="{58CC3AFD-78A4-4CA6-A1FA-D96FA6C87B71}" presName="node" presStyleLbl="node1" presStyleIdx="1" presStyleCnt="6" custScaleX="212202" custRadScaleRad="152375" custRadScaleInc="294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D4F741-FD79-4750-A47B-FB27AC0691B0}" type="pres">
      <dgm:prSet presAssocID="{E5AE72B9-F177-40C5-946F-5EEEE6D9B463}" presName="parTrans" presStyleLbl="sibTrans2D1" presStyleIdx="2" presStyleCnt="6"/>
      <dgm:spPr/>
      <dgm:t>
        <a:bodyPr/>
        <a:lstStyle/>
        <a:p>
          <a:endParaRPr lang="ru-RU"/>
        </a:p>
      </dgm:t>
    </dgm:pt>
    <dgm:pt modelId="{EFFA0478-5D22-4E28-B571-1E38F182D193}" type="pres">
      <dgm:prSet presAssocID="{E5AE72B9-F177-40C5-946F-5EEEE6D9B463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3B06E2C2-F99E-44AB-9F78-DEFD83E52B29}" type="pres">
      <dgm:prSet presAssocID="{06C5524D-9E6A-4978-A2F5-D383417F3DC5}" presName="node" presStyleLbl="node1" presStyleIdx="2" presStyleCnt="6" custScaleX="212202" custRadScaleRad="154644" custRadScaleInc="-24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CAF387-E65E-40C6-9031-FCCBFA735289}" type="pres">
      <dgm:prSet presAssocID="{295D8DCB-2596-4C29-AF24-A171290EC6EF}" presName="parTrans" presStyleLbl="sibTrans2D1" presStyleIdx="3" presStyleCnt="6"/>
      <dgm:spPr/>
      <dgm:t>
        <a:bodyPr/>
        <a:lstStyle/>
        <a:p>
          <a:endParaRPr lang="ru-RU"/>
        </a:p>
      </dgm:t>
    </dgm:pt>
    <dgm:pt modelId="{2ACD9544-509B-4E40-A5D2-C07CE46BE9BC}" type="pres">
      <dgm:prSet presAssocID="{295D8DCB-2596-4C29-AF24-A171290EC6EF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8211DF6F-35D3-43E2-8078-61B2019F0E16}" type="pres">
      <dgm:prSet presAssocID="{EE161286-B964-4DEE-BF71-408BCA705320}" presName="node" presStyleLbl="node1" presStyleIdx="3" presStyleCnt="6" custScaleX="212202" custRadScaleRad="102887" custRadScaleInc="141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8BFA79-A641-4398-A0F3-1CA08D06DD7C}" type="pres">
      <dgm:prSet presAssocID="{3FE31E21-544B-4455-83C2-262A22EC62C9}" presName="parTrans" presStyleLbl="sibTrans2D1" presStyleIdx="4" presStyleCnt="6"/>
      <dgm:spPr/>
      <dgm:t>
        <a:bodyPr/>
        <a:lstStyle/>
        <a:p>
          <a:endParaRPr lang="ru-RU"/>
        </a:p>
      </dgm:t>
    </dgm:pt>
    <dgm:pt modelId="{B8D63EBC-E39A-4C00-9337-3271604CE759}" type="pres">
      <dgm:prSet presAssocID="{3FE31E21-544B-4455-83C2-262A22EC62C9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D52B6E15-B88D-4988-8A76-159E70C430A3}" type="pres">
      <dgm:prSet presAssocID="{B82011D3-7F11-4240-BDC1-47282C4726B1}" presName="node" presStyleLbl="node1" presStyleIdx="4" presStyleCnt="6" custScaleX="224566" custRadScaleRad="157808" custRadScaleInc="38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D9856-0181-4ABB-897B-5D9DA76E922D}" type="pres">
      <dgm:prSet presAssocID="{9740BF3C-8C7A-4A46-AD23-AF2A18D45B0E}" presName="parTrans" presStyleLbl="sibTrans2D1" presStyleIdx="5" presStyleCnt="6"/>
      <dgm:spPr/>
      <dgm:t>
        <a:bodyPr/>
        <a:lstStyle/>
        <a:p>
          <a:endParaRPr lang="ru-RU"/>
        </a:p>
      </dgm:t>
    </dgm:pt>
    <dgm:pt modelId="{2A4D2447-EF8C-4051-84B6-0F7831849E4E}" type="pres">
      <dgm:prSet presAssocID="{9740BF3C-8C7A-4A46-AD23-AF2A18D45B0E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179C69F7-4FE4-42F3-A3BB-11BCB7E2F166}" type="pres">
      <dgm:prSet presAssocID="{65EDDF41-FD0A-4461-914E-DA29B7939A3F}" presName="node" presStyleLbl="node1" presStyleIdx="5" presStyleCnt="6" custScaleX="212202" custRadScaleRad="158292" custRadScaleInc="-19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5DD799-7A1D-4588-B3D1-C0A7BBCC4854}" type="presOf" srcId="{643D1235-731D-4615-A70C-2261972124CA}" destId="{292B12C1-75F7-43A3-9E5B-3D922D5D501F}" srcOrd="0" destOrd="0" presId="urn:microsoft.com/office/officeart/2005/8/layout/radial5"/>
    <dgm:cxn modelId="{BA936748-3ADD-49C8-B544-FFB622CABE91}" type="presOf" srcId="{295D8DCB-2596-4C29-AF24-A171290EC6EF}" destId="{7CCAF387-E65E-40C6-9031-FCCBFA735289}" srcOrd="0" destOrd="0" presId="urn:microsoft.com/office/officeart/2005/8/layout/radial5"/>
    <dgm:cxn modelId="{FBC895A4-15CE-421A-913E-0C742297B5FB}" type="presOf" srcId="{3FE31E21-544B-4455-83C2-262A22EC62C9}" destId="{B98BFA79-A641-4398-A0F3-1CA08D06DD7C}" srcOrd="0" destOrd="0" presId="urn:microsoft.com/office/officeart/2005/8/layout/radial5"/>
    <dgm:cxn modelId="{1B50AAF3-CF52-4CEC-B2E3-066532236CEC}" type="presOf" srcId="{65EDDF41-FD0A-4461-914E-DA29B7939A3F}" destId="{179C69F7-4FE4-42F3-A3BB-11BCB7E2F166}" srcOrd="0" destOrd="0" presId="urn:microsoft.com/office/officeart/2005/8/layout/radial5"/>
    <dgm:cxn modelId="{24B6FDBD-31D9-49D9-90EE-9E002CB83A21}" type="presOf" srcId="{9740BF3C-8C7A-4A46-AD23-AF2A18D45B0E}" destId="{2A4D2447-EF8C-4051-84B6-0F7831849E4E}" srcOrd="1" destOrd="0" presId="urn:microsoft.com/office/officeart/2005/8/layout/radial5"/>
    <dgm:cxn modelId="{077CA556-61EA-48D8-9F57-96B7243193DC}" srcId="{522FCD83-14C8-4129-BD8F-AB420224E07E}" destId="{58CC3AFD-78A4-4CA6-A1FA-D96FA6C87B71}" srcOrd="1" destOrd="0" parTransId="{A0348546-015D-4DD4-9EC3-FEC336118C78}" sibTransId="{6AD0BB2E-B781-43A9-A10E-BDB96DF8FE28}"/>
    <dgm:cxn modelId="{C00E483E-AED3-4D11-B44D-CCB7A1CE3E7C}" type="presOf" srcId="{A0348546-015D-4DD4-9EC3-FEC336118C78}" destId="{B071757E-B10C-47B8-87AB-21C589D07CF7}" srcOrd="0" destOrd="0" presId="urn:microsoft.com/office/officeart/2005/8/layout/radial5"/>
    <dgm:cxn modelId="{BDCF808C-2ED6-4098-A403-0846EAF5A58A}" type="presOf" srcId="{A0348546-015D-4DD4-9EC3-FEC336118C78}" destId="{FAAF21C1-C000-4D23-B46F-DB33C7AE052C}" srcOrd="1" destOrd="0" presId="urn:microsoft.com/office/officeart/2005/8/layout/radial5"/>
    <dgm:cxn modelId="{1D7257DD-FEF9-4399-A099-732495A2DD48}" type="presOf" srcId="{FA1D68B9-3D35-4DE8-A748-FC8E0B7DCE29}" destId="{C18E237F-FE03-4C41-9733-543E616CBFF9}" srcOrd="0" destOrd="0" presId="urn:microsoft.com/office/officeart/2005/8/layout/radial5"/>
    <dgm:cxn modelId="{B50439D0-F7B3-4DFC-8EB4-D8521083232E}" srcId="{FA1D68B9-3D35-4DE8-A748-FC8E0B7DCE29}" destId="{522FCD83-14C8-4129-BD8F-AB420224E07E}" srcOrd="0" destOrd="0" parTransId="{2F74372A-08CC-4F79-8F31-DDA7AAABCD26}" sibTransId="{07B95470-6EEF-4611-9D2F-11CF8E00D6F0}"/>
    <dgm:cxn modelId="{8D44C3D5-5284-4E86-9DDD-C848EDEB031B}" type="presOf" srcId="{58CC3AFD-78A4-4CA6-A1FA-D96FA6C87B71}" destId="{E8DF42F7-EBD5-4FEE-871A-4E77F86D7964}" srcOrd="0" destOrd="0" presId="urn:microsoft.com/office/officeart/2005/8/layout/radial5"/>
    <dgm:cxn modelId="{6C38855D-299B-46ED-A8BF-83EAE38B9AE1}" type="presOf" srcId="{E5AE72B9-F177-40C5-946F-5EEEE6D9B463}" destId="{08D4F741-FD79-4750-A47B-FB27AC0691B0}" srcOrd="0" destOrd="0" presId="urn:microsoft.com/office/officeart/2005/8/layout/radial5"/>
    <dgm:cxn modelId="{D2B52493-3F3F-4DF7-9216-82CAC6E2AC1F}" srcId="{522FCD83-14C8-4129-BD8F-AB420224E07E}" destId="{65EDDF41-FD0A-4461-914E-DA29B7939A3F}" srcOrd="5" destOrd="0" parTransId="{9740BF3C-8C7A-4A46-AD23-AF2A18D45B0E}" sibTransId="{34FE0CDF-D958-45E7-A262-8D4E7B95D1FF}"/>
    <dgm:cxn modelId="{C3875BD5-67B3-4BA4-B97E-7336F2AFEB08}" type="presOf" srcId="{643D1235-731D-4615-A70C-2261972124CA}" destId="{542D2491-D78B-4862-A585-050C1819327A}" srcOrd="1" destOrd="0" presId="urn:microsoft.com/office/officeart/2005/8/layout/radial5"/>
    <dgm:cxn modelId="{B60C5EFB-B1DF-4ECA-A43F-93D0D9DFFE7F}" type="presOf" srcId="{9AE489A0-CA1A-482F-90CF-19685B7F0B3E}" destId="{80A4D78E-8872-49F2-8A1B-04F0D4E67575}" srcOrd="0" destOrd="0" presId="urn:microsoft.com/office/officeart/2005/8/layout/radial5"/>
    <dgm:cxn modelId="{D106D684-603F-49EE-9324-7C1D7FD05D25}" srcId="{522FCD83-14C8-4129-BD8F-AB420224E07E}" destId="{06C5524D-9E6A-4978-A2F5-D383417F3DC5}" srcOrd="2" destOrd="0" parTransId="{E5AE72B9-F177-40C5-946F-5EEEE6D9B463}" sibTransId="{BC493613-A823-4ABF-AB18-985107BE6E46}"/>
    <dgm:cxn modelId="{950E27EB-3B4A-492E-BFFD-146BF946C569}" type="presOf" srcId="{EE161286-B964-4DEE-BF71-408BCA705320}" destId="{8211DF6F-35D3-43E2-8078-61B2019F0E16}" srcOrd="0" destOrd="0" presId="urn:microsoft.com/office/officeart/2005/8/layout/radial5"/>
    <dgm:cxn modelId="{F319EE0C-AC57-4015-8CD5-60A652EF7967}" type="presOf" srcId="{E5AE72B9-F177-40C5-946F-5EEEE6D9B463}" destId="{EFFA0478-5D22-4E28-B571-1E38F182D193}" srcOrd="1" destOrd="0" presId="urn:microsoft.com/office/officeart/2005/8/layout/radial5"/>
    <dgm:cxn modelId="{F1BFD892-10FC-4DC2-A93C-624BAD3AEC13}" type="presOf" srcId="{B82011D3-7F11-4240-BDC1-47282C4726B1}" destId="{D52B6E15-B88D-4988-8A76-159E70C430A3}" srcOrd="0" destOrd="0" presId="urn:microsoft.com/office/officeart/2005/8/layout/radial5"/>
    <dgm:cxn modelId="{502E3F73-034A-4371-A4F0-73C998374E64}" type="presOf" srcId="{3FE31E21-544B-4455-83C2-262A22EC62C9}" destId="{B8D63EBC-E39A-4C00-9337-3271604CE759}" srcOrd="1" destOrd="0" presId="urn:microsoft.com/office/officeart/2005/8/layout/radial5"/>
    <dgm:cxn modelId="{A602F9F9-7E7B-4C4F-8E68-50BE6FCE55C1}" type="presOf" srcId="{295D8DCB-2596-4C29-AF24-A171290EC6EF}" destId="{2ACD9544-509B-4E40-A5D2-C07CE46BE9BC}" srcOrd="1" destOrd="0" presId="urn:microsoft.com/office/officeart/2005/8/layout/radial5"/>
    <dgm:cxn modelId="{72037153-4451-4843-B5C6-F9125915EBFD}" type="presOf" srcId="{06C5524D-9E6A-4978-A2F5-D383417F3DC5}" destId="{3B06E2C2-F99E-44AB-9F78-DEFD83E52B29}" srcOrd="0" destOrd="0" presId="urn:microsoft.com/office/officeart/2005/8/layout/radial5"/>
    <dgm:cxn modelId="{3BDE6E4E-B6D5-427B-8BEE-BF044F013F32}" srcId="{522FCD83-14C8-4129-BD8F-AB420224E07E}" destId="{9AE489A0-CA1A-482F-90CF-19685B7F0B3E}" srcOrd="0" destOrd="0" parTransId="{643D1235-731D-4615-A70C-2261972124CA}" sibTransId="{A92C9C33-ABA7-4C26-895D-D843F1697645}"/>
    <dgm:cxn modelId="{51620529-9F97-4224-B6FD-D80EB7438428}" srcId="{522FCD83-14C8-4129-BD8F-AB420224E07E}" destId="{B82011D3-7F11-4240-BDC1-47282C4726B1}" srcOrd="4" destOrd="0" parTransId="{3FE31E21-544B-4455-83C2-262A22EC62C9}" sibTransId="{E31C6C53-7644-4FFD-9EF6-2910DD1DB39A}"/>
    <dgm:cxn modelId="{5801C87C-04F4-4E23-9ABD-632E7EEB994C}" type="presOf" srcId="{522FCD83-14C8-4129-BD8F-AB420224E07E}" destId="{8D5E122A-E359-4B35-8DD0-5602CBEADFC1}" srcOrd="0" destOrd="0" presId="urn:microsoft.com/office/officeart/2005/8/layout/radial5"/>
    <dgm:cxn modelId="{3FADB7D9-9969-494C-91D0-7DCEA181591F}" type="presOf" srcId="{9740BF3C-8C7A-4A46-AD23-AF2A18D45B0E}" destId="{2AFD9856-0181-4ABB-897B-5D9DA76E922D}" srcOrd="0" destOrd="0" presId="urn:microsoft.com/office/officeart/2005/8/layout/radial5"/>
    <dgm:cxn modelId="{14211F34-61CD-4418-A612-B5FA29240D87}" srcId="{522FCD83-14C8-4129-BD8F-AB420224E07E}" destId="{EE161286-B964-4DEE-BF71-408BCA705320}" srcOrd="3" destOrd="0" parTransId="{295D8DCB-2596-4C29-AF24-A171290EC6EF}" sibTransId="{4FEFFA63-AE40-46E2-9EA2-0D64E1D1A9CC}"/>
    <dgm:cxn modelId="{A9E1CE7E-B7A2-44C7-AD17-9F40D3D06D18}" type="presParOf" srcId="{C18E237F-FE03-4C41-9733-543E616CBFF9}" destId="{8D5E122A-E359-4B35-8DD0-5602CBEADFC1}" srcOrd="0" destOrd="0" presId="urn:microsoft.com/office/officeart/2005/8/layout/radial5"/>
    <dgm:cxn modelId="{79F7FA0A-0D08-46CA-A656-BAAE16DF761D}" type="presParOf" srcId="{C18E237F-FE03-4C41-9733-543E616CBFF9}" destId="{292B12C1-75F7-43A3-9E5B-3D922D5D501F}" srcOrd="1" destOrd="0" presId="urn:microsoft.com/office/officeart/2005/8/layout/radial5"/>
    <dgm:cxn modelId="{74A11525-65C0-40F5-A3F3-0A2CFCB81B30}" type="presParOf" srcId="{292B12C1-75F7-43A3-9E5B-3D922D5D501F}" destId="{542D2491-D78B-4862-A585-050C1819327A}" srcOrd="0" destOrd="0" presId="urn:microsoft.com/office/officeart/2005/8/layout/radial5"/>
    <dgm:cxn modelId="{6ADFD7E4-DE11-4108-A35A-BE2C2E36D9C5}" type="presParOf" srcId="{C18E237F-FE03-4C41-9733-543E616CBFF9}" destId="{80A4D78E-8872-49F2-8A1B-04F0D4E67575}" srcOrd="2" destOrd="0" presId="urn:microsoft.com/office/officeart/2005/8/layout/radial5"/>
    <dgm:cxn modelId="{3648FF38-F6CA-4506-B47E-DBFEBCD78130}" type="presParOf" srcId="{C18E237F-FE03-4C41-9733-543E616CBFF9}" destId="{B071757E-B10C-47B8-87AB-21C589D07CF7}" srcOrd="3" destOrd="0" presId="urn:microsoft.com/office/officeart/2005/8/layout/radial5"/>
    <dgm:cxn modelId="{A80C6BF7-E6FD-4213-B47A-87A4A71ADD57}" type="presParOf" srcId="{B071757E-B10C-47B8-87AB-21C589D07CF7}" destId="{FAAF21C1-C000-4D23-B46F-DB33C7AE052C}" srcOrd="0" destOrd="0" presId="urn:microsoft.com/office/officeart/2005/8/layout/radial5"/>
    <dgm:cxn modelId="{88FE9612-4351-457A-A46E-536050306CE2}" type="presParOf" srcId="{C18E237F-FE03-4C41-9733-543E616CBFF9}" destId="{E8DF42F7-EBD5-4FEE-871A-4E77F86D7964}" srcOrd="4" destOrd="0" presId="urn:microsoft.com/office/officeart/2005/8/layout/radial5"/>
    <dgm:cxn modelId="{FF8CED0D-0059-4007-93A1-C8A687B4C5DB}" type="presParOf" srcId="{C18E237F-FE03-4C41-9733-543E616CBFF9}" destId="{08D4F741-FD79-4750-A47B-FB27AC0691B0}" srcOrd="5" destOrd="0" presId="urn:microsoft.com/office/officeart/2005/8/layout/radial5"/>
    <dgm:cxn modelId="{2824B4DC-4D39-47C2-9F6B-87319F74F513}" type="presParOf" srcId="{08D4F741-FD79-4750-A47B-FB27AC0691B0}" destId="{EFFA0478-5D22-4E28-B571-1E38F182D193}" srcOrd="0" destOrd="0" presId="urn:microsoft.com/office/officeart/2005/8/layout/radial5"/>
    <dgm:cxn modelId="{65065027-B6FC-490C-940F-86D108B0B564}" type="presParOf" srcId="{C18E237F-FE03-4C41-9733-543E616CBFF9}" destId="{3B06E2C2-F99E-44AB-9F78-DEFD83E52B29}" srcOrd="6" destOrd="0" presId="urn:microsoft.com/office/officeart/2005/8/layout/radial5"/>
    <dgm:cxn modelId="{A097A69E-EB49-42C9-90B5-A0B305BBAC07}" type="presParOf" srcId="{C18E237F-FE03-4C41-9733-543E616CBFF9}" destId="{7CCAF387-E65E-40C6-9031-FCCBFA735289}" srcOrd="7" destOrd="0" presId="urn:microsoft.com/office/officeart/2005/8/layout/radial5"/>
    <dgm:cxn modelId="{DE21448C-9B25-43C3-A3D9-1B92383F86D3}" type="presParOf" srcId="{7CCAF387-E65E-40C6-9031-FCCBFA735289}" destId="{2ACD9544-509B-4E40-A5D2-C07CE46BE9BC}" srcOrd="0" destOrd="0" presId="urn:microsoft.com/office/officeart/2005/8/layout/radial5"/>
    <dgm:cxn modelId="{E45B4AE9-54BC-472C-8C3C-202BC4C7F7AA}" type="presParOf" srcId="{C18E237F-FE03-4C41-9733-543E616CBFF9}" destId="{8211DF6F-35D3-43E2-8078-61B2019F0E16}" srcOrd="8" destOrd="0" presId="urn:microsoft.com/office/officeart/2005/8/layout/radial5"/>
    <dgm:cxn modelId="{579D5D2F-AC7A-48E4-8DB5-ABAB118B178D}" type="presParOf" srcId="{C18E237F-FE03-4C41-9733-543E616CBFF9}" destId="{B98BFA79-A641-4398-A0F3-1CA08D06DD7C}" srcOrd="9" destOrd="0" presId="urn:microsoft.com/office/officeart/2005/8/layout/radial5"/>
    <dgm:cxn modelId="{558420CA-7C59-4C2B-9CC4-93B67423AE85}" type="presParOf" srcId="{B98BFA79-A641-4398-A0F3-1CA08D06DD7C}" destId="{B8D63EBC-E39A-4C00-9337-3271604CE759}" srcOrd="0" destOrd="0" presId="urn:microsoft.com/office/officeart/2005/8/layout/radial5"/>
    <dgm:cxn modelId="{44CEB511-7FDD-40A9-9C1D-586B22B93E81}" type="presParOf" srcId="{C18E237F-FE03-4C41-9733-543E616CBFF9}" destId="{D52B6E15-B88D-4988-8A76-159E70C430A3}" srcOrd="10" destOrd="0" presId="urn:microsoft.com/office/officeart/2005/8/layout/radial5"/>
    <dgm:cxn modelId="{7FE7FE6E-B8FE-41BA-B211-4921F710ECEC}" type="presParOf" srcId="{C18E237F-FE03-4C41-9733-543E616CBFF9}" destId="{2AFD9856-0181-4ABB-897B-5D9DA76E922D}" srcOrd="11" destOrd="0" presId="urn:microsoft.com/office/officeart/2005/8/layout/radial5"/>
    <dgm:cxn modelId="{21C99AF2-E96A-431D-BD29-46C7ED8768B8}" type="presParOf" srcId="{2AFD9856-0181-4ABB-897B-5D9DA76E922D}" destId="{2A4D2447-EF8C-4051-84B6-0F7831849E4E}" srcOrd="0" destOrd="0" presId="urn:microsoft.com/office/officeart/2005/8/layout/radial5"/>
    <dgm:cxn modelId="{01D80D69-30FF-4D32-B08E-B3C59FAD3780}" type="presParOf" srcId="{C18E237F-FE03-4C41-9733-543E616CBFF9}" destId="{179C69F7-4FE4-42F3-A3BB-11BCB7E2F166}" srcOrd="12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smajliki.ru/smilie-669882375.htm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5984" y="150017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928670"/>
            <a:ext cx="392440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Қаңтардың жиырма екісі</a:t>
            </a:r>
          </a:p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Сынып жұмысы</a:t>
            </a:r>
          </a:p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Менің әуес ісім – ән айту    </a:t>
            </a:r>
          </a:p>
          <a:p>
            <a:pPr algn="ctr"/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428868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1. Берілген сөйлемдерден етістіктерді теріп жазып, ырықсыз етіс жасаңдар.</a:t>
            </a:r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786058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endParaRPr lang="kk-KZ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kk-KZ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Терме диктант</a:t>
            </a:r>
          </a:p>
          <a:p>
            <a:pPr algn="just" eaLnBrk="0" hangingPunct="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Мен  Қостанайдағы әнші   Дәмерді  білемін.  Дәмер әншілікті  мектеп жасынан бастаған.  Ол домбырамен  ән  салады. Ол, жалпы, алты ән жазған. Оның «Қостанайым», «Обағаным» әндері тыңдармандарының  жүрегінен орын алған. </a:t>
            </a:r>
          </a:p>
          <a:p>
            <a:pPr algn="just" eaLnBrk="0" hangingPunct="0"/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43063" y="1643063"/>
            <a:ext cx="6429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пікір – </a:t>
            </a:r>
            <a:r>
              <a:rPr lang="kk-KZ" sz="28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мнение</a:t>
            </a:r>
            <a:endParaRPr lang="ru-RU" sz="28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14500" y="2643188"/>
            <a:ext cx="6643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қадірлеу – </a:t>
            </a:r>
            <a:r>
              <a:rPr lang="kk-KZ" sz="28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уважать</a:t>
            </a:r>
            <a:endParaRPr lang="ru-RU" sz="28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14500" y="3643313"/>
            <a:ext cx="6072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кәсіп ету – </a:t>
            </a:r>
            <a:r>
              <a:rPr lang="kk-KZ" sz="28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здесь: заниматься</a:t>
            </a:r>
            <a:r>
              <a:rPr lang="kk-KZ" sz="28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500563"/>
            <a:ext cx="2000250" cy="2095500"/>
          </a:xfrm>
          <a:prstGeom prst="rect">
            <a:avLst/>
          </a:prstGeom>
          <a:noFill/>
          <a:ln>
            <a:noFill/>
          </a:ln>
          <a:effectLst>
            <a:outerShdw blurRad="50800" dist="50800" dir="8100000" algn="tl" rotWithShape="0">
              <a:srgbClr val="7D7D7D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571736" y="857232"/>
            <a:ext cx="287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dirty="0" smtClean="0"/>
              <a:t>          Жаңа сөздер: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71480"/>
            <a:ext cx="270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Жаңа сабақ 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1896353a24fa7ae75b9b990649c136e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3357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24" y="1643050"/>
            <a:ext cx="78581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Оқулықпен жұмыс.</a:t>
            </a:r>
          </a:p>
          <a:p>
            <a:pPr algn="just"/>
            <a:endParaRPr lang="kk-K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1-тапсырма. </a:t>
            </a: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Диалогты оқыңдар,  аударыңдар,  </a:t>
            </a:r>
          </a:p>
          <a:p>
            <a:pPr algn="just"/>
            <a:endParaRPr lang="kk-KZ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диалогке ат қойыңдар.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5"/>
          <p:cNvSpPr>
            <a:spLocks noChangeArrowheads="1"/>
          </p:cNvSpPr>
          <p:nvPr/>
        </p:nvSpPr>
        <p:spPr bwMode="auto">
          <a:xfrm>
            <a:off x="0" y="641350"/>
            <a:ext cx="84359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Мына берілген сызба бойынша  әңгіме құрастырыңдар.</a:t>
            </a:r>
            <a:endParaRPr lang="kk-KZ" sz="2400" b="1" dirty="0"/>
          </a:p>
        </p:txBody>
      </p:sp>
      <p:sp>
        <p:nvSpPr>
          <p:cNvPr id="43011" name="Rectangle 16"/>
          <p:cNvSpPr>
            <a:spLocks noChangeArrowheads="1"/>
          </p:cNvSpPr>
          <p:nvPr/>
        </p:nvSpPr>
        <p:spPr bwMode="auto">
          <a:xfrm>
            <a:off x="214313" y="5786438"/>
            <a:ext cx="8715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kk-KZ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Керекті сөздер</a:t>
            </a:r>
            <a:r>
              <a:rPr lang="kk-KZ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kk-KZ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жас кезімнен, әуес ісім, бірнеше адаммен,  атақты әншілердей, сүйемелдеумен,  ойнап  отырып</a:t>
            </a:r>
            <a:r>
              <a:rPr lang="kk-KZ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b="1">
              <a:solidFill>
                <a:srgbClr val="0070C0"/>
              </a:solidFill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1524000" y="1397000"/>
          <a:ext cx="69056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Прямоугольник 1"/>
          <p:cNvSpPr>
            <a:spLocks noChangeArrowheads="1"/>
          </p:cNvSpPr>
          <p:nvPr/>
        </p:nvSpPr>
        <p:spPr bwMode="auto">
          <a:xfrm>
            <a:off x="285750" y="428625"/>
            <a:ext cx="8858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3. Берілген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суреттегі қазақтың әншілерін атап, сөйлем құрастырыңдар.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3" name="Rectangle 1"/>
          <p:cNvSpPr>
            <a:spLocks noChangeArrowheads="1"/>
          </p:cNvSpPr>
          <p:nvPr/>
        </p:nvSpPr>
        <p:spPr bwMode="auto">
          <a:xfrm>
            <a:off x="214313" y="5143500"/>
            <a:ext cx="8643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kk-KZ" sz="24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Керекті сөздер:</a:t>
            </a:r>
            <a:r>
              <a:rPr lang="kk-KZ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Республикасына еңбек сіңірген, халық әртісі, жас әнші, өзінің саз мектебі, Қарақат Әбілдина, Роза Рымбаева, Мейрамбек Беспаев, Бибігүл Төлегенова.</a:t>
            </a:r>
            <a:endParaRPr lang="kk-KZ" sz="2400" b="1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89" y="1474795"/>
            <a:ext cx="2571768" cy="2455925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14422"/>
            <a:ext cx="2414594" cy="2357454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2857496"/>
            <a:ext cx="2571768" cy="2357454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25500" r="26500"/>
          <a:stretch>
            <a:fillRect/>
          </a:stretch>
        </p:blipFill>
        <p:spPr bwMode="auto">
          <a:xfrm rot="20725933">
            <a:off x="6429388" y="2643182"/>
            <a:ext cx="2428892" cy="2357454"/>
          </a:xfrm>
          <a:prstGeom prst="ellipse">
            <a:avLst/>
          </a:prstGeom>
          <a:ln w="63500" cap="rnd">
            <a:solidFill>
              <a:srgbClr val="7030A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397000"/>
          <a:ext cx="8715375" cy="4626864"/>
        </p:xfrm>
        <a:graphic>
          <a:graphicData uri="http://schemas.openxmlformats.org/drawingml/2006/table">
            <a:tbl>
              <a:tblPr/>
              <a:tblGrid>
                <a:gridCol w="4886325"/>
                <a:gridCol w="3829050"/>
              </a:tblGrid>
              <a:tr h="226060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Бұлбұл үнді, күміс көмей әнші Гүлбану Абдулина   .... .....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Жерлестері Гүлбанудың әнін .... ..... ....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Гүлбану Абдулина халық әртісі Роза Жаманованың ... ... .... ....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Гүлбану негізінен классикалық әндерді    ..................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Сонымен қатар, Гүлбану Абдулина қазақтың .... ........ ......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E3F6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..... халық әндерін тамаша  орындайды.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E3F6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E3F6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2.  ..... орындайды.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E3F6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E3F6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3. ..... вокалында  дәріс алған.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E3F6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E3F6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..... өте жақсы көреді.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E3F6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E3F68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5. ..... Қостанайда тұрады.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E3F68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183" marR="6318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66" name="Прямоугольник 2"/>
          <p:cNvSpPr>
            <a:spLocks noChangeArrowheads="1"/>
          </p:cNvSpPr>
          <p:nvPr/>
        </p:nvSpPr>
        <p:spPr bwMode="auto">
          <a:xfrm>
            <a:off x="1928813" y="714375"/>
            <a:ext cx="31459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Жұптастырыңдар</a:t>
            </a:r>
            <a:r>
              <a:rPr lang="kk-KZ" dirty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/>
          </p:cNvSpPr>
          <p:nvPr/>
        </p:nvSpPr>
        <p:spPr bwMode="auto">
          <a:xfrm>
            <a:off x="142875" y="406400"/>
            <a:ext cx="8786813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Мына  берілген  сөздерді үлгідегідей етіп,  түрлендіріп жазыңдар.</a:t>
            </a:r>
            <a:endParaRPr lang="ru-RU" sz="2400" b="1" dirty="0"/>
          </a:p>
          <a:p>
            <a:pPr eaLnBrk="0" hangingPunct="0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	  </a:t>
            </a:r>
            <a:endParaRPr lang="ru-RU" sz="2400" b="1" dirty="0"/>
          </a:p>
          <a:p>
            <a:pPr eaLnBrk="0" hangingPunct="0"/>
            <a:endParaRPr lang="kk-KZ" sz="40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kk-KZ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Үлгі</a:t>
            </a:r>
            <a:r>
              <a:rPr lang="kk-KZ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kk-KZ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сүрту;  сүрт- ті,  сүрт-кіз,  сүрт-інді,  сүрт-тіру.</a:t>
            </a:r>
          </a:p>
          <a:p>
            <a:pPr eaLnBrk="0" hangingPunct="0"/>
            <a:endParaRPr lang="ru-RU" sz="40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Сөйле, көр, айт, жазу, салу, биле.</a:t>
            </a:r>
            <a:endParaRPr lang="ru-RU" sz="4000" b="1" dirty="0">
              <a:solidFill>
                <a:srgbClr val="002060"/>
              </a:solidFill>
            </a:endParaRPr>
          </a:p>
          <a:p>
            <a:pPr eaLnBrk="0" hangingPunct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0" y="487363"/>
            <a:ext cx="8929688" cy="637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6.  Сабақты қорытындылау  тест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тапсырмасын орындаңдар.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Мына сөйлемдегі ырықсыз  етісті тап. </a:t>
            </a: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Қарағанды қаласында жаңа үй салынды.</a:t>
            </a:r>
            <a:endParaRPr lang="ru-RU" sz="24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а)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Қарағанды қаласында;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ә)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жаңа үй;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 б)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салынды;</a:t>
            </a:r>
          </a:p>
          <a:p>
            <a:pPr eaLnBrk="0" hangingPunct="0"/>
            <a:endParaRPr lang="ru-RU" sz="2400" b="1" dirty="0">
              <a:solidFill>
                <a:srgbClr val="FF0000"/>
              </a:solidFill>
            </a:endParaRPr>
          </a:p>
          <a:p>
            <a:pPr eaLnBrk="0" hangingPunct="0"/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Мына сөздерден  еріндік дыбысы бар сөзді белгіле.</a:t>
            </a:r>
            <a:endParaRPr lang="ru-RU" sz="24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а)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бұйымдыр;        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 ә)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алақай;   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б)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алғашқы;</a:t>
            </a:r>
          </a:p>
          <a:p>
            <a:pPr eaLnBrk="0" hangingPunct="0"/>
            <a:endParaRPr lang="ru-RU" sz="2400" b="1" dirty="0">
              <a:solidFill>
                <a:srgbClr val="FF0000"/>
              </a:solidFill>
            </a:endParaRPr>
          </a:p>
          <a:p>
            <a:pPr eaLnBrk="0" hangingPunct="0"/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Термин сөзді  сөз тіркесін белгіле.</a:t>
            </a:r>
            <a:endParaRPr lang="ru-RU" sz="24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  <a:hlinkClick r:id="" action="ppaction://noaction"/>
              </a:rPr>
              <a:t>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а)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таулы жер;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ә)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ауылдық аймақ;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б)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экологиялық мәселе;</a:t>
            </a:r>
          </a:p>
          <a:p>
            <a:pPr eaLnBrk="0" hangingPunct="0"/>
            <a:endParaRPr lang="ru-RU" sz="2400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Мына сөйлемге қажетті сөзді қой.   </a:t>
            </a: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....   түсіру </a:t>
            </a:r>
            <a:r>
              <a:rPr lang="kk-KZ" sz="2400" b="1" i="1" dirty="0">
                <a:solidFill>
                  <a:srgbClr val="7030A0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өнердің бір  түрі.</a:t>
            </a:r>
            <a:endParaRPr lang="ru-RU" sz="24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 а)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сөйлемге; 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ә)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фотоға;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б)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үйге;</a:t>
            </a:r>
          </a:p>
          <a:p>
            <a:pPr eaLnBrk="0" hangingPunct="0"/>
            <a:endParaRPr lang="ru-RU" sz="2400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kk-KZ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5.  Дұрыс   жалғауын   жалға.   </a:t>
            </a:r>
            <a:r>
              <a:rPr lang="kk-KZ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Сіздің  әуес  іс.... .</a:t>
            </a:r>
            <a:endParaRPr lang="ru-RU" sz="2400" b="1" dirty="0">
              <a:solidFill>
                <a:srgbClr val="7030A0"/>
              </a:solidFill>
            </a:endParaRPr>
          </a:p>
          <a:p>
            <a:pPr eaLnBrk="0" hangingPunct="0"/>
            <a:r>
              <a:rPr lang="kk-KZ" sz="2400" b="1" i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а) </a:t>
            </a:r>
            <a:r>
              <a:rPr lang="kk-KZ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ім;                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 ә) </a:t>
            </a:r>
            <a:r>
              <a:rPr lang="kk-KZ" sz="2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–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ің;                      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б)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іңіз;</a:t>
            </a:r>
            <a:endParaRPr lang="kk-KZ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285860"/>
            <a:ext cx="72918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Үйге тапсырма: </a:t>
            </a:r>
          </a:p>
          <a:p>
            <a:r>
              <a:rPr lang="kk-KZ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148-бет. 3-тапсырма жазу</a:t>
            </a:r>
          </a:p>
          <a:p>
            <a:endParaRPr lang="kk-KZ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149-бет. 4 – тапсырма сұраққа жауап беру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</TotalTime>
  <Words>385</Words>
  <PresentationFormat>Экран 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14</cp:revision>
  <dcterms:modified xsi:type="dcterms:W3CDTF">2013-11-15T06:38:08Z</dcterms:modified>
</cp:coreProperties>
</file>