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72" r:id="rId4"/>
    <p:sldId id="261" r:id="rId5"/>
    <p:sldId id="262" r:id="rId6"/>
    <p:sldId id="263" r:id="rId7"/>
    <p:sldId id="271" r:id="rId8"/>
    <p:sldId id="264" r:id="rId9"/>
    <p:sldId id="26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D6B194-D28F-44C6-B826-125D67A39DD6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2090300-3F25-4864-8B25-05C279CC72D0}">
      <dgm:prSet phldrT="[Текст]" custT="1"/>
      <dgm:spPr/>
      <dgm:t>
        <a:bodyPr/>
        <a:lstStyle/>
        <a:p>
          <a:r>
            <a:rPr lang="kk-KZ" sz="1800" cap="all" baseline="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қазақ тілі</a:t>
          </a:r>
          <a:endParaRPr lang="ru-RU" sz="1800" cap="all" baseline="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C8A6FFB-321D-41BC-937F-536AAA229DFD}" type="parTrans" cxnId="{52676AA2-2B0E-4560-B37C-F0AD3A7128E8}">
      <dgm:prSet/>
      <dgm:spPr/>
      <dgm:t>
        <a:bodyPr/>
        <a:lstStyle/>
        <a:p>
          <a:endParaRPr lang="ru-RU"/>
        </a:p>
      </dgm:t>
    </dgm:pt>
    <dgm:pt modelId="{FD25F263-17CC-409B-AEBB-5A5E7C8A2F06}" type="sibTrans" cxnId="{52676AA2-2B0E-4560-B37C-F0AD3A7128E8}">
      <dgm:prSet/>
      <dgm:spPr/>
      <dgm:t>
        <a:bodyPr/>
        <a:lstStyle/>
        <a:p>
          <a:endParaRPr lang="ru-RU"/>
        </a:p>
      </dgm:t>
    </dgm:pt>
    <dgm:pt modelId="{F9E6073B-1FA7-4A3F-99B4-53D5D9F21802}">
      <dgm:prSet phldrT="[Текст]" custT="1"/>
      <dgm:spPr/>
      <dgm:t>
        <a:bodyPr/>
        <a:lstStyle/>
        <a:p>
          <a:r>
            <a:rPr lang="kk-KZ" sz="1600" cap="all" baseline="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фонетикалық талдау</a:t>
          </a:r>
          <a:endParaRPr lang="ru-RU" sz="1600" cap="all" baseline="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4954498-ADEF-4516-BCBB-8830F77FDB59}" type="parTrans" cxnId="{B14F213F-4F82-4E5F-97B6-6698CD074132}">
      <dgm:prSet/>
      <dgm:spPr/>
      <dgm:t>
        <a:bodyPr/>
        <a:lstStyle/>
        <a:p>
          <a:endParaRPr lang="ru-RU"/>
        </a:p>
      </dgm:t>
    </dgm:pt>
    <dgm:pt modelId="{BE6C5E5A-8100-43A2-9289-CD45BE3DFA06}" type="sibTrans" cxnId="{B14F213F-4F82-4E5F-97B6-6698CD074132}">
      <dgm:prSet/>
      <dgm:spPr/>
      <dgm:t>
        <a:bodyPr/>
        <a:lstStyle/>
        <a:p>
          <a:endParaRPr lang="ru-RU"/>
        </a:p>
      </dgm:t>
    </dgm:pt>
    <dgm:pt modelId="{35AF086B-3EA5-49D9-B4CB-8EE19663E76E}">
      <dgm:prSet phldrT="[Текст]" custT="1"/>
      <dgm:spPr/>
      <dgm:t>
        <a:bodyPr/>
        <a:lstStyle/>
        <a:p>
          <a:r>
            <a:rPr lang="kk-KZ" sz="1600" cap="all" baseline="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үндестік заңы</a:t>
          </a:r>
          <a:endParaRPr lang="ru-RU" sz="1600" cap="all" baseline="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26982A64-0016-439D-863E-3E8F5E741520}" type="parTrans" cxnId="{0A8C995B-4BC3-47A1-BB81-F612F0316E2E}">
      <dgm:prSet/>
      <dgm:spPr/>
      <dgm:t>
        <a:bodyPr/>
        <a:lstStyle/>
        <a:p>
          <a:endParaRPr lang="ru-RU"/>
        </a:p>
      </dgm:t>
    </dgm:pt>
    <dgm:pt modelId="{DB8B77A4-5FFA-4523-82AF-84ADFBAB995A}" type="sibTrans" cxnId="{0A8C995B-4BC3-47A1-BB81-F612F0316E2E}">
      <dgm:prSet/>
      <dgm:spPr/>
      <dgm:t>
        <a:bodyPr/>
        <a:lstStyle/>
        <a:p>
          <a:endParaRPr lang="ru-RU"/>
        </a:p>
      </dgm:t>
    </dgm:pt>
    <dgm:pt modelId="{989E52EA-9CCA-4A1B-9D4D-DAD67E5A4C9B}">
      <dgm:prSet phldrT="[Текст]" custT="1"/>
      <dgm:spPr/>
      <dgm:t>
        <a:bodyPr/>
        <a:lstStyle/>
        <a:p>
          <a:r>
            <a:rPr lang="kk-KZ" sz="1400" cap="all" baseline="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синоним, антоним,  омоним сөздер</a:t>
          </a:r>
          <a:endParaRPr lang="ru-RU" sz="1400" cap="all" baseline="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093536C5-D2F1-4266-8A9F-4D81B959D7CB}" type="parTrans" cxnId="{22A09E15-D2C9-4105-8B30-EA041FB23BDE}">
      <dgm:prSet/>
      <dgm:spPr/>
      <dgm:t>
        <a:bodyPr/>
        <a:lstStyle/>
        <a:p>
          <a:endParaRPr lang="ru-RU"/>
        </a:p>
      </dgm:t>
    </dgm:pt>
    <dgm:pt modelId="{D864B8CF-9B38-48D9-B20A-B456AA62A0B5}" type="sibTrans" cxnId="{22A09E15-D2C9-4105-8B30-EA041FB23BDE}">
      <dgm:prSet/>
      <dgm:spPr/>
      <dgm:t>
        <a:bodyPr/>
        <a:lstStyle/>
        <a:p>
          <a:endParaRPr lang="ru-RU"/>
        </a:p>
      </dgm:t>
    </dgm:pt>
    <dgm:pt modelId="{03AA0D04-BD1A-48E4-8C35-3D5D08B0C7CC}">
      <dgm:prSet phldrT="[Текст]" custT="1"/>
      <dgm:spPr/>
      <dgm:t>
        <a:bodyPr/>
        <a:lstStyle/>
        <a:p>
          <a:r>
            <a:rPr lang="kk-KZ" sz="1600" cap="all" baseline="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буын</a:t>
          </a:r>
          <a:endParaRPr lang="ru-RU" sz="1600" cap="all" baseline="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5E7935CC-F095-4BA0-B0E3-14656927957F}" type="parTrans" cxnId="{B8A2AB45-F106-4BF1-8BEE-33629F1E216F}">
      <dgm:prSet/>
      <dgm:spPr/>
      <dgm:t>
        <a:bodyPr/>
        <a:lstStyle/>
        <a:p>
          <a:endParaRPr lang="ru-RU"/>
        </a:p>
      </dgm:t>
    </dgm:pt>
    <dgm:pt modelId="{DB2331F8-2462-4428-87A1-C544577B155E}" type="sibTrans" cxnId="{B8A2AB45-F106-4BF1-8BEE-33629F1E216F}">
      <dgm:prSet/>
      <dgm:spPr/>
      <dgm:t>
        <a:bodyPr/>
        <a:lstStyle/>
        <a:p>
          <a:endParaRPr lang="ru-RU"/>
        </a:p>
      </dgm:t>
    </dgm:pt>
    <dgm:pt modelId="{A6342071-8468-4376-9F83-1B4AAA1FC287}">
      <dgm:prSet phldrT="[Текст]" custT="1"/>
      <dgm:spPr/>
      <dgm:t>
        <a:bodyPr/>
        <a:lstStyle/>
        <a:p>
          <a:r>
            <a:rPr lang="kk-KZ" sz="1600" cap="all" baseline="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сөз құрамы</a:t>
          </a:r>
          <a:endParaRPr lang="ru-RU" sz="1600" cap="all" baseline="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827173E5-AF04-4F4E-A9B7-EA2FD5B3E18A}" type="parTrans" cxnId="{5CC3D698-09FC-4E61-B78A-DEF114BC348A}">
      <dgm:prSet/>
      <dgm:spPr/>
      <dgm:t>
        <a:bodyPr/>
        <a:lstStyle/>
        <a:p>
          <a:endParaRPr lang="ru-RU"/>
        </a:p>
      </dgm:t>
    </dgm:pt>
    <dgm:pt modelId="{8FF5EAE3-EBAC-48ED-AE22-7F4182A1C8DE}" type="sibTrans" cxnId="{5CC3D698-09FC-4E61-B78A-DEF114BC348A}">
      <dgm:prSet/>
      <dgm:spPr/>
      <dgm:t>
        <a:bodyPr/>
        <a:lstStyle/>
        <a:p>
          <a:endParaRPr lang="ru-RU"/>
        </a:p>
      </dgm:t>
    </dgm:pt>
    <dgm:pt modelId="{E009E7B8-363B-4DC1-95CA-D301F3C252AD}">
      <dgm:prSet custT="1"/>
      <dgm:spPr/>
      <dgm:t>
        <a:bodyPr/>
        <a:lstStyle/>
        <a:p>
          <a:r>
            <a:rPr lang="kk-KZ" sz="1600" cap="all" baseline="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тәуелдік жалғау</a:t>
          </a:r>
          <a:endParaRPr lang="ru-RU" sz="1600" cap="all" baseline="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59D146FE-EBF6-4A25-8378-BC65B68E4764}" type="parTrans" cxnId="{72048001-C7E9-455C-AEE5-FE5B231C6362}">
      <dgm:prSet/>
      <dgm:spPr/>
      <dgm:t>
        <a:bodyPr/>
        <a:lstStyle/>
        <a:p>
          <a:endParaRPr lang="ru-RU"/>
        </a:p>
      </dgm:t>
    </dgm:pt>
    <dgm:pt modelId="{ED7AEA5A-9707-4E80-94BF-CA336CCD7B6A}" type="sibTrans" cxnId="{72048001-C7E9-455C-AEE5-FE5B231C6362}">
      <dgm:prSet/>
      <dgm:spPr/>
      <dgm:t>
        <a:bodyPr/>
        <a:lstStyle/>
        <a:p>
          <a:endParaRPr lang="ru-RU"/>
        </a:p>
      </dgm:t>
    </dgm:pt>
    <dgm:pt modelId="{0ACF1890-5AC3-4AC0-9457-3D887BCA7BEA}">
      <dgm:prSet custT="1"/>
      <dgm:spPr/>
      <dgm:t>
        <a:bodyPr/>
        <a:lstStyle/>
        <a:p>
          <a:r>
            <a:rPr lang="kk-KZ" sz="1600" cap="all" baseline="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септік  жалғау </a:t>
          </a:r>
          <a:endParaRPr lang="ru-RU" sz="1600" cap="all" baseline="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01EA15C3-0527-42DA-B8E5-ADA9E20C4DA5}" type="parTrans" cxnId="{F93DE394-77FE-467F-B189-E727E95B37A2}">
      <dgm:prSet/>
      <dgm:spPr/>
      <dgm:t>
        <a:bodyPr/>
        <a:lstStyle/>
        <a:p>
          <a:endParaRPr lang="ru-RU"/>
        </a:p>
      </dgm:t>
    </dgm:pt>
    <dgm:pt modelId="{87D5FBF7-27E3-49C1-88D4-35DB7BB96EFB}" type="sibTrans" cxnId="{F93DE394-77FE-467F-B189-E727E95B37A2}">
      <dgm:prSet/>
      <dgm:spPr/>
      <dgm:t>
        <a:bodyPr/>
        <a:lstStyle/>
        <a:p>
          <a:endParaRPr lang="ru-RU"/>
        </a:p>
      </dgm:t>
    </dgm:pt>
    <dgm:pt modelId="{2D2DDD07-BB93-4293-91C8-90E1BE9EF556}">
      <dgm:prSet custT="1"/>
      <dgm:spPr/>
      <dgm:t>
        <a:bodyPr/>
        <a:lstStyle/>
        <a:p>
          <a:r>
            <a:rPr lang="kk-KZ" sz="1600" cap="all" baseline="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көптік жалғау</a:t>
          </a:r>
          <a:endParaRPr lang="ru-RU" sz="1600" cap="all" baseline="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9D98F0A3-50A6-4AC8-A653-987E5DA1B863}" type="parTrans" cxnId="{BC9B38F4-1243-42E1-9D19-635A64FEEE79}">
      <dgm:prSet/>
      <dgm:spPr/>
      <dgm:t>
        <a:bodyPr/>
        <a:lstStyle/>
        <a:p>
          <a:endParaRPr lang="ru-RU"/>
        </a:p>
      </dgm:t>
    </dgm:pt>
    <dgm:pt modelId="{0A4F239F-3B39-4D9F-92EE-78C51ECAC32B}" type="sibTrans" cxnId="{BC9B38F4-1243-42E1-9D19-635A64FEEE79}">
      <dgm:prSet/>
      <dgm:spPr/>
      <dgm:t>
        <a:bodyPr/>
        <a:lstStyle/>
        <a:p>
          <a:endParaRPr lang="ru-RU"/>
        </a:p>
      </dgm:t>
    </dgm:pt>
    <dgm:pt modelId="{A1F27B4A-94EF-4942-A011-D2F2E4FB048A}">
      <dgm:prSet custT="1"/>
      <dgm:spPr/>
      <dgm:t>
        <a:bodyPr/>
        <a:lstStyle/>
        <a:p>
          <a:r>
            <a:rPr lang="kk-KZ" sz="1400" cap="all" baseline="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жіктік жалғау</a:t>
          </a:r>
          <a:endParaRPr lang="ru-RU" sz="1400" cap="all" baseline="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9A701CD-B21C-4999-BB00-337E8D7C4C24}" type="parTrans" cxnId="{712DC986-0FA8-49C4-B74F-24B67DD63A6C}">
      <dgm:prSet/>
      <dgm:spPr/>
      <dgm:t>
        <a:bodyPr/>
        <a:lstStyle/>
        <a:p>
          <a:endParaRPr lang="ru-RU"/>
        </a:p>
      </dgm:t>
    </dgm:pt>
    <dgm:pt modelId="{432D1A3D-01FE-4658-8289-2E3E4BCFB920}" type="sibTrans" cxnId="{712DC986-0FA8-49C4-B74F-24B67DD63A6C}">
      <dgm:prSet/>
      <dgm:spPr/>
      <dgm:t>
        <a:bodyPr/>
        <a:lstStyle/>
        <a:p>
          <a:endParaRPr lang="ru-RU"/>
        </a:p>
      </dgm:t>
    </dgm:pt>
    <dgm:pt modelId="{1B9B38CA-FF21-4E3E-AAF1-8BCEA1936089}">
      <dgm:prSet/>
      <dgm:spPr/>
      <dgm:t>
        <a:bodyPr/>
        <a:lstStyle/>
        <a:p>
          <a:r>
            <a:rPr lang="kk-KZ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зат есім</a:t>
          </a:r>
          <a:endParaRPr lang="ru-RU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806D6DAC-6497-424F-B389-B96AB5387CF0}" type="parTrans" cxnId="{91401185-9715-408D-94E5-EEFA91954B2E}">
      <dgm:prSet/>
      <dgm:spPr/>
      <dgm:t>
        <a:bodyPr/>
        <a:lstStyle/>
        <a:p>
          <a:endParaRPr lang="ru-RU"/>
        </a:p>
      </dgm:t>
    </dgm:pt>
    <dgm:pt modelId="{42B6679C-F9C4-4E81-AD72-642D002A9BFF}" type="sibTrans" cxnId="{91401185-9715-408D-94E5-EEFA91954B2E}">
      <dgm:prSet/>
      <dgm:spPr/>
      <dgm:t>
        <a:bodyPr/>
        <a:lstStyle/>
        <a:p>
          <a:endParaRPr lang="ru-RU"/>
        </a:p>
      </dgm:t>
    </dgm:pt>
    <dgm:pt modelId="{75F3E31D-CABB-488D-8176-C5C3448CD15A}">
      <dgm:prSet/>
      <dgm:spPr/>
      <dgm:t>
        <a:bodyPr/>
        <a:lstStyle/>
        <a:p>
          <a:r>
            <a:rPr lang="kk-KZ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сын есім</a:t>
          </a:r>
          <a:endParaRPr lang="ru-RU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0AA1C75A-82D5-45AF-AAA7-30741B75C5B2}" type="parTrans" cxnId="{4C359EF7-4BB9-485F-B823-AEDB1556F9E6}">
      <dgm:prSet/>
      <dgm:spPr/>
      <dgm:t>
        <a:bodyPr/>
        <a:lstStyle/>
        <a:p>
          <a:endParaRPr lang="ru-RU"/>
        </a:p>
      </dgm:t>
    </dgm:pt>
    <dgm:pt modelId="{73467ACE-83E5-446C-BBD5-7434A9A24A0D}" type="sibTrans" cxnId="{4C359EF7-4BB9-485F-B823-AEDB1556F9E6}">
      <dgm:prSet/>
      <dgm:spPr/>
      <dgm:t>
        <a:bodyPr/>
        <a:lstStyle/>
        <a:p>
          <a:endParaRPr lang="ru-RU"/>
        </a:p>
      </dgm:t>
    </dgm:pt>
    <dgm:pt modelId="{45612F77-FEC2-434D-B64D-D22461259776}">
      <dgm:prSet/>
      <dgm:spPr/>
      <dgm:t>
        <a:bodyPr/>
        <a:lstStyle/>
        <a:p>
          <a:r>
            <a:rPr lang="kk-KZ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есімдік</a:t>
          </a:r>
          <a:endParaRPr lang="ru-RU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6EAEFD8A-3124-4087-A2DC-6285C03A3BA4}" type="parTrans" cxnId="{DA36BD94-582B-4409-BEF9-7BA7A353521D}">
      <dgm:prSet/>
      <dgm:spPr/>
      <dgm:t>
        <a:bodyPr/>
        <a:lstStyle/>
        <a:p>
          <a:endParaRPr lang="ru-RU"/>
        </a:p>
      </dgm:t>
    </dgm:pt>
    <dgm:pt modelId="{5998EDFB-C5A4-42B8-B085-7D48B04BB866}" type="sibTrans" cxnId="{DA36BD94-582B-4409-BEF9-7BA7A353521D}">
      <dgm:prSet/>
      <dgm:spPr/>
      <dgm:t>
        <a:bodyPr/>
        <a:lstStyle/>
        <a:p>
          <a:endParaRPr lang="ru-RU"/>
        </a:p>
      </dgm:t>
    </dgm:pt>
    <dgm:pt modelId="{7972DDA8-3982-42E5-B9A8-A8D68EF1DE42}">
      <dgm:prSet/>
      <dgm:spPr/>
      <dgm:t>
        <a:bodyPr/>
        <a:lstStyle/>
        <a:p>
          <a:r>
            <a:rPr lang="kk-KZ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етістік</a:t>
          </a:r>
          <a:endParaRPr lang="ru-RU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5417A21D-4FE1-4886-B16F-961E9F3E618C}" type="parTrans" cxnId="{FC39D5C7-96C2-49C0-9CE4-1EB9718F5FA7}">
      <dgm:prSet/>
      <dgm:spPr/>
      <dgm:t>
        <a:bodyPr/>
        <a:lstStyle/>
        <a:p>
          <a:endParaRPr lang="ru-RU"/>
        </a:p>
      </dgm:t>
    </dgm:pt>
    <dgm:pt modelId="{FBC50D48-1641-4BAE-941E-881DF6A0F469}" type="sibTrans" cxnId="{FC39D5C7-96C2-49C0-9CE4-1EB9718F5FA7}">
      <dgm:prSet/>
      <dgm:spPr/>
      <dgm:t>
        <a:bodyPr/>
        <a:lstStyle/>
        <a:p>
          <a:endParaRPr lang="ru-RU"/>
        </a:p>
      </dgm:t>
    </dgm:pt>
    <dgm:pt modelId="{2A2ED182-A37E-4D35-BC62-B21F875DE66B}" type="pres">
      <dgm:prSet presAssocID="{12D6B194-D28F-44C6-B826-125D67A39DD6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80EE011-2B84-48C1-A61C-6467799581F0}" type="pres">
      <dgm:prSet presAssocID="{82090300-3F25-4864-8B25-05C279CC72D0}" presName="hierRoot1" presStyleCnt="0"/>
      <dgm:spPr/>
    </dgm:pt>
    <dgm:pt modelId="{1D360EF5-E2E6-46E4-818E-AD8B17522C76}" type="pres">
      <dgm:prSet presAssocID="{82090300-3F25-4864-8B25-05C279CC72D0}" presName="composite" presStyleCnt="0"/>
      <dgm:spPr/>
    </dgm:pt>
    <dgm:pt modelId="{6508D6EC-B905-41D5-8D0E-C84B4A180851}" type="pres">
      <dgm:prSet presAssocID="{82090300-3F25-4864-8B25-05C279CC72D0}" presName="background" presStyleLbl="node0" presStyleIdx="0" presStyleCnt="1"/>
      <dgm:spPr/>
    </dgm:pt>
    <dgm:pt modelId="{8862015A-B518-46CB-B615-3740AAC50E99}" type="pres">
      <dgm:prSet presAssocID="{82090300-3F25-4864-8B25-05C279CC72D0}" presName="text" presStyleLbl="fgAcc0" presStyleIdx="0" presStyleCnt="1" custLinFactNeighborX="-398" custLinFactNeighborY="-278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59CC6F6-CF48-4768-9A34-B74C692CF1F3}" type="pres">
      <dgm:prSet presAssocID="{82090300-3F25-4864-8B25-05C279CC72D0}" presName="hierChild2" presStyleCnt="0"/>
      <dgm:spPr/>
    </dgm:pt>
    <dgm:pt modelId="{3BA2A99B-C0E4-44A9-83E9-9195A9029F3F}" type="pres">
      <dgm:prSet presAssocID="{F4954498-ADEF-4516-BCBB-8830F77FDB59}" presName="Name10" presStyleLbl="parChTrans1D2" presStyleIdx="0" presStyleCnt="2"/>
      <dgm:spPr/>
      <dgm:t>
        <a:bodyPr/>
        <a:lstStyle/>
        <a:p>
          <a:endParaRPr lang="ru-RU"/>
        </a:p>
      </dgm:t>
    </dgm:pt>
    <dgm:pt modelId="{00142E55-56C4-4D21-9109-892E7AB5B836}" type="pres">
      <dgm:prSet presAssocID="{F9E6073B-1FA7-4A3F-99B4-53D5D9F21802}" presName="hierRoot2" presStyleCnt="0"/>
      <dgm:spPr/>
    </dgm:pt>
    <dgm:pt modelId="{73B79F11-FDD0-41D5-9ECA-77147E664783}" type="pres">
      <dgm:prSet presAssocID="{F9E6073B-1FA7-4A3F-99B4-53D5D9F21802}" presName="composite2" presStyleCnt="0"/>
      <dgm:spPr/>
    </dgm:pt>
    <dgm:pt modelId="{98E58BE1-FAEB-4BFA-ACF1-6493FCCECAE3}" type="pres">
      <dgm:prSet presAssocID="{F9E6073B-1FA7-4A3F-99B4-53D5D9F21802}" presName="background2" presStyleLbl="node2" presStyleIdx="0" presStyleCnt="2"/>
      <dgm:spPr/>
    </dgm:pt>
    <dgm:pt modelId="{D6544508-AF39-4E6E-8FD1-91CA210E9519}" type="pres">
      <dgm:prSet presAssocID="{F9E6073B-1FA7-4A3F-99B4-53D5D9F21802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8CCD451-DE3C-4CD0-9FD0-C778164C0472}" type="pres">
      <dgm:prSet presAssocID="{F9E6073B-1FA7-4A3F-99B4-53D5D9F21802}" presName="hierChild3" presStyleCnt="0"/>
      <dgm:spPr/>
    </dgm:pt>
    <dgm:pt modelId="{394FBAEB-169B-4C03-A6EB-E7A084F16310}" type="pres">
      <dgm:prSet presAssocID="{26982A64-0016-439D-863E-3E8F5E741520}" presName="Name17" presStyleLbl="parChTrans1D3" presStyleIdx="0" presStyleCnt="3"/>
      <dgm:spPr/>
      <dgm:t>
        <a:bodyPr/>
        <a:lstStyle/>
        <a:p>
          <a:endParaRPr lang="ru-RU"/>
        </a:p>
      </dgm:t>
    </dgm:pt>
    <dgm:pt modelId="{70EAA102-FED5-495A-BF90-1CE174AEB1CB}" type="pres">
      <dgm:prSet presAssocID="{35AF086B-3EA5-49D9-B4CB-8EE19663E76E}" presName="hierRoot3" presStyleCnt="0"/>
      <dgm:spPr/>
    </dgm:pt>
    <dgm:pt modelId="{AF5BE327-4993-492C-8EFD-8A251F3F0DDD}" type="pres">
      <dgm:prSet presAssocID="{35AF086B-3EA5-49D9-B4CB-8EE19663E76E}" presName="composite3" presStyleCnt="0"/>
      <dgm:spPr/>
    </dgm:pt>
    <dgm:pt modelId="{EA9541E2-22D1-4B26-851C-6B5C2ADA1902}" type="pres">
      <dgm:prSet presAssocID="{35AF086B-3EA5-49D9-B4CB-8EE19663E76E}" presName="background3" presStyleLbl="node3" presStyleIdx="0" presStyleCnt="3"/>
      <dgm:spPr/>
    </dgm:pt>
    <dgm:pt modelId="{E8ADDDD3-F849-40FD-BE2F-F50887E713C5}" type="pres">
      <dgm:prSet presAssocID="{35AF086B-3EA5-49D9-B4CB-8EE19663E76E}" presName="text3" presStyleLbl="fgAcc3" presStyleIdx="0" presStyleCnt="3" custLinFactNeighborX="-5350" custLinFactNeighborY="-241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042D0AB-AA01-4822-842A-A3C8BAF9E72C}" type="pres">
      <dgm:prSet presAssocID="{35AF086B-3EA5-49D9-B4CB-8EE19663E76E}" presName="hierChild4" presStyleCnt="0"/>
      <dgm:spPr/>
    </dgm:pt>
    <dgm:pt modelId="{2B09703F-F72E-4AC1-B8FC-36DD5D1E8F70}" type="pres">
      <dgm:prSet presAssocID="{9D98F0A3-50A6-4AC8-A653-987E5DA1B863}" presName="Name23" presStyleLbl="parChTrans1D4" presStyleIdx="0" presStyleCnt="8"/>
      <dgm:spPr/>
      <dgm:t>
        <a:bodyPr/>
        <a:lstStyle/>
        <a:p>
          <a:endParaRPr lang="ru-RU"/>
        </a:p>
      </dgm:t>
    </dgm:pt>
    <dgm:pt modelId="{91900723-A6AC-4A5E-91DE-070A5230D065}" type="pres">
      <dgm:prSet presAssocID="{2D2DDD07-BB93-4293-91C8-90E1BE9EF556}" presName="hierRoot4" presStyleCnt="0"/>
      <dgm:spPr/>
    </dgm:pt>
    <dgm:pt modelId="{B2F109FD-EE40-40D3-BD92-101B5B4A9440}" type="pres">
      <dgm:prSet presAssocID="{2D2DDD07-BB93-4293-91C8-90E1BE9EF556}" presName="composite4" presStyleCnt="0"/>
      <dgm:spPr/>
    </dgm:pt>
    <dgm:pt modelId="{6632E29C-C1B0-4DC7-938E-235FCF108B87}" type="pres">
      <dgm:prSet presAssocID="{2D2DDD07-BB93-4293-91C8-90E1BE9EF556}" presName="background4" presStyleLbl="node4" presStyleIdx="0" presStyleCnt="8"/>
      <dgm:spPr/>
    </dgm:pt>
    <dgm:pt modelId="{A723185F-1C0A-4636-820D-A606CE7430C6}" type="pres">
      <dgm:prSet presAssocID="{2D2DDD07-BB93-4293-91C8-90E1BE9EF556}" presName="text4" presStyleLbl="fgAcc4" presStyleIdx="0" presStyleCnt="8" custLinFactNeighborX="3564" custLinFactNeighborY="-234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91D764E-CE68-4A81-A310-C9C9C98E3BE5}" type="pres">
      <dgm:prSet presAssocID="{2D2DDD07-BB93-4293-91C8-90E1BE9EF556}" presName="hierChild5" presStyleCnt="0"/>
      <dgm:spPr/>
    </dgm:pt>
    <dgm:pt modelId="{C5C96453-A1DE-429E-AAA3-C9690A865810}" type="pres">
      <dgm:prSet presAssocID="{806D6DAC-6497-424F-B389-B96AB5387CF0}" presName="Name23" presStyleLbl="parChTrans1D4" presStyleIdx="1" presStyleCnt="8"/>
      <dgm:spPr/>
      <dgm:t>
        <a:bodyPr/>
        <a:lstStyle/>
        <a:p>
          <a:endParaRPr lang="ru-RU"/>
        </a:p>
      </dgm:t>
    </dgm:pt>
    <dgm:pt modelId="{66A7FCF5-C2F6-44A6-87CA-E1198AF32610}" type="pres">
      <dgm:prSet presAssocID="{1B9B38CA-FF21-4E3E-AAF1-8BCEA1936089}" presName="hierRoot4" presStyleCnt="0"/>
      <dgm:spPr/>
    </dgm:pt>
    <dgm:pt modelId="{BFE1819F-0B9C-473B-B844-ED2236C8A4D0}" type="pres">
      <dgm:prSet presAssocID="{1B9B38CA-FF21-4E3E-AAF1-8BCEA1936089}" presName="composite4" presStyleCnt="0"/>
      <dgm:spPr/>
    </dgm:pt>
    <dgm:pt modelId="{DD8781B0-870E-4E13-A0AA-9250A6B5D42B}" type="pres">
      <dgm:prSet presAssocID="{1B9B38CA-FF21-4E3E-AAF1-8BCEA1936089}" presName="background4" presStyleLbl="node4" presStyleIdx="1" presStyleCnt="8"/>
      <dgm:spPr/>
    </dgm:pt>
    <dgm:pt modelId="{F93835BF-124D-46C4-9E5B-3E12201D0896}" type="pres">
      <dgm:prSet presAssocID="{1B9B38CA-FF21-4E3E-AAF1-8BCEA1936089}" presName="text4" presStyleLbl="fgAcc4" presStyleIdx="1" presStyleCnt="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6D3CC66-4577-48D1-8F9A-2B39C044BA5F}" type="pres">
      <dgm:prSet presAssocID="{1B9B38CA-FF21-4E3E-AAF1-8BCEA1936089}" presName="hierChild5" presStyleCnt="0"/>
      <dgm:spPr/>
    </dgm:pt>
    <dgm:pt modelId="{61632C2F-F918-4A00-A51B-C2CD37A939F2}" type="pres">
      <dgm:prSet presAssocID="{093536C5-D2F1-4266-8A9F-4D81B959D7CB}" presName="Name17" presStyleLbl="parChTrans1D3" presStyleIdx="1" presStyleCnt="3"/>
      <dgm:spPr/>
      <dgm:t>
        <a:bodyPr/>
        <a:lstStyle/>
        <a:p>
          <a:endParaRPr lang="ru-RU"/>
        </a:p>
      </dgm:t>
    </dgm:pt>
    <dgm:pt modelId="{283555BE-E2C7-47B2-B373-5B8563D86C8C}" type="pres">
      <dgm:prSet presAssocID="{989E52EA-9CCA-4A1B-9D4D-DAD67E5A4C9B}" presName="hierRoot3" presStyleCnt="0"/>
      <dgm:spPr/>
    </dgm:pt>
    <dgm:pt modelId="{0037773A-7C0D-4578-B1CC-7D83C1B73F1A}" type="pres">
      <dgm:prSet presAssocID="{989E52EA-9CCA-4A1B-9D4D-DAD67E5A4C9B}" presName="composite3" presStyleCnt="0"/>
      <dgm:spPr/>
    </dgm:pt>
    <dgm:pt modelId="{A25BD49A-B3ED-4877-8A87-C20A0FF1C83E}" type="pres">
      <dgm:prSet presAssocID="{989E52EA-9CCA-4A1B-9D4D-DAD67E5A4C9B}" presName="background3" presStyleLbl="node3" presStyleIdx="1" presStyleCnt="3"/>
      <dgm:spPr/>
    </dgm:pt>
    <dgm:pt modelId="{65211B0C-C5B5-4C44-9F50-F36786ACE9CC}" type="pres">
      <dgm:prSet presAssocID="{989E52EA-9CCA-4A1B-9D4D-DAD67E5A4C9B}" presName="text3" presStyleLbl="fgAcc3" presStyleIdx="1" presStyleCnt="3" custLinFactNeighborX="4307" custLinFactNeighborY="-241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811B4AF-A270-4FE5-98C9-F418839CE8F9}" type="pres">
      <dgm:prSet presAssocID="{989E52EA-9CCA-4A1B-9D4D-DAD67E5A4C9B}" presName="hierChild4" presStyleCnt="0"/>
      <dgm:spPr/>
    </dgm:pt>
    <dgm:pt modelId="{4846DE15-63B6-4861-889A-722C325282D6}" type="pres">
      <dgm:prSet presAssocID="{01EA15C3-0527-42DA-B8E5-ADA9E20C4DA5}" presName="Name23" presStyleLbl="parChTrans1D4" presStyleIdx="2" presStyleCnt="8"/>
      <dgm:spPr/>
      <dgm:t>
        <a:bodyPr/>
        <a:lstStyle/>
        <a:p>
          <a:endParaRPr lang="ru-RU"/>
        </a:p>
      </dgm:t>
    </dgm:pt>
    <dgm:pt modelId="{6CD4AD8B-8508-4505-B111-45D02D21691A}" type="pres">
      <dgm:prSet presAssocID="{0ACF1890-5AC3-4AC0-9457-3D887BCA7BEA}" presName="hierRoot4" presStyleCnt="0"/>
      <dgm:spPr/>
    </dgm:pt>
    <dgm:pt modelId="{473F9144-9A50-4F1F-BA4A-7265D0365F63}" type="pres">
      <dgm:prSet presAssocID="{0ACF1890-5AC3-4AC0-9457-3D887BCA7BEA}" presName="composite4" presStyleCnt="0"/>
      <dgm:spPr/>
    </dgm:pt>
    <dgm:pt modelId="{2FFAE61F-8DF5-4CC6-BD69-76EF6A585928}" type="pres">
      <dgm:prSet presAssocID="{0ACF1890-5AC3-4AC0-9457-3D887BCA7BEA}" presName="background4" presStyleLbl="node4" presStyleIdx="2" presStyleCnt="8"/>
      <dgm:spPr/>
    </dgm:pt>
    <dgm:pt modelId="{B4B5F895-B48F-4D30-A9E4-6D08DED6A35B}" type="pres">
      <dgm:prSet presAssocID="{0ACF1890-5AC3-4AC0-9457-3D887BCA7BEA}" presName="text4" presStyleLbl="fgAcc4" presStyleIdx="2" presStyleCnt="8" custLinFactNeighborX="-398" custLinFactNeighborY="471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4862586-47CE-41CE-BDDD-EF8A36BE5959}" type="pres">
      <dgm:prSet presAssocID="{0ACF1890-5AC3-4AC0-9457-3D887BCA7BEA}" presName="hierChild5" presStyleCnt="0"/>
      <dgm:spPr/>
    </dgm:pt>
    <dgm:pt modelId="{85E75B9C-99DE-4480-A664-33D8127FCCFF}" type="pres">
      <dgm:prSet presAssocID="{0AA1C75A-82D5-45AF-AAA7-30741B75C5B2}" presName="Name23" presStyleLbl="parChTrans1D4" presStyleIdx="3" presStyleCnt="8"/>
      <dgm:spPr/>
      <dgm:t>
        <a:bodyPr/>
        <a:lstStyle/>
        <a:p>
          <a:endParaRPr lang="ru-RU"/>
        </a:p>
      </dgm:t>
    </dgm:pt>
    <dgm:pt modelId="{8F70E838-64A6-4D0A-BBC0-DF668F1144B4}" type="pres">
      <dgm:prSet presAssocID="{75F3E31D-CABB-488D-8176-C5C3448CD15A}" presName="hierRoot4" presStyleCnt="0"/>
      <dgm:spPr/>
    </dgm:pt>
    <dgm:pt modelId="{1D06915D-67C7-490D-BFF0-9FBBEBE2CE10}" type="pres">
      <dgm:prSet presAssocID="{75F3E31D-CABB-488D-8176-C5C3448CD15A}" presName="composite4" presStyleCnt="0"/>
      <dgm:spPr/>
    </dgm:pt>
    <dgm:pt modelId="{ED78F059-CB05-414B-AAD7-C25890E35031}" type="pres">
      <dgm:prSet presAssocID="{75F3E31D-CABB-488D-8176-C5C3448CD15A}" presName="background4" presStyleLbl="node4" presStyleIdx="3" presStyleCnt="8"/>
      <dgm:spPr/>
    </dgm:pt>
    <dgm:pt modelId="{C768615B-32CE-42ED-BCA2-42D47315B034}" type="pres">
      <dgm:prSet presAssocID="{75F3E31D-CABB-488D-8176-C5C3448CD15A}" presName="text4" presStyleLbl="fgAcc4" presStyleIdx="3" presStyleCnt="8" custLinFactNeighborX="-1983" custLinFactNeighborY="619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9890A4B-EEC7-4757-BAE2-9C63C6B24FA7}" type="pres">
      <dgm:prSet presAssocID="{75F3E31D-CABB-488D-8176-C5C3448CD15A}" presName="hierChild5" presStyleCnt="0"/>
      <dgm:spPr/>
    </dgm:pt>
    <dgm:pt modelId="{6AE4BD1E-A638-4FCD-9782-5CB475ADAADF}" type="pres">
      <dgm:prSet presAssocID="{5E7935CC-F095-4BA0-B0E3-14656927957F}" presName="Name10" presStyleLbl="parChTrans1D2" presStyleIdx="1" presStyleCnt="2"/>
      <dgm:spPr/>
      <dgm:t>
        <a:bodyPr/>
        <a:lstStyle/>
        <a:p>
          <a:endParaRPr lang="ru-RU"/>
        </a:p>
      </dgm:t>
    </dgm:pt>
    <dgm:pt modelId="{CEF99DFD-6BC8-4D38-99AB-A80DD6833CAC}" type="pres">
      <dgm:prSet presAssocID="{03AA0D04-BD1A-48E4-8C35-3D5D08B0C7CC}" presName="hierRoot2" presStyleCnt="0"/>
      <dgm:spPr/>
    </dgm:pt>
    <dgm:pt modelId="{FC1086BC-FEDA-4D9F-A35D-8B456ED9F795}" type="pres">
      <dgm:prSet presAssocID="{03AA0D04-BD1A-48E4-8C35-3D5D08B0C7CC}" presName="composite2" presStyleCnt="0"/>
      <dgm:spPr/>
    </dgm:pt>
    <dgm:pt modelId="{E836BA2C-C518-4BF4-B089-7383A5A72CEB}" type="pres">
      <dgm:prSet presAssocID="{03AA0D04-BD1A-48E4-8C35-3D5D08B0C7CC}" presName="background2" presStyleLbl="node2" presStyleIdx="1" presStyleCnt="2"/>
      <dgm:spPr/>
    </dgm:pt>
    <dgm:pt modelId="{FBE70D91-F000-4D4A-AFCD-36EECBC08FF1}" type="pres">
      <dgm:prSet presAssocID="{03AA0D04-BD1A-48E4-8C35-3D5D08B0C7CC}" presName="text2" presStyleLbl="fgAcc2" presStyleIdx="1" presStyleCnt="2" custLinFactNeighborX="-4198" custLinFactNeighborY="-20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C827280-CC99-478E-BB15-384AA4817C3F}" type="pres">
      <dgm:prSet presAssocID="{03AA0D04-BD1A-48E4-8C35-3D5D08B0C7CC}" presName="hierChild3" presStyleCnt="0"/>
      <dgm:spPr/>
    </dgm:pt>
    <dgm:pt modelId="{7F592D78-7D3A-43DE-A89F-3BA7CE6FE3A5}" type="pres">
      <dgm:prSet presAssocID="{827173E5-AF04-4F4E-A9B7-EA2FD5B3E18A}" presName="Name17" presStyleLbl="parChTrans1D3" presStyleIdx="2" presStyleCnt="3"/>
      <dgm:spPr/>
      <dgm:t>
        <a:bodyPr/>
        <a:lstStyle/>
        <a:p>
          <a:endParaRPr lang="ru-RU"/>
        </a:p>
      </dgm:t>
    </dgm:pt>
    <dgm:pt modelId="{88E1D34F-5CCB-4816-B4A9-C817C6A2E100}" type="pres">
      <dgm:prSet presAssocID="{A6342071-8468-4376-9F83-1B4AAA1FC287}" presName="hierRoot3" presStyleCnt="0"/>
      <dgm:spPr/>
    </dgm:pt>
    <dgm:pt modelId="{E1B7E1AA-A39A-4E71-ABC8-611A03095D71}" type="pres">
      <dgm:prSet presAssocID="{A6342071-8468-4376-9F83-1B4AAA1FC287}" presName="composite3" presStyleCnt="0"/>
      <dgm:spPr/>
    </dgm:pt>
    <dgm:pt modelId="{517693DD-F362-4774-885E-2F915DE1F8E0}" type="pres">
      <dgm:prSet presAssocID="{A6342071-8468-4376-9F83-1B4AAA1FC287}" presName="background3" presStyleLbl="node3" presStyleIdx="2" presStyleCnt="3"/>
      <dgm:spPr/>
    </dgm:pt>
    <dgm:pt modelId="{0CAFE232-87F1-4B72-BCE2-B32190ED9580}" type="pres">
      <dgm:prSet presAssocID="{A6342071-8468-4376-9F83-1B4AAA1FC287}" presName="text3" presStyleLbl="fgAcc3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3CA8F92-DA71-4B16-B94D-7E8EF0746A58}" type="pres">
      <dgm:prSet presAssocID="{A6342071-8468-4376-9F83-1B4AAA1FC287}" presName="hierChild4" presStyleCnt="0"/>
      <dgm:spPr/>
    </dgm:pt>
    <dgm:pt modelId="{96EB8F1F-5C25-4914-AD13-4A11F28315A4}" type="pres">
      <dgm:prSet presAssocID="{59D146FE-EBF6-4A25-8378-BC65B68E4764}" presName="Name23" presStyleLbl="parChTrans1D4" presStyleIdx="4" presStyleCnt="8"/>
      <dgm:spPr/>
      <dgm:t>
        <a:bodyPr/>
        <a:lstStyle/>
        <a:p>
          <a:endParaRPr lang="ru-RU"/>
        </a:p>
      </dgm:t>
    </dgm:pt>
    <dgm:pt modelId="{2E7DE553-B17A-470F-B5B8-DB9E4B542F51}" type="pres">
      <dgm:prSet presAssocID="{E009E7B8-363B-4DC1-95CA-D301F3C252AD}" presName="hierRoot4" presStyleCnt="0"/>
      <dgm:spPr/>
    </dgm:pt>
    <dgm:pt modelId="{D75375A9-72F1-4503-9C68-21B9DF043134}" type="pres">
      <dgm:prSet presAssocID="{E009E7B8-363B-4DC1-95CA-D301F3C252AD}" presName="composite4" presStyleCnt="0"/>
      <dgm:spPr/>
    </dgm:pt>
    <dgm:pt modelId="{2A88957D-313C-44A5-84C7-854DDD01B548}" type="pres">
      <dgm:prSet presAssocID="{E009E7B8-363B-4DC1-95CA-D301F3C252AD}" presName="background4" presStyleLbl="node4" presStyleIdx="4" presStyleCnt="8"/>
      <dgm:spPr/>
    </dgm:pt>
    <dgm:pt modelId="{E8017AEC-1C9D-49AB-B86C-1419C4C236EF}" type="pres">
      <dgm:prSet presAssocID="{E009E7B8-363B-4DC1-95CA-D301F3C252AD}" presName="text4" presStyleLbl="fgAcc4" presStyleIdx="4" presStyleCnt="8" custLinFactNeighborX="-1545" custLinFactNeighborY="-234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3366D90-C74F-444B-B2E9-B7848B55F177}" type="pres">
      <dgm:prSet presAssocID="{E009E7B8-363B-4DC1-95CA-D301F3C252AD}" presName="hierChild5" presStyleCnt="0"/>
      <dgm:spPr/>
    </dgm:pt>
    <dgm:pt modelId="{0D23E901-A466-4BE1-9124-591F21A0BBE8}" type="pres">
      <dgm:prSet presAssocID="{6EAEFD8A-3124-4087-A2DC-6285C03A3BA4}" presName="Name23" presStyleLbl="parChTrans1D4" presStyleIdx="5" presStyleCnt="8"/>
      <dgm:spPr/>
      <dgm:t>
        <a:bodyPr/>
        <a:lstStyle/>
        <a:p>
          <a:endParaRPr lang="ru-RU"/>
        </a:p>
      </dgm:t>
    </dgm:pt>
    <dgm:pt modelId="{CB4ECAC8-6128-49EF-9070-33E5B69CF3C5}" type="pres">
      <dgm:prSet presAssocID="{45612F77-FEC2-434D-B64D-D22461259776}" presName="hierRoot4" presStyleCnt="0"/>
      <dgm:spPr/>
    </dgm:pt>
    <dgm:pt modelId="{4A29A319-BE33-40E7-B808-465C8DA646A4}" type="pres">
      <dgm:prSet presAssocID="{45612F77-FEC2-434D-B64D-D22461259776}" presName="composite4" presStyleCnt="0"/>
      <dgm:spPr/>
    </dgm:pt>
    <dgm:pt modelId="{0F9ED49D-3B4C-40A1-BB9F-05FDF491D12D}" type="pres">
      <dgm:prSet presAssocID="{45612F77-FEC2-434D-B64D-D22461259776}" presName="background4" presStyleLbl="node4" presStyleIdx="5" presStyleCnt="8"/>
      <dgm:spPr/>
    </dgm:pt>
    <dgm:pt modelId="{680015AB-B40E-4E97-A2C2-A5EE4760936B}" type="pres">
      <dgm:prSet presAssocID="{45612F77-FEC2-434D-B64D-D22461259776}" presName="text4" presStyleLbl="fgAcc4" presStyleIdx="5" presStyleCnt="8" custLinFactNeighborX="313" custLinFactNeighborY="619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060EAA4-08DE-4868-8504-1A67FCC7BB3B}" type="pres">
      <dgm:prSet presAssocID="{45612F77-FEC2-434D-B64D-D22461259776}" presName="hierChild5" presStyleCnt="0"/>
      <dgm:spPr/>
    </dgm:pt>
    <dgm:pt modelId="{AB3A577D-50B7-4DD7-BA50-859617A6CD76}" type="pres">
      <dgm:prSet presAssocID="{B9A701CD-B21C-4999-BB00-337E8D7C4C24}" presName="Name23" presStyleLbl="parChTrans1D4" presStyleIdx="6" presStyleCnt="8"/>
      <dgm:spPr/>
      <dgm:t>
        <a:bodyPr/>
        <a:lstStyle/>
        <a:p>
          <a:endParaRPr lang="ru-RU"/>
        </a:p>
      </dgm:t>
    </dgm:pt>
    <dgm:pt modelId="{7C58F0A0-27D9-48F8-AF14-1A7E46102C87}" type="pres">
      <dgm:prSet presAssocID="{A1F27B4A-94EF-4942-A011-D2F2E4FB048A}" presName="hierRoot4" presStyleCnt="0"/>
      <dgm:spPr/>
    </dgm:pt>
    <dgm:pt modelId="{A206189B-EACD-4D14-97E9-0D78A58CB158}" type="pres">
      <dgm:prSet presAssocID="{A1F27B4A-94EF-4942-A011-D2F2E4FB048A}" presName="composite4" presStyleCnt="0"/>
      <dgm:spPr/>
    </dgm:pt>
    <dgm:pt modelId="{EB0E0BAE-33BF-45BF-85DD-FC6974CDDDB3}" type="pres">
      <dgm:prSet presAssocID="{A1F27B4A-94EF-4942-A011-D2F2E4FB048A}" presName="background4" presStyleLbl="node4" presStyleIdx="6" presStyleCnt="8"/>
      <dgm:spPr/>
    </dgm:pt>
    <dgm:pt modelId="{56C56297-1A29-4698-88F7-A8535EB58FD3}" type="pres">
      <dgm:prSet presAssocID="{A1F27B4A-94EF-4942-A011-D2F2E4FB048A}" presName="text4" presStyleLbl="fgAcc4" presStyleIdx="6" presStyleCnt="8" custLinFactNeighborX="124" custLinFactNeighborY="-234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6A5033E-F2E7-4211-B3DD-98D7263C1C85}" type="pres">
      <dgm:prSet presAssocID="{A1F27B4A-94EF-4942-A011-D2F2E4FB048A}" presName="hierChild5" presStyleCnt="0"/>
      <dgm:spPr/>
    </dgm:pt>
    <dgm:pt modelId="{A02B2A0A-CCFC-41D9-83FF-B59B551CAD6A}" type="pres">
      <dgm:prSet presAssocID="{5417A21D-4FE1-4886-B16F-961E9F3E618C}" presName="Name23" presStyleLbl="parChTrans1D4" presStyleIdx="7" presStyleCnt="8"/>
      <dgm:spPr/>
      <dgm:t>
        <a:bodyPr/>
        <a:lstStyle/>
        <a:p>
          <a:endParaRPr lang="ru-RU"/>
        </a:p>
      </dgm:t>
    </dgm:pt>
    <dgm:pt modelId="{0A5576DC-B360-425F-970C-BF291C64DB4A}" type="pres">
      <dgm:prSet presAssocID="{7972DDA8-3982-42E5-B9A8-A8D68EF1DE42}" presName="hierRoot4" presStyleCnt="0"/>
      <dgm:spPr/>
    </dgm:pt>
    <dgm:pt modelId="{D9FC9B09-775A-4610-BFEE-A5CD44FB571F}" type="pres">
      <dgm:prSet presAssocID="{7972DDA8-3982-42E5-B9A8-A8D68EF1DE42}" presName="composite4" presStyleCnt="0"/>
      <dgm:spPr/>
    </dgm:pt>
    <dgm:pt modelId="{27FDFB6E-0A17-4C04-BEF6-F7318CDC8160}" type="pres">
      <dgm:prSet presAssocID="{7972DDA8-3982-42E5-B9A8-A8D68EF1DE42}" presName="background4" presStyleLbl="node4" presStyleIdx="7" presStyleCnt="8"/>
      <dgm:spPr/>
    </dgm:pt>
    <dgm:pt modelId="{33DB0C23-A58B-490D-8B7C-BB8AFA5D484D}" type="pres">
      <dgm:prSet presAssocID="{7972DDA8-3982-42E5-B9A8-A8D68EF1DE42}" presName="text4" presStyleLbl="fgAcc4" presStyleIdx="7" presStyleCnt="8" custLinFactNeighborX="-3050" custLinFactNeighborY="619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265F727-6A36-48CC-8569-BCF371F6AFAC}" type="pres">
      <dgm:prSet presAssocID="{7972DDA8-3982-42E5-B9A8-A8D68EF1DE42}" presName="hierChild5" presStyleCnt="0"/>
      <dgm:spPr/>
    </dgm:pt>
  </dgm:ptLst>
  <dgm:cxnLst>
    <dgm:cxn modelId="{CCEFE50E-872A-4462-BEAA-A8692BB455BF}" type="presOf" srcId="{F9E6073B-1FA7-4A3F-99B4-53D5D9F21802}" destId="{D6544508-AF39-4E6E-8FD1-91CA210E9519}" srcOrd="0" destOrd="0" presId="urn:microsoft.com/office/officeart/2005/8/layout/hierarchy1"/>
    <dgm:cxn modelId="{7603A825-130F-47D7-AA4C-645304B0BB49}" type="presOf" srcId="{26982A64-0016-439D-863E-3E8F5E741520}" destId="{394FBAEB-169B-4C03-A6EB-E7A084F16310}" srcOrd="0" destOrd="0" presId="urn:microsoft.com/office/officeart/2005/8/layout/hierarchy1"/>
    <dgm:cxn modelId="{4C359EF7-4BB9-485F-B823-AEDB1556F9E6}" srcId="{0ACF1890-5AC3-4AC0-9457-3D887BCA7BEA}" destId="{75F3E31D-CABB-488D-8176-C5C3448CD15A}" srcOrd="0" destOrd="0" parTransId="{0AA1C75A-82D5-45AF-AAA7-30741B75C5B2}" sibTransId="{73467ACE-83E5-446C-BBD5-7434A9A24A0D}"/>
    <dgm:cxn modelId="{EEE88BA6-B28E-49DF-A343-F327EA38DC7D}" type="presOf" srcId="{9D98F0A3-50A6-4AC8-A653-987E5DA1B863}" destId="{2B09703F-F72E-4AC1-B8FC-36DD5D1E8F70}" srcOrd="0" destOrd="0" presId="urn:microsoft.com/office/officeart/2005/8/layout/hierarchy1"/>
    <dgm:cxn modelId="{6C21F235-EADA-4779-A3C7-0AA6292F76AB}" type="presOf" srcId="{827173E5-AF04-4F4E-A9B7-EA2FD5B3E18A}" destId="{7F592D78-7D3A-43DE-A89F-3BA7CE6FE3A5}" srcOrd="0" destOrd="0" presId="urn:microsoft.com/office/officeart/2005/8/layout/hierarchy1"/>
    <dgm:cxn modelId="{147AF381-2B93-45F6-A7C6-A147F1A95C13}" type="presOf" srcId="{A6342071-8468-4376-9F83-1B4AAA1FC287}" destId="{0CAFE232-87F1-4B72-BCE2-B32190ED9580}" srcOrd="0" destOrd="0" presId="urn:microsoft.com/office/officeart/2005/8/layout/hierarchy1"/>
    <dgm:cxn modelId="{52676AA2-2B0E-4560-B37C-F0AD3A7128E8}" srcId="{12D6B194-D28F-44C6-B826-125D67A39DD6}" destId="{82090300-3F25-4864-8B25-05C279CC72D0}" srcOrd="0" destOrd="0" parTransId="{BC8A6FFB-321D-41BC-937F-536AAA229DFD}" sibTransId="{FD25F263-17CC-409B-AEBB-5A5E7C8A2F06}"/>
    <dgm:cxn modelId="{B14F213F-4F82-4E5F-97B6-6698CD074132}" srcId="{82090300-3F25-4864-8B25-05C279CC72D0}" destId="{F9E6073B-1FA7-4A3F-99B4-53D5D9F21802}" srcOrd="0" destOrd="0" parTransId="{F4954498-ADEF-4516-BCBB-8830F77FDB59}" sibTransId="{BE6C5E5A-8100-43A2-9289-CD45BE3DFA06}"/>
    <dgm:cxn modelId="{ED7609AE-51B2-44E2-8163-30CA82597157}" type="presOf" srcId="{82090300-3F25-4864-8B25-05C279CC72D0}" destId="{8862015A-B518-46CB-B615-3740AAC50E99}" srcOrd="0" destOrd="0" presId="urn:microsoft.com/office/officeart/2005/8/layout/hierarchy1"/>
    <dgm:cxn modelId="{8D399637-A846-4662-B65F-40C8E34B9762}" type="presOf" srcId="{12D6B194-D28F-44C6-B826-125D67A39DD6}" destId="{2A2ED182-A37E-4D35-BC62-B21F875DE66B}" srcOrd="0" destOrd="0" presId="urn:microsoft.com/office/officeart/2005/8/layout/hierarchy1"/>
    <dgm:cxn modelId="{6CE39DD4-6713-468A-9D37-FA9F655A89D1}" type="presOf" srcId="{03AA0D04-BD1A-48E4-8C35-3D5D08B0C7CC}" destId="{FBE70D91-F000-4D4A-AFCD-36EECBC08FF1}" srcOrd="0" destOrd="0" presId="urn:microsoft.com/office/officeart/2005/8/layout/hierarchy1"/>
    <dgm:cxn modelId="{2BA9D480-9057-450C-A872-59B28D7FF88A}" type="presOf" srcId="{5417A21D-4FE1-4886-B16F-961E9F3E618C}" destId="{A02B2A0A-CCFC-41D9-83FF-B59B551CAD6A}" srcOrd="0" destOrd="0" presId="urn:microsoft.com/office/officeart/2005/8/layout/hierarchy1"/>
    <dgm:cxn modelId="{A61C63D9-275E-47B7-A0DD-88C35CAF71F5}" type="presOf" srcId="{6EAEFD8A-3124-4087-A2DC-6285C03A3BA4}" destId="{0D23E901-A466-4BE1-9124-591F21A0BBE8}" srcOrd="0" destOrd="0" presId="urn:microsoft.com/office/officeart/2005/8/layout/hierarchy1"/>
    <dgm:cxn modelId="{3F708C5F-C820-45FE-BD8D-A924D5DB4155}" type="presOf" srcId="{0ACF1890-5AC3-4AC0-9457-3D887BCA7BEA}" destId="{B4B5F895-B48F-4D30-A9E4-6D08DED6A35B}" srcOrd="0" destOrd="0" presId="urn:microsoft.com/office/officeart/2005/8/layout/hierarchy1"/>
    <dgm:cxn modelId="{D5C80C1C-347F-439C-82B3-0FC9E45578E2}" type="presOf" srcId="{093536C5-D2F1-4266-8A9F-4D81B959D7CB}" destId="{61632C2F-F918-4A00-A51B-C2CD37A939F2}" srcOrd="0" destOrd="0" presId="urn:microsoft.com/office/officeart/2005/8/layout/hierarchy1"/>
    <dgm:cxn modelId="{B8A2AB45-F106-4BF1-8BEE-33629F1E216F}" srcId="{82090300-3F25-4864-8B25-05C279CC72D0}" destId="{03AA0D04-BD1A-48E4-8C35-3D5D08B0C7CC}" srcOrd="1" destOrd="0" parTransId="{5E7935CC-F095-4BA0-B0E3-14656927957F}" sibTransId="{DB2331F8-2462-4428-87A1-C544577B155E}"/>
    <dgm:cxn modelId="{319B1EE5-818B-4255-92E2-D38F950CEA46}" type="presOf" srcId="{0AA1C75A-82D5-45AF-AAA7-30741B75C5B2}" destId="{85E75B9C-99DE-4480-A664-33D8127FCCFF}" srcOrd="0" destOrd="0" presId="urn:microsoft.com/office/officeart/2005/8/layout/hierarchy1"/>
    <dgm:cxn modelId="{22A09E15-D2C9-4105-8B30-EA041FB23BDE}" srcId="{F9E6073B-1FA7-4A3F-99B4-53D5D9F21802}" destId="{989E52EA-9CCA-4A1B-9D4D-DAD67E5A4C9B}" srcOrd="1" destOrd="0" parTransId="{093536C5-D2F1-4266-8A9F-4D81B959D7CB}" sibTransId="{D864B8CF-9B38-48D9-B20A-B456AA62A0B5}"/>
    <dgm:cxn modelId="{F21166C2-D7FA-489D-AD0B-58DAB8D8EAB6}" type="presOf" srcId="{1B9B38CA-FF21-4E3E-AAF1-8BCEA1936089}" destId="{F93835BF-124D-46C4-9E5B-3E12201D0896}" srcOrd="0" destOrd="0" presId="urn:microsoft.com/office/officeart/2005/8/layout/hierarchy1"/>
    <dgm:cxn modelId="{CA6218FB-D6A0-406E-A913-58E006590E5F}" type="presOf" srcId="{989E52EA-9CCA-4A1B-9D4D-DAD67E5A4C9B}" destId="{65211B0C-C5B5-4C44-9F50-F36786ACE9CC}" srcOrd="0" destOrd="0" presId="urn:microsoft.com/office/officeart/2005/8/layout/hierarchy1"/>
    <dgm:cxn modelId="{2561E73E-0B24-4764-8ECD-5016FC60EC0B}" type="presOf" srcId="{5E7935CC-F095-4BA0-B0E3-14656927957F}" destId="{6AE4BD1E-A638-4FCD-9782-5CB475ADAADF}" srcOrd="0" destOrd="0" presId="urn:microsoft.com/office/officeart/2005/8/layout/hierarchy1"/>
    <dgm:cxn modelId="{7FCB98E0-29AB-4FDC-8416-2D09A02780CC}" type="presOf" srcId="{59D146FE-EBF6-4A25-8378-BC65B68E4764}" destId="{96EB8F1F-5C25-4914-AD13-4A11F28315A4}" srcOrd="0" destOrd="0" presId="urn:microsoft.com/office/officeart/2005/8/layout/hierarchy1"/>
    <dgm:cxn modelId="{F68A2D08-E0EA-4175-A237-3B8CD19977D4}" type="presOf" srcId="{E009E7B8-363B-4DC1-95CA-D301F3C252AD}" destId="{E8017AEC-1C9D-49AB-B86C-1419C4C236EF}" srcOrd="0" destOrd="0" presId="urn:microsoft.com/office/officeart/2005/8/layout/hierarchy1"/>
    <dgm:cxn modelId="{799296FC-6FB7-4595-B31C-A474B883A55C}" type="presOf" srcId="{F4954498-ADEF-4516-BCBB-8830F77FDB59}" destId="{3BA2A99B-C0E4-44A9-83E9-9195A9029F3F}" srcOrd="0" destOrd="0" presId="urn:microsoft.com/office/officeart/2005/8/layout/hierarchy1"/>
    <dgm:cxn modelId="{1C80C222-6E41-4B66-8398-C7E6128EC1B5}" type="presOf" srcId="{35AF086B-3EA5-49D9-B4CB-8EE19663E76E}" destId="{E8ADDDD3-F849-40FD-BE2F-F50887E713C5}" srcOrd="0" destOrd="0" presId="urn:microsoft.com/office/officeart/2005/8/layout/hierarchy1"/>
    <dgm:cxn modelId="{91401185-9715-408D-94E5-EEFA91954B2E}" srcId="{2D2DDD07-BB93-4293-91C8-90E1BE9EF556}" destId="{1B9B38CA-FF21-4E3E-AAF1-8BCEA1936089}" srcOrd="0" destOrd="0" parTransId="{806D6DAC-6497-424F-B389-B96AB5387CF0}" sibTransId="{42B6679C-F9C4-4E81-AD72-642D002A9BFF}"/>
    <dgm:cxn modelId="{9C383E18-67CD-45C5-ACC1-4A6A5361DD7C}" type="presOf" srcId="{01EA15C3-0527-42DA-B8E5-ADA9E20C4DA5}" destId="{4846DE15-63B6-4861-889A-722C325282D6}" srcOrd="0" destOrd="0" presId="urn:microsoft.com/office/officeart/2005/8/layout/hierarchy1"/>
    <dgm:cxn modelId="{712DC986-0FA8-49C4-B74F-24B67DD63A6C}" srcId="{A6342071-8468-4376-9F83-1B4AAA1FC287}" destId="{A1F27B4A-94EF-4942-A011-D2F2E4FB048A}" srcOrd="1" destOrd="0" parTransId="{B9A701CD-B21C-4999-BB00-337E8D7C4C24}" sibTransId="{432D1A3D-01FE-4658-8289-2E3E4BCFB920}"/>
    <dgm:cxn modelId="{8C0740AD-B5D6-4432-A688-16DAAE4A9D14}" type="presOf" srcId="{806D6DAC-6497-424F-B389-B96AB5387CF0}" destId="{C5C96453-A1DE-429E-AAA3-C9690A865810}" srcOrd="0" destOrd="0" presId="urn:microsoft.com/office/officeart/2005/8/layout/hierarchy1"/>
    <dgm:cxn modelId="{25688E43-0684-45E2-AEAD-BF095D1A4ACF}" type="presOf" srcId="{A1F27B4A-94EF-4942-A011-D2F2E4FB048A}" destId="{56C56297-1A29-4698-88F7-A8535EB58FD3}" srcOrd="0" destOrd="0" presId="urn:microsoft.com/office/officeart/2005/8/layout/hierarchy1"/>
    <dgm:cxn modelId="{F888B480-AE9B-4F16-A196-4ECA3AEDD74F}" type="presOf" srcId="{75F3E31D-CABB-488D-8176-C5C3448CD15A}" destId="{C768615B-32CE-42ED-BCA2-42D47315B034}" srcOrd="0" destOrd="0" presId="urn:microsoft.com/office/officeart/2005/8/layout/hierarchy1"/>
    <dgm:cxn modelId="{8FD3922D-B2A5-47BF-B011-AA1608220BBA}" type="presOf" srcId="{B9A701CD-B21C-4999-BB00-337E8D7C4C24}" destId="{AB3A577D-50B7-4DD7-BA50-859617A6CD76}" srcOrd="0" destOrd="0" presId="urn:microsoft.com/office/officeart/2005/8/layout/hierarchy1"/>
    <dgm:cxn modelId="{9B681A3D-69B1-432B-8BDC-52A5EFE61167}" type="presOf" srcId="{45612F77-FEC2-434D-B64D-D22461259776}" destId="{680015AB-B40E-4E97-A2C2-A5EE4760936B}" srcOrd="0" destOrd="0" presId="urn:microsoft.com/office/officeart/2005/8/layout/hierarchy1"/>
    <dgm:cxn modelId="{72048001-C7E9-455C-AEE5-FE5B231C6362}" srcId="{A6342071-8468-4376-9F83-1B4AAA1FC287}" destId="{E009E7B8-363B-4DC1-95CA-D301F3C252AD}" srcOrd="0" destOrd="0" parTransId="{59D146FE-EBF6-4A25-8378-BC65B68E4764}" sibTransId="{ED7AEA5A-9707-4E80-94BF-CA336CCD7B6A}"/>
    <dgm:cxn modelId="{C728317A-08CA-40EC-AF61-06A78E9708B4}" type="presOf" srcId="{2D2DDD07-BB93-4293-91C8-90E1BE9EF556}" destId="{A723185F-1C0A-4636-820D-A606CE7430C6}" srcOrd="0" destOrd="0" presId="urn:microsoft.com/office/officeart/2005/8/layout/hierarchy1"/>
    <dgm:cxn modelId="{F93DE394-77FE-467F-B189-E727E95B37A2}" srcId="{989E52EA-9CCA-4A1B-9D4D-DAD67E5A4C9B}" destId="{0ACF1890-5AC3-4AC0-9457-3D887BCA7BEA}" srcOrd="0" destOrd="0" parTransId="{01EA15C3-0527-42DA-B8E5-ADA9E20C4DA5}" sibTransId="{87D5FBF7-27E3-49C1-88D4-35DB7BB96EFB}"/>
    <dgm:cxn modelId="{5CC3D698-09FC-4E61-B78A-DEF114BC348A}" srcId="{03AA0D04-BD1A-48E4-8C35-3D5D08B0C7CC}" destId="{A6342071-8468-4376-9F83-1B4AAA1FC287}" srcOrd="0" destOrd="0" parTransId="{827173E5-AF04-4F4E-A9B7-EA2FD5B3E18A}" sibTransId="{8FF5EAE3-EBAC-48ED-AE22-7F4182A1C8DE}"/>
    <dgm:cxn modelId="{FC39D5C7-96C2-49C0-9CE4-1EB9718F5FA7}" srcId="{A1F27B4A-94EF-4942-A011-D2F2E4FB048A}" destId="{7972DDA8-3982-42E5-B9A8-A8D68EF1DE42}" srcOrd="0" destOrd="0" parTransId="{5417A21D-4FE1-4886-B16F-961E9F3E618C}" sibTransId="{FBC50D48-1641-4BAE-941E-881DF6A0F469}"/>
    <dgm:cxn modelId="{DA36BD94-582B-4409-BEF9-7BA7A353521D}" srcId="{E009E7B8-363B-4DC1-95CA-D301F3C252AD}" destId="{45612F77-FEC2-434D-B64D-D22461259776}" srcOrd="0" destOrd="0" parTransId="{6EAEFD8A-3124-4087-A2DC-6285C03A3BA4}" sibTransId="{5998EDFB-C5A4-42B8-B085-7D48B04BB866}"/>
    <dgm:cxn modelId="{DD092639-E164-4150-97AA-2AC1ACFE65E1}" type="presOf" srcId="{7972DDA8-3982-42E5-B9A8-A8D68EF1DE42}" destId="{33DB0C23-A58B-490D-8B7C-BB8AFA5D484D}" srcOrd="0" destOrd="0" presId="urn:microsoft.com/office/officeart/2005/8/layout/hierarchy1"/>
    <dgm:cxn modelId="{BC9B38F4-1243-42E1-9D19-635A64FEEE79}" srcId="{35AF086B-3EA5-49D9-B4CB-8EE19663E76E}" destId="{2D2DDD07-BB93-4293-91C8-90E1BE9EF556}" srcOrd="0" destOrd="0" parTransId="{9D98F0A3-50A6-4AC8-A653-987E5DA1B863}" sibTransId="{0A4F239F-3B39-4D9F-92EE-78C51ECAC32B}"/>
    <dgm:cxn modelId="{0A8C995B-4BC3-47A1-BB81-F612F0316E2E}" srcId="{F9E6073B-1FA7-4A3F-99B4-53D5D9F21802}" destId="{35AF086B-3EA5-49D9-B4CB-8EE19663E76E}" srcOrd="0" destOrd="0" parTransId="{26982A64-0016-439D-863E-3E8F5E741520}" sibTransId="{DB8B77A4-5FFA-4523-82AF-84ADFBAB995A}"/>
    <dgm:cxn modelId="{EB65E48C-83B0-496E-8618-7DBAFC1CA0EF}" type="presParOf" srcId="{2A2ED182-A37E-4D35-BC62-B21F875DE66B}" destId="{C80EE011-2B84-48C1-A61C-6467799581F0}" srcOrd="0" destOrd="0" presId="urn:microsoft.com/office/officeart/2005/8/layout/hierarchy1"/>
    <dgm:cxn modelId="{A689F6C5-2C3D-463C-AD85-D010A6E390F8}" type="presParOf" srcId="{C80EE011-2B84-48C1-A61C-6467799581F0}" destId="{1D360EF5-E2E6-46E4-818E-AD8B17522C76}" srcOrd="0" destOrd="0" presId="urn:microsoft.com/office/officeart/2005/8/layout/hierarchy1"/>
    <dgm:cxn modelId="{23469A52-122B-455C-81FC-C291F14EAE6C}" type="presParOf" srcId="{1D360EF5-E2E6-46E4-818E-AD8B17522C76}" destId="{6508D6EC-B905-41D5-8D0E-C84B4A180851}" srcOrd="0" destOrd="0" presId="urn:microsoft.com/office/officeart/2005/8/layout/hierarchy1"/>
    <dgm:cxn modelId="{4B188EE9-B42B-48F3-BDDC-0451F6AA9743}" type="presParOf" srcId="{1D360EF5-E2E6-46E4-818E-AD8B17522C76}" destId="{8862015A-B518-46CB-B615-3740AAC50E99}" srcOrd="1" destOrd="0" presId="urn:microsoft.com/office/officeart/2005/8/layout/hierarchy1"/>
    <dgm:cxn modelId="{96AD9489-A4CC-4313-9F71-2ABF9A989578}" type="presParOf" srcId="{C80EE011-2B84-48C1-A61C-6467799581F0}" destId="{C59CC6F6-CF48-4768-9A34-B74C692CF1F3}" srcOrd="1" destOrd="0" presId="urn:microsoft.com/office/officeart/2005/8/layout/hierarchy1"/>
    <dgm:cxn modelId="{CA17ED41-EFB5-4809-883C-C1039825F8BB}" type="presParOf" srcId="{C59CC6F6-CF48-4768-9A34-B74C692CF1F3}" destId="{3BA2A99B-C0E4-44A9-83E9-9195A9029F3F}" srcOrd="0" destOrd="0" presId="urn:microsoft.com/office/officeart/2005/8/layout/hierarchy1"/>
    <dgm:cxn modelId="{0EA60B99-A4E6-439A-B090-3A3FDF6DD02E}" type="presParOf" srcId="{C59CC6F6-CF48-4768-9A34-B74C692CF1F3}" destId="{00142E55-56C4-4D21-9109-892E7AB5B836}" srcOrd="1" destOrd="0" presId="urn:microsoft.com/office/officeart/2005/8/layout/hierarchy1"/>
    <dgm:cxn modelId="{1A66C772-2C3E-4811-96F0-D69A6892E05D}" type="presParOf" srcId="{00142E55-56C4-4D21-9109-892E7AB5B836}" destId="{73B79F11-FDD0-41D5-9ECA-77147E664783}" srcOrd="0" destOrd="0" presId="urn:microsoft.com/office/officeart/2005/8/layout/hierarchy1"/>
    <dgm:cxn modelId="{460142B8-5BA0-49C6-AED5-7C762882AB7E}" type="presParOf" srcId="{73B79F11-FDD0-41D5-9ECA-77147E664783}" destId="{98E58BE1-FAEB-4BFA-ACF1-6493FCCECAE3}" srcOrd="0" destOrd="0" presId="urn:microsoft.com/office/officeart/2005/8/layout/hierarchy1"/>
    <dgm:cxn modelId="{E58FA9CC-DC7A-43BB-BEC1-3FF8B9327B41}" type="presParOf" srcId="{73B79F11-FDD0-41D5-9ECA-77147E664783}" destId="{D6544508-AF39-4E6E-8FD1-91CA210E9519}" srcOrd="1" destOrd="0" presId="urn:microsoft.com/office/officeart/2005/8/layout/hierarchy1"/>
    <dgm:cxn modelId="{5326FAB0-C3E6-4836-AA0C-5028D4358F22}" type="presParOf" srcId="{00142E55-56C4-4D21-9109-892E7AB5B836}" destId="{D8CCD451-DE3C-4CD0-9FD0-C778164C0472}" srcOrd="1" destOrd="0" presId="urn:microsoft.com/office/officeart/2005/8/layout/hierarchy1"/>
    <dgm:cxn modelId="{F34AC028-69C9-4EBC-9EB0-610F9575748F}" type="presParOf" srcId="{D8CCD451-DE3C-4CD0-9FD0-C778164C0472}" destId="{394FBAEB-169B-4C03-A6EB-E7A084F16310}" srcOrd="0" destOrd="0" presId="urn:microsoft.com/office/officeart/2005/8/layout/hierarchy1"/>
    <dgm:cxn modelId="{F181CCBA-9FF7-4AE1-9DAD-7B6819DA4E22}" type="presParOf" srcId="{D8CCD451-DE3C-4CD0-9FD0-C778164C0472}" destId="{70EAA102-FED5-495A-BF90-1CE174AEB1CB}" srcOrd="1" destOrd="0" presId="urn:microsoft.com/office/officeart/2005/8/layout/hierarchy1"/>
    <dgm:cxn modelId="{AECA6CDC-EB6C-4AC7-98B8-14DA91684FBD}" type="presParOf" srcId="{70EAA102-FED5-495A-BF90-1CE174AEB1CB}" destId="{AF5BE327-4993-492C-8EFD-8A251F3F0DDD}" srcOrd="0" destOrd="0" presId="urn:microsoft.com/office/officeart/2005/8/layout/hierarchy1"/>
    <dgm:cxn modelId="{DA3A7418-398A-4FBA-B80A-ED67673491AF}" type="presParOf" srcId="{AF5BE327-4993-492C-8EFD-8A251F3F0DDD}" destId="{EA9541E2-22D1-4B26-851C-6B5C2ADA1902}" srcOrd="0" destOrd="0" presId="urn:microsoft.com/office/officeart/2005/8/layout/hierarchy1"/>
    <dgm:cxn modelId="{190DEAC5-CEBA-4440-9FCB-F266E7CD5721}" type="presParOf" srcId="{AF5BE327-4993-492C-8EFD-8A251F3F0DDD}" destId="{E8ADDDD3-F849-40FD-BE2F-F50887E713C5}" srcOrd="1" destOrd="0" presId="urn:microsoft.com/office/officeart/2005/8/layout/hierarchy1"/>
    <dgm:cxn modelId="{AA4ADC6C-223B-409F-ACB9-F0BEFF6538E5}" type="presParOf" srcId="{70EAA102-FED5-495A-BF90-1CE174AEB1CB}" destId="{3042D0AB-AA01-4822-842A-A3C8BAF9E72C}" srcOrd="1" destOrd="0" presId="urn:microsoft.com/office/officeart/2005/8/layout/hierarchy1"/>
    <dgm:cxn modelId="{9F01534D-07D0-4F55-B096-CC47D8408B2A}" type="presParOf" srcId="{3042D0AB-AA01-4822-842A-A3C8BAF9E72C}" destId="{2B09703F-F72E-4AC1-B8FC-36DD5D1E8F70}" srcOrd="0" destOrd="0" presId="urn:microsoft.com/office/officeart/2005/8/layout/hierarchy1"/>
    <dgm:cxn modelId="{980A95D0-C3D5-49A9-BFE3-834F8E750ED1}" type="presParOf" srcId="{3042D0AB-AA01-4822-842A-A3C8BAF9E72C}" destId="{91900723-A6AC-4A5E-91DE-070A5230D065}" srcOrd="1" destOrd="0" presId="urn:microsoft.com/office/officeart/2005/8/layout/hierarchy1"/>
    <dgm:cxn modelId="{0CF096E1-2489-49B3-9D3B-1C77F7DCA09E}" type="presParOf" srcId="{91900723-A6AC-4A5E-91DE-070A5230D065}" destId="{B2F109FD-EE40-40D3-BD92-101B5B4A9440}" srcOrd="0" destOrd="0" presId="urn:microsoft.com/office/officeart/2005/8/layout/hierarchy1"/>
    <dgm:cxn modelId="{F496DA66-31E0-4AB6-A0EB-A6554607AB64}" type="presParOf" srcId="{B2F109FD-EE40-40D3-BD92-101B5B4A9440}" destId="{6632E29C-C1B0-4DC7-938E-235FCF108B87}" srcOrd="0" destOrd="0" presId="urn:microsoft.com/office/officeart/2005/8/layout/hierarchy1"/>
    <dgm:cxn modelId="{6F449405-6FA1-41E8-8E52-328E38881CE2}" type="presParOf" srcId="{B2F109FD-EE40-40D3-BD92-101B5B4A9440}" destId="{A723185F-1C0A-4636-820D-A606CE7430C6}" srcOrd="1" destOrd="0" presId="urn:microsoft.com/office/officeart/2005/8/layout/hierarchy1"/>
    <dgm:cxn modelId="{0F8A878A-049A-47A0-A0E8-8BF6E76BC9F7}" type="presParOf" srcId="{91900723-A6AC-4A5E-91DE-070A5230D065}" destId="{F91D764E-CE68-4A81-A310-C9C9C98E3BE5}" srcOrd="1" destOrd="0" presId="urn:microsoft.com/office/officeart/2005/8/layout/hierarchy1"/>
    <dgm:cxn modelId="{EE72B869-86D8-4B86-8113-5FCF75D37920}" type="presParOf" srcId="{F91D764E-CE68-4A81-A310-C9C9C98E3BE5}" destId="{C5C96453-A1DE-429E-AAA3-C9690A865810}" srcOrd="0" destOrd="0" presId="urn:microsoft.com/office/officeart/2005/8/layout/hierarchy1"/>
    <dgm:cxn modelId="{5C67B965-0B5D-4194-99C8-FC5DC2A2A802}" type="presParOf" srcId="{F91D764E-CE68-4A81-A310-C9C9C98E3BE5}" destId="{66A7FCF5-C2F6-44A6-87CA-E1198AF32610}" srcOrd="1" destOrd="0" presId="urn:microsoft.com/office/officeart/2005/8/layout/hierarchy1"/>
    <dgm:cxn modelId="{17810B26-9A12-4BB7-9D42-582606258F59}" type="presParOf" srcId="{66A7FCF5-C2F6-44A6-87CA-E1198AF32610}" destId="{BFE1819F-0B9C-473B-B844-ED2236C8A4D0}" srcOrd="0" destOrd="0" presId="urn:microsoft.com/office/officeart/2005/8/layout/hierarchy1"/>
    <dgm:cxn modelId="{5A42F724-B198-48C9-89A1-8CC7303D23BB}" type="presParOf" srcId="{BFE1819F-0B9C-473B-B844-ED2236C8A4D0}" destId="{DD8781B0-870E-4E13-A0AA-9250A6B5D42B}" srcOrd="0" destOrd="0" presId="urn:microsoft.com/office/officeart/2005/8/layout/hierarchy1"/>
    <dgm:cxn modelId="{E15B6E85-67C0-412E-96A6-0354666BF3FD}" type="presParOf" srcId="{BFE1819F-0B9C-473B-B844-ED2236C8A4D0}" destId="{F93835BF-124D-46C4-9E5B-3E12201D0896}" srcOrd="1" destOrd="0" presId="urn:microsoft.com/office/officeart/2005/8/layout/hierarchy1"/>
    <dgm:cxn modelId="{87B55C32-3404-4482-A4F2-C5FBCDE803DF}" type="presParOf" srcId="{66A7FCF5-C2F6-44A6-87CA-E1198AF32610}" destId="{36D3CC66-4577-48D1-8F9A-2B39C044BA5F}" srcOrd="1" destOrd="0" presId="urn:microsoft.com/office/officeart/2005/8/layout/hierarchy1"/>
    <dgm:cxn modelId="{BAF7E6F2-24CA-4867-A20A-05547C09F72E}" type="presParOf" srcId="{D8CCD451-DE3C-4CD0-9FD0-C778164C0472}" destId="{61632C2F-F918-4A00-A51B-C2CD37A939F2}" srcOrd="2" destOrd="0" presId="urn:microsoft.com/office/officeart/2005/8/layout/hierarchy1"/>
    <dgm:cxn modelId="{C62AA0E3-A9EB-4CB6-BFE8-D50DDF9D017B}" type="presParOf" srcId="{D8CCD451-DE3C-4CD0-9FD0-C778164C0472}" destId="{283555BE-E2C7-47B2-B373-5B8563D86C8C}" srcOrd="3" destOrd="0" presId="urn:microsoft.com/office/officeart/2005/8/layout/hierarchy1"/>
    <dgm:cxn modelId="{E144E2B7-C5B7-47C2-9BC2-007E139E97A1}" type="presParOf" srcId="{283555BE-E2C7-47B2-B373-5B8563D86C8C}" destId="{0037773A-7C0D-4578-B1CC-7D83C1B73F1A}" srcOrd="0" destOrd="0" presId="urn:microsoft.com/office/officeart/2005/8/layout/hierarchy1"/>
    <dgm:cxn modelId="{BD8A9861-C555-4244-B0D0-90B19A65EDDF}" type="presParOf" srcId="{0037773A-7C0D-4578-B1CC-7D83C1B73F1A}" destId="{A25BD49A-B3ED-4877-8A87-C20A0FF1C83E}" srcOrd="0" destOrd="0" presId="urn:microsoft.com/office/officeart/2005/8/layout/hierarchy1"/>
    <dgm:cxn modelId="{BB0E9E5F-1D25-4F21-B665-458D3B4D94C8}" type="presParOf" srcId="{0037773A-7C0D-4578-B1CC-7D83C1B73F1A}" destId="{65211B0C-C5B5-4C44-9F50-F36786ACE9CC}" srcOrd="1" destOrd="0" presId="urn:microsoft.com/office/officeart/2005/8/layout/hierarchy1"/>
    <dgm:cxn modelId="{109A46D0-E28D-4424-8711-9DD65EBE9703}" type="presParOf" srcId="{283555BE-E2C7-47B2-B373-5B8563D86C8C}" destId="{2811B4AF-A270-4FE5-98C9-F418839CE8F9}" srcOrd="1" destOrd="0" presId="urn:microsoft.com/office/officeart/2005/8/layout/hierarchy1"/>
    <dgm:cxn modelId="{B30B5E3B-2B59-4FF2-86D0-DED270377316}" type="presParOf" srcId="{2811B4AF-A270-4FE5-98C9-F418839CE8F9}" destId="{4846DE15-63B6-4861-889A-722C325282D6}" srcOrd="0" destOrd="0" presId="urn:microsoft.com/office/officeart/2005/8/layout/hierarchy1"/>
    <dgm:cxn modelId="{987EA559-86A2-4DE9-BB18-645A164659EC}" type="presParOf" srcId="{2811B4AF-A270-4FE5-98C9-F418839CE8F9}" destId="{6CD4AD8B-8508-4505-B111-45D02D21691A}" srcOrd="1" destOrd="0" presId="urn:microsoft.com/office/officeart/2005/8/layout/hierarchy1"/>
    <dgm:cxn modelId="{EFA2E992-268C-431C-8578-99F2073B5C2C}" type="presParOf" srcId="{6CD4AD8B-8508-4505-B111-45D02D21691A}" destId="{473F9144-9A50-4F1F-BA4A-7265D0365F63}" srcOrd="0" destOrd="0" presId="urn:microsoft.com/office/officeart/2005/8/layout/hierarchy1"/>
    <dgm:cxn modelId="{06A9556A-03D0-4B5D-B017-793B8A5947BC}" type="presParOf" srcId="{473F9144-9A50-4F1F-BA4A-7265D0365F63}" destId="{2FFAE61F-8DF5-4CC6-BD69-76EF6A585928}" srcOrd="0" destOrd="0" presId="urn:microsoft.com/office/officeart/2005/8/layout/hierarchy1"/>
    <dgm:cxn modelId="{EE8BE03E-5DC5-4A36-A34F-55B087508677}" type="presParOf" srcId="{473F9144-9A50-4F1F-BA4A-7265D0365F63}" destId="{B4B5F895-B48F-4D30-A9E4-6D08DED6A35B}" srcOrd="1" destOrd="0" presId="urn:microsoft.com/office/officeart/2005/8/layout/hierarchy1"/>
    <dgm:cxn modelId="{420D831A-6248-4FC9-BE8A-380CE4B6CB93}" type="presParOf" srcId="{6CD4AD8B-8508-4505-B111-45D02D21691A}" destId="{34862586-47CE-41CE-BDDD-EF8A36BE5959}" srcOrd="1" destOrd="0" presId="urn:microsoft.com/office/officeart/2005/8/layout/hierarchy1"/>
    <dgm:cxn modelId="{BEE3FB23-F914-4D61-9CC7-DFA4E30BE368}" type="presParOf" srcId="{34862586-47CE-41CE-BDDD-EF8A36BE5959}" destId="{85E75B9C-99DE-4480-A664-33D8127FCCFF}" srcOrd="0" destOrd="0" presId="urn:microsoft.com/office/officeart/2005/8/layout/hierarchy1"/>
    <dgm:cxn modelId="{C163518F-BB77-4583-8155-FC22ECDBF17F}" type="presParOf" srcId="{34862586-47CE-41CE-BDDD-EF8A36BE5959}" destId="{8F70E838-64A6-4D0A-BBC0-DF668F1144B4}" srcOrd="1" destOrd="0" presId="urn:microsoft.com/office/officeart/2005/8/layout/hierarchy1"/>
    <dgm:cxn modelId="{40B7DF3C-A2AC-40DE-9BD6-D42B2C20794D}" type="presParOf" srcId="{8F70E838-64A6-4D0A-BBC0-DF668F1144B4}" destId="{1D06915D-67C7-490D-BFF0-9FBBEBE2CE10}" srcOrd="0" destOrd="0" presId="urn:microsoft.com/office/officeart/2005/8/layout/hierarchy1"/>
    <dgm:cxn modelId="{90052814-C70B-4387-99EC-E83C1938962D}" type="presParOf" srcId="{1D06915D-67C7-490D-BFF0-9FBBEBE2CE10}" destId="{ED78F059-CB05-414B-AAD7-C25890E35031}" srcOrd="0" destOrd="0" presId="urn:microsoft.com/office/officeart/2005/8/layout/hierarchy1"/>
    <dgm:cxn modelId="{A4CEB107-5FEC-4D4F-B120-D7DDC2A02FA4}" type="presParOf" srcId="{1D06915D-67C7-490D-BFF0-9FBBEBE2CE10}" destId="{C768615B-32CE-42ED-BCA2-42D47315B034}" srcOrd="1" destOrd="0" presId="urn:microsoft.com/office/officeart/2005/8/layout/hierarchy1"/>
    <dgm:cxn modelId="{B9A6B91E-99D4-4641-9B0A-3E65E5290303}" type="presParOf" srcId="{8F70E838-64A6-4D0A-BBC0-DF668F1144B4}" destId="{39890A4B-EEC7-4757-BAE2-9C63C6B24FA7}" srcOrd="1" destOrd="0" presId="urn:microsoft.com/office/officeart/2005/8/layout/hierarchy1"/>
    <dgm:cxn modelId="{E760824F-1A19-4DA9-AF28-DEB2A6CEC03F}" type="presParOf" srcId="{C59CC6F6-CF48-4768-9A34-B74C692CF1F3}" destId="{6AE4BD1E-A638-4FCD-9782-5CB475ADAADF}" srcOrd="2" destOrd="0" presId="urn:microsoft.com/office/officeart/2005/8/layout/hierarchy1"/>
    <dgm:cxn modelId="{1AD133DB-9260-4BFC-A9BE-DBC1F0ABB6FD}" type="presParOf" srcId="{C59CC6F6-CF48-4768-9A34-B74C692CF1F3}" destId="{CEF99DFD-6BC8-4D38-99AB-A80DD6833CAC}" srcOrd="3" destOrd="0" presId="urn:microsoft.com/office/officeart/2005/8/layout/hierarchy1"/>
    <dgm:cxn modelId="{4EF56270-1F69-45B0-B9F7-5A3594A8E0B7}" type="presParOf" srcId="{CEF99DFD-6BC8-4D38-99AB-A80DD6833CAC}" destId="{FC1086BC-FEDA-4D9F-A35D-8B456ED9F795}" srcOrd="0" destOrd="0" presId="urn:microsoft.com/office/officeart/2005/8/layout/hierarchy1"/>
    <dgm:cxn modelId="{C091865B-4AAF-4929-9701-28CF5A839EA7}" type="presParOf" srcId="{FC1086BC-FEDA-4D9F-A35D-8B456ED9F795}" destId="{E836BA2C-C518-4BF4-B089-7383A5A72CEB}" srcOrd="0" destOrd="0" presId="urn:microsoft.com/office/officeart/2005/8/layout/hierarchy1"/>
    <dgm:cxn modelId="{5E4A78EB-7706-415B-9EEE-5F2C023A263E}" type="presParOf" srcId="{FC1086BC-FEDA-4D9F-A35D-8B456ED9F795}" destId="{FBE70D91-F000-4D4A-AFCD-36EECBC08FF1}" srcOrd="1" destOrd="0" presId="urn:microsoft.com/office/officeart/2005/8/layout/hierarchy1"/>
    <dgm:cxn modelId="{345FE71A-1B6B-4B72-84F6-2ACD3775F73F}" type="presParOf" srcId="{CEF99DFD-6BC8-4D38-99AB-A80DD6833CAC}" destId="{5C827280-CC99-478E-BB15-384AA4817C3F}" srcOrd="1" destOrd="0" presId="urn:microsoft.com/office/officeart/2005/8/layout/hierarchy1"/>
    <dgm:cxn modelId="{1D68FAD6-1F93-40D9-A25D-A6F503E238CF}" type="presParOf" srcId="{5C827280-CC99-478E-BB15-384AA4817C3F}" destId="{7F592D78-7D3A-43DE-A89F-3BA7CE6FE3A5}" srcOrd="0" destOrd="0" presId="urn:microsoft.com/office/officeart/2005/8/layout/hierarchy1"/>
    <dgm:cxn modelId="{AF317719-7C0F-4A7E-9065-3AC9EED992E2}" type="presParOf" srcId="{5C827280-CC99-478E-BB15-384AA4817C3F}" destId="{88E1D34F-5CCB-4816-B4A9-C817C6A2E100}" srcOrd="1" destOrd="0" presId="urn:microsoft.com/office/officeart/2005/8/layout/hierarchy1"/>
    <dgm:cxn modelId="{2C20EE21-278D-40CF-83E9-6D6DB82C06D8}" type="presParOf" srcId="{88E1D34F-5CCB-4816-B4A9-C817C6A2E100}" destId="{E1B7E1AA-A39A-4E71-ABC8-611A03095D71}" srcOrd="0" destOrd="0" presId="urn:microsoft.com/office/officeart/2005/8/layout/hierarchy1"/>
    <dgm:cxn modelId="{AB156C3F-EDF4-4D46-A328-63ACA0CB95C7}" type="presParOf" srcId="{E1B7E1AA-A39A-4E71-ABC8-611A03095D71}" destId="{517693DD-F362-4774-885E-2F915DE1F8E0}" srcOrd="0" destOrd="0" presId="urn:microsoft.com/office/officeart/2005/8/layout/hierarchy1"/>
    <dgm:cxn modelId="{8DC4A0C0-EB4A-4EA3-85FD-CE853E6BEA6C}" type="presParOf" srcId="{E1B7E1AA-A39A-4E71-ABC8-611A03095D71}" destId="{0CAFE232-87F1-4B72-BCE2-B32190ED9580}" srcOrd="1" destOrd="0" presId="urn:microsoft.com/office/officeart/2005/8/layout/hierarchy1"/>
    <dgm:cxn modelId="{0D917444-81E8-4178-8CA6-90CB8351CF1E}" type="presParOf" srcId="{88E1D34F-5CCB-4816-B4A9-C817C6A2E100}" destId="{93CA8F92-DA71-4B16-B94D-7E8EF0746A58}" srcOrd="1" destOrd="0" presId="urn:microsoft.com/office/officeart/2005/8/layout/hierarchy1"/>
    <dgm:cxn modelId="{9DB2DBF1-8E01-4C1D-ADF6-7320A8F09D97}" type="presParOf" srcId="{93CA8F92-DA71-4B16-B94D-7E8EF0746A58}" destId="{96EB8F1F-5C25-4914-AD13-4A11F28315A4}" srcOrd="0" destOrd="0" presId="urn:microsoft.com/office/officeart/2005/8/layout/hierarchy1"/>
    <dgm:cxn modelId="{DB8D0ECA-CAB6-4C8C-8ACA-F59CED6DA564}" type="presParOf" srcId="{93CA8F92-DA71-4B16-B94D-7E8EF0746A58}" destId="{2E7DE553-B17A-470F-B5B8-DB9E4B542F51}" srcOrd="1" destOrd="0" presId="urn:microsoft.com/office/officeart/2005/8/layout/hierarchy1"/>
    <dgm:cxn modelId="{9E0368FC-20B6-4907-BF20-9F1077F9C3EF}" type="presParOf" srcId="{2E7DE553-B17A-470F-B5B8-DB9E4B542F51}" destId="{D75375A9-72F1-4503-9C68-21B9DF043134}" srcOrd="0" destOrd="0" presId="urn:microsoft.com/office/officeart/2005/8/layout/hierarchy1"/>
    <dgm:cxn modelId="{4BCD4FD0-7B0D-444B-90B7-6BA19F0ADCF6}" type="presParOf" srcId="{D75375A9-72F1-4503-9C68-21B9DF043134}" destId="{2A88957D-313C-44A5-84C7-854DDD01B548}" srcOrd="0" destOrd="0" presId="urn:microsoft.com/office/officeart/2005/8/layout/hierarchy1"/>
    <dgm:cxn modelId="{F4C81B4B-7BC6-41C8-9BD6-F6E87EB5D34B}" type="presParOf" srcId="{D75375A9-72F1-4503-9C68-21B9DF043134}" destId="{E8017AEC-1C9D-49AB-B86C-1419C4C236EF}" srcOrd="1" destOrd="0" presId="urn:microsoft.com/office/officeart/2005/8/layout/hierarchy1"/>
    <dgm:cxn modelId="{FDC22C41-43DB-47E6-A993-A96AB8B039B2}" type="presParOf" srcId="{2E7DE553-B17A-470F-B5B8-DB9E4B542F51}" destId="{83366D90-C74F-444B-B2E9-B7848B55F177}" srcOrd="1" destOrd="0" presId="urn:microsoft.com/office/officeart/2005/8/layout/hierarchy1"/>
    <dgm:cxn modelId="{C2EDDD16-99CB-49C7-A8F9-AA04BE292BCD}" type="presParOf" srcId="{83366D90-C74F-444B-B2E9-B7848B55F177}" destId="{0D23E901-A466-4BE1-9124-591F21A0BBE8}" srcOrd="0" destOrd="0" presId="urn:microsoft.com/office/officeart/2005/8/layout/hierarchy1"/>
    <dgm:cxn modelId="{31D2179C-B75F-48A7-8D19-BB849CD8DD71}" type="presParOf" srcId="{83366D90-C74F-444B-B2E9-B7848B55F177}" destId="{CB4ECAC8-6128-49EF-9070-33E5B69CF3C5}" srcOrd="1" destOrd="0" presId="urn:microsoft.com/office/officeart/2005/8/layout/hierarchy1"/>
    <dgm:cxn modelId="{960B8753-F9E0-4415-AB90-D4499029DA06}" type="presParOf" srcId="{CB4ECAC8-6128-49EF-9070-33E5B69CF3C5}" destId="{4A29A319-BE33-40E7-B808-465C8DA646A4}" srcOrd="0" destOrd="0" presId="urn:microsoft.com/office/officeart/2005/8/layout/hierarchy1"/>
    <dgm:cxn modelId="{7FF0612F-3720-4140-AA3E-FD83CBF97B55}" type="presParOf" srcId="{4A29A319-BE33-40E7-B808-465C8DA646A4}" destId="{0F9ED49D-3B4C-40A1-BB9F-05FDF491D12D}" srcOrd="0" destOrd="0" presId="urn:microsoft.com/office/officeart/2005/8/layout/hierarchy1"/>
    <dgm:cxn modelId="{8A6D2F86-D752-419E-A2D0-2B1F1B8C3071}" type="presParOf" srcId="{4A29A319-BE33-40E7-B808-465C8DA646A4}" destId="{680015AB-B40E-4E97-A2C2-A5EE4760936B}" srcOrd="1" destOrd="0" presId="urn:microsoft.com/office/officeart/2005/8/layout/hierarchy1"/>
    <dgm:cxn modelId="{899C5F8E-0F6B-422B-BC01-92880B1B77E5}" type="presParOf" srcId="{CB4ECAC8-6128-49EF-9070-33E5B69CF3C5}" destId="{7060EAA4-08DE-4868-8504-1A67FCC7BB3B}" srcOrd="1" destOrd="0" presId="urn:microsoft.com/office/officeart/2005/8/layout/hierarchy1"/>
    <dgm:cxn modelId="{FA23FBEE-B971-4CA5-AA98-CB31CBDF75A7}" type="presParOf" srcId="{93CA8F92-DA71-4B16-B94D-7E8EF0746A58}" destId="{AB3A577D-50B7-4DD7-BA50-859617A6CD76}" srcOrd="2" destOrd="0" presId="urn:microsoft.com/office/officeart/2005/8/layout/hierarchy1"/>
    <dgm:cxn modelId="{1BD92021-2EB8-4761-9533-B847FC1C9A22}" type="presParOf" srcId="{93CA8F92-DA71-4B16-B94D-7E8EF0746A58}" destId="{7C58F0A0-27D9-48F8-AF14-1A7E46102C87}" srcOrd="3" destOrd="0" presId="urn:microsoft.com/office/officeart/2005/8/layout/hierarchy1"/>
    <dgm:cxn modelId="{9FF2CF84-8F06-4713-A888-879C0DC6EA27}" type="presParOf" srcId="{7C58F0A0-27D9-48F8-AF14-1A7E46102C87}" destId="{A206189B-EACD-4D14-97E9-0D78A58CB158}" srcOrd="0" destOrd="0" presId="urn:microsoft.com/office/officeart/2005/8/layout/hierarchy1"/>
    <dgm:cxn modelId="{74D47FD2-8DF9-4689-BE43-16E20E977A94}" type="presParOf" srcId="{A206189B-EACD-4D14-97E9-0D78A58CB158}" destId="{EB0E0BAE-33BF-45BF-85DD-FC6974CDDDB3}" srcOrd="0" destOrd="0" presId="urn:microsoft.com/office/officeart/2005/8/layout/hierarchy1"/>
    <dgm:cxn modelId="{EC11C078-0A90-420D-9E7D-707F276007A3}" type="presParOf" srcId="{A206189B-EACD-4D14-97E9-0D78A58CB158}" destId="{56C56297-1A29-4698-88F7-A8535EB58FD3}" srcOrd="1" destOrd="0" presId="urn:microsoft.com/office/officeart/2005/8/layout/hierarchy1"/>
    <dgm:cxn modelId="{80D4E44B-BC9F-4CE2-AAEB-FE15E74C10CE}" type="presParOf" srcId="{7C58F0A0-27D9-48F8-AF14-1A7E46102C87}" destId="{56A5033E-F2E7-4211-B3DD-98D7263C1C85}" srcOrd="1" destOrd="0" presId="urn:microsoft.com/office/officeart/2005/8/layout/hierarchy1"/>
    <dgm:cxn modelId="{52752BB0-0227-4027-9C2B-2256AEC27E54}" type="presParOf" srcId="{56A5033E-F2E7-4211-B3DD-98D7263C1C85}" destId="{A02B2A0A-CCFC-41D9-83FF-B59B551CAD6A}" srcOrd="0" destOrd="0" presId="urn:microsoft.com/office/officeart/2005/8/layout/hierarchy1"/>
    <dgm:cxn modelId="{04DACC68-18EA-49BE-803D-343A1CB630D0}" type="presParOf" srcId="{56A5033E-F2E7-4211-B3DD-98D7263C1C85}" destId="{0A5576DC-B360-425F-970C-BF291C64DB4A}" srcOrd="1" destOrd="0" presId="urn:microsoft.com/office/officeart/2005/8/layout/hierarchy1"/>
    <dgm:cxn modelId="{E59631D1-A5E1-495E-B844-17DD7825DEF0}" type="presParOf" srcId="{0A5576DC-B360-425F-970C-BF291C64DB4A}" destId="{D9FC9B09-775A-4610-BFEE-A5CD44FB571F}" srcOrd="0" destOrd="0" presId="urn:microsoft.com/office/officeart/2005/8/layout/hierarchy1"/>
    <dgm:cxn modelId="{E4A24BA8-CAC3-4B0C-912A-04FFA4A418B4}" type="presParOf" srcId="{D9FC9B09-775A-4610-BFEE-A5CD44FB571F}" destId="{27FDFB6E-0A17-4C04-BEF6-F7318CDC8160}" srcOrd="0" destOrd="0" presId="urn:microsoft.com/office/officeart/2005/8/layout/hierarchy1"/>
    <dgm:cxn modelId="{C0B8B206-3847-4FF3-916E-D011F7F356F2}" type="presParOf" srcId="{D9FC9B09-775A-4610-BFEE-A5CD44FB571F}" destId="{33DB0C23-A58B-490D-8B7C-BB8AFA5D484D}" srcOrd="1" destOrd="0" presId="urn:microsoft.com/office/officeart/2005/8/layout/hierarchy1"/>
    <dgm:cxn modelId="{610C7756-A056-4A4F-B499-A5CED18D9F2A}" type="presParOf" srcId="{0A5576DC-B360-425F-970C-BF291C64DB4A}" destId="{C265F727-6A36-48CC-8569-BCF371F6AFAC}" srcOrd="1" destOrd="0" presId="urn:microsoft.com/office/officeart/2005/8/layout/hierarchy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02B2A0A-CCFC-41D9-83FF-B59B551CAD6A}">
      <dsp:nvSpPr>
        <dsp:cNvPr id="0" name=""/>
        <dsp:cNvSpPr/>
      </dsp:nvSpPr>
      <dsp:spPr>
        <a:xfrm>
          <a:off x="6274435" y="4288982"/>
          <a:ext cx="91440" cy="386556"/>
        </a:xfrm>
        <a:custGeom>
          <a:avLst/>
          <a:gdLst/>
          <a:ahLst/>
          <a:cxnLst/>
          <a:rect l="0" t="0" r="0" b="0"/>
          <a:pathLst>
            <a:path>
              <a:moveTo>
                <a:pt x="85781" y="0"/>
              </a:moveTo>
              <a:lnTo>
                <a:pt x="85781" y="269630"/>
              </a:lnTo>
              <a:lnTo>
                <a:pt x="45720" y="269630"/>
              </a:lnTo>
              <a:lnTo>
                <a:pt x="45720" y="38655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3A577D-50B7-4DD7-BA50-859617A6CD76}">
      <dsp:nvSpPr>
        <dsp:cNvPr id="0" name=""/>
        <dsp:cNvSpPr/>
      </dsp:nvSpPr>
      <dsp:spPr>
        <a:xfrm>
          <a:off x="5587327" y="3139245"/>
          <a:ext cx="772889" cy="3482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1335"/>
              </a:lnTo>
              <a:lnTo>
                <a:pt x="772889" y="231335"/>
              </a:lnTo>
              <a:lnTo>
                <a:pt x="772889" y="34826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23E901-A466-4BE1-9124-591F21A0BBE8}">
      <dsp:nvSpPr>
        <dsp:cNvPr id="0" name=""/>
        <dsp:cNvSpPr/>
      </dsp:nvSpPr>
      <dsp:spPr>
        <a:xfrm>
          <a:off x="4750783" y="4288982"/>
          <a:ext cx="91440" cy="38655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69630"/>
              </a:lnTo>
              <a:lnTo>
                <a:pt x="69171" y="269630"/>
              </a:lnTo>
              <a:lnTo>
                <a:pt x="69171" y="38655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EB8F1F-5C25-4914-AD13-4A11F28315A4}">
      <dsp:nvSpPr>
        <dsp:cNvPr id="0" name=""/>
        <dsp:cNvSpPr/>
      </dsp:nvSpPr>
      <dsp:spPr>
        <a:xfrm>
          <a:off x="4796503" y="3139245"/>
          <a:ext cx="790824" cy="348261"/>
        </a:xfrm>
        <a:custGeom>
          <a:avLst/>
          <a:gdLst/>
          <a:ahLst/>
          <a:cxnLst/>
          <a:rect l="0" t="0" r="0" b="0"/>
          <a:pathLst>
            <a:path>
              <a:moveTo>
                <a:pt x="790824" y="0"/>
              </a:moveTo>
              <a:lnTo>
                <a:pt x="790824" y="231335"/>
              </a:lnTo>
              <a:lnTo>
                <a:pt x="0" y="231335"/>
              </a:lnTo>
              <a:lnTo>
                <a:pt x="0" y="34826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592D78-7D3A-43DE-A89F-3BA7CE6FE3A5}">
      <dsp:nvSpPr>
        <dsp:cNvPr id="0" name=""/>
        <dsp:cNvSpPr/>
      </dsp:nvSpPr>
      <dsp:spPr>
        <a:xfrm>
          <a:off x="5488622" y="1954131"/>
          <a:ext cx="91440" cy="3836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66712"/>
              </a:lnTo>
              <a:lnTo>
                <a:pt x="98705" y="266712"/>
              </a:lnTo>
              <a:lnTo>
                <a:pt x="98705" y="38363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E4BD1E-A638-4FCD-9782-5CB475ADAADF}">
      <dsp:nvSpPr>
        <dsp:cNvPr id="0" name=""/>
        <dsp:cNvSpPr/>
      </dsp:nvSpPr>
      <dsp:spPr>
        <a:xfrm>
          <a:off x="4039656" y="779844"/>
          <a:ext cx="1494685" cy="3728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5884"/>
              </a:lnTo>
              <a:lnTo>
                <a:pt x="1494685" y="255884"/>
              </a:lnTo>
              <a:lnTo>
                <a:pt x="1494685" y="37281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E75B9C-99DE-4480-A664-33D8127FCCFF}">
      <dsp:nvSpPr>
        <dsp:cNvPr id="0" name=""/>
        <dsp:cNvSpPr/>
      </dsp:nvSpPr>
      <dsp:spPr>
        <a:xfrm>
          <a:off x="3202606" y="4345583"/>
          <a:ext cx="91440" cy="329956"/>
        </a:xfrm>
        <a:custGeom>
          <a:avLst/>
          <a:gdLst/>
          <a:ahLst/>
          <a:cxnLst/>
          <a:rect l="0" t="0" r="0" b="0"/>
          <a:pathLst>
            <a:path>
              <a:moveTo>
                <a:pt x="65725" y="0"/>
              </a:moveTo>
              <a:lnTo>
                <a:pt x="65725" y="213030"/>
              </a:lnTo>
              <a:lnTo>
                <a:pt x="45720" y="213030"/>
              </a:lnTo>
              <a:lnTo>
                <a:pt x="45720" y="32995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46DE15-63B6-4861-889A-722C325282D6}">
      <dsp:nvSpPr>
        <dsp:cNvPr id="0" name=""/>
        <dsp:cNvSpPr/>
      </dsp:nvSpPr>
      <dsp:spPr>
        <a:xfrm>
          <a:off x="3222612" y="3119881"/>
          <a:ext cx="91440" cy="424225"/>
        </a:xfrm>
        <a:custGeom>
          <a:avLst/>
          <a:gdLst/>
          <a:ahLst/>
          <a:cxnLst/>
          <a:rect l="0" t="0" r="0" b="0"/>
          <a:pathLst>
            <a:path>
              <a:moveTo>
                <a:pt x="105104" y="0"/>
              </a:moveTo>
              <a:lnTo>
                <a:pt x="105104" y="307299"/>
              </a:lnTo>
              <a:lnTo>
                <a:pt x="45720" y="307299"/>
              </a:lnTo>
              <a:lnTo>
                <a:pt x="45720" y="42422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632C2F-F918-4A00-A51B-C2CD37A939F2}">
      <dsp:nvSpPr>
        <dsp:cNvPr id="0" name=""/>
        <dsp:cNvSpPr/>
      </dsp:nvSpPr>
      <dsp:spPr>
        <a:xfrm>
          <a:off x="2502031" y="1970689"/>
          <a:ext cx="825685" cy="3477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0790"/>
              </a:lnTo>
              <a:lnTo>
                <a:pt x="825685" y="230790"/>
              </a:lnTo>
              <a:lnTo>
                <a:pt x="825685" y="34771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C96453-A1DE-429E-AAA3-C9690A865810}">
      <dsp:nvSpPr>
        <dsp:cNvPr id="0" name=""/>
        <dsp:cNvSpPr/>
      </dsp:nvSpPr>
      <dsp:spPr>
        <a:xfrm>
          <a:off x="1684987" y="4288982"/>
          <a:ext cx="91440" cy="385898"/>
        </a:xfrm>
        <a:custGeom>
          <a:avLst/>
          <a:gdLst/>
          <a:ahLst/>
          <a:cxnLst/>
          <a:rect l="0" t="0" r="0" b="0"/>
          <a:pathLst>
            <a:path>
              <a:moveTo>
                <a:pt x="90703" y="0"/>
              </a:moveTo>
              <a:lnTo>
                <a:pt x="90703" y="268973"/>
              </a:lnTo>
              <a:lnTo>
                <a:pt x="45720" y="268973"/>
              </a:lnTo>
              <a:lnTo>
                <a:pt x="45720" y="38589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09703F-F72E-4AC1-B8FC-36DD5D1E8F70}">
      <dsp:nvSpPr>
        <dsp:cNvPr id="0" name=""/>
        <dsp:cNvSpPr/>
      </dsp:nvSpPr>
      <dsp:spPr>
        <a:xfrm>
          <a:off x="1663181" y="3119881"/>
          <a:ext cx="112509" cy="3676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0699"/>
              </a:lnTo>
              <a:lnTo>
                <a:pt x="112509" y="250699"/>
              </a:lnTo>
              <a:lnTo>
                <a:pt x="112509" y="36762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4FBAEB-169B-4C03-A6EB-E7A084F16310}">
      <dsp:nvSpPr>
        <dsp:cNvPr id="0" name=""/>
        <dsp:cNvSpPr/>
      </dsp:nvSpPr>
      <dsp:spPr>
        <a:xfrm>
          <a:off x="1663181" y="1970689"/>
          <a:ext cx="838849" cy="347716"/>
        </a:xfrm>
        <a:custGeom>
          <a:avLst/>
          <a:gdLst/>
          <a:ahLst/>
          <a:cxnLst/>
          <a:rect l="0" t="0" r="0" b="0"/>
          <a:pathLst>
            <a:path>
              <a:moveTo>
                <a:pt x="838849" y="0"/>
              </a:moveTo>
              <a:lnTo>
                <a:pt x="838849" y="230790"/>
              </a:lnTo>
              <a:lnTo>
                <a:pt x="0" y="230790"/>
              </a:lnTo>
              <a:lnTo>
                <a:pt x="0" y="34771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A2A99B-C0E4-44A9-83E9-9195A9029F3F}">
      <dsp:nvSpPr>
        <dsp:cNvPr id="0" name=""/>
        <dsp:cNvSpPr/>
      </dsp:nvSpPr>
      <dsp:spPr>
        <a:xfrm>
          <a:off x="2502031" y="779844"/>
          <a:ext cx="1537624" cy="389369"/>
        </a:xfrm>
        <a:custGeom>
          <a:avLst/>
          <a:gdLst/>
          <a:ahLst/>
          <a:cxnLst/>
          <a:rect l="0" t="0" r="0" b="0"/>
          <a:pathLst>
            <a:path>
              <a:moveTo>
                <a:pt x="1537624" y="0"/>
              </a:moveTo>
              <a:lnTo>
                <a:pt x="1537624" y="272443"/>
              </a:lnTo>
              <a:lnTo>
                <a:pt x="0" y="272443"/>
              </a:lnTo>
              <a:lnTo>
                <a:pt x="0" y="38936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08D6EC-B905-41D5-8D0E-C84B4A180851}">
      <dsp:nvSpPr>
        <dsp:cNvPr id="0" name=""/>
        <dsp:cNvSpPr/>
      </dsp:nvSpPr>
      <dsp:spPr>
        <a:xfrm>
          <a:off x="3408572" y="-21631"/>
          <a:ext cx="1262166" cy="8014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62015A-B518-46CB-B615-3740AAC50E99}">
      <dsp:nvSpPr>
        <dsp:cNvPr id="0" name=""/>
        <dsp:cNvSpPr/>
      </dsp:nvSpPr>
      <dsp:spPr>
        <a:xfrm>
          <a:off x="3548813" y="111597"/>
          <a:ext cx="1262166" cy="8014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800" kern="1200" cap="all" baseline="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қазақ тілі</a:t>
          </a:r>
          <a:endParaRPr lang="ru-RU" sz="1800" kern="1200" cap="all" baseline="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548813" y="111597"/>
        <a:ext cx="1262166" cy="801475"/>
      </dsp:txXfrm>
    </dsp:sp>
    <dsp:sp modelId="{98E58BE1-FAEB-4BFA-ACF1-6493FCCECAE3}">
      <dsp:nvSpPr>
        <dsp:cNvPr id="0" name=""/>
        <dsp:cNvSpPr/>
      </dsp:nvSpPr>
      <dsp:spPr>
        <a:xfrm>
          <a:off x="1870948" y="1169213"/>
          <a:ext cx="1262166" cy="8014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544508-AF39-4E6E-8FD1-91CA210E9519}">
      <dsp:nvSpPr>
        <dsp:cNvPr id="0" name=""/>
        <dsp:cNvSpPr/>
      </dsp:nvSpPr>
      <dsp:spPr>
        <a:xfrm>
          <a:off x="2011188" y="1302442"/>
          <a:ext cx="1262166" cy="8014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600" kern="1200" cap="all" baseline="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фонетикалық талдау</a:t>
          </a:r>
          <a:endParaRPr lang="ru-RU" sz="1600" kern="1200" cap="all" baseline="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011188" y="1302442"/>
        <a:ext cx="1262166" cy="801475"/>
      </dsp:txXfrm>
    </dsp:sp>
    <dsp:sp modelId="{EA9541E2-22D1-4B26-851C-6B5C2ADA1902}">
      <dsp:nvSpPr>
        <dsp:cNvPr id="0" name=""/>
        <dsp:cNvSpPr/>
      </dsp:nvSpPr>
      <dsp:spPr>
        <a:xfrm>
          <a:off x="1032098" y="2318406"/>
          <a:ext cx="1262166" cy="8014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ADDDD3-F849-40FD-BE2F-F50887E713C5}">
      <dsp:nvSpPr>
        <dsp:cNvPr id="0" name=""/>
        <dsp:cNvSpPr/>
      </dsp:nvSpPr>
      <dsp:spPr>
        <a:xfrm>
          <a:off x="1172338" y="2451634"/>
          <a:ext cx="1262166" cy="8014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600" kern="1200" cap="all" baseline="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үндестік заңы</a:t>
          </a:r>
          <a:endParaRPr lang="ru-RU" sz="1600" kern="1200" cap="all" baseline="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172338" y="2451634"/>
        <a:ext cx="1262166" cy="801475"/>
      </dsp:txXfrm>
    </dsp:sp>
    <dsp:sp modelId="{6632E29C-C1B0-4DC7-938E-235FCF108B87}">
      <dsp:nvSpPr>
        <dsp:cNvPr id="0" name=""/>
        <dsp:cNvSpPr/>
      </dsp:nvSpPr>
      <dsp:spPr>
        <a:xfrm>
          <a:off x="1144607" y="3487507"/>
          <a:ext cx="1262166" cy="8014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23185F-1C0A-4636-820D-A606CE7430C6}">
      <dsp:nvSpPr>
        <dsp:cNvPr id="0" name=""/>
        <dsp:cNvSpPr/>
      </dsp:nvSpPr>
      <dsp:spPr>
        <a:xfrm>
          <a:off x="1284848" y="3620735"/>
          <a:ext cx="1262166" cy="8014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600" kern="1200" cap="all" baseline="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көптік жалғау</a:t>
          </a:r>
          <a:endParaRPr lang="ru-RU" sz="1600" kern="1200" cap="all" baseline="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284848" y="3620735"/>
        <a:ext cx="1262166" cy="801475"/>
      </dsp:txXfrm>
    </dsp:sp>
    <dsp:sp modelId="{DD8781B0-870E-4E13-A0AA-9250A6B5D42B}">
      <dsp:nvSpPr>
        <dsp:cNvPr id="0" name=""/>
        <dsp:cNvSpPr/>
      </dsp:nvSpPr>
      <dsp:spPr>
        <a:xfrm>
          <a:off x="1099624" y="4674881"/>
          <a:ext cx="1262166" cy="8014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3835BF-124D-46C4-9E5B-3E12201D0896}">
      <dsp:nvSpPr>
        <dsp:cNvPr id="0" name=""/>
        <dsp:cNvSpPr/>
      </dsp:nvSpPr>
      <dsp:spPr>
        <a:xfrm>
          <a:off x="1239864" y="4808110"/>
          <a:ext cx="1262166" cy="8014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200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зат есім</a:t>
          </a:r>
          <a:endParaRPr lang="ru-RU" sz="2200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239864" y="4808110"/>
        <a:ext cx="1262166" cy="801475"/>
      </dsp:txXfrm>
    </dsp:sp>
    <dsp:sp modelId="{A25BD49A-B3ED-4877-8A87-C20A0FF1C83E}">
      <dsp:nvSpPr>
        <dsp:cNvPr id="0" name=""/>
        <dsp:cNvSpPr/>
      </dsp:nvSpPr>
      <dsp:spPr>
        <a:xfrm>
          <a:off x="2696633" y="2318406"/>
          <a:ext cx="1262166" cy="8014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211B0C-C5B5-4C44-9F50-F36786ACE9CC}">
      <dsp:nvSpPr>
        <dsp:cNvPr id="0" name=""/>
        <dsp:cNvSpPr/>
      </dsp:nvSpPr>
      <dsp:spPr>
        <a:xfrm>
          <a:off x="2836874" y="2451634"/>
          <a:ext cx="1262166" cy="8014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400" kern="1200" cap="all" baseline="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синоним, антоним,  омоним сөздер</a:t>
          </a:r>
          <a:endParaRPr lang="ru-RU" sz="1400" kern="1200" cap="all" baseline="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836874" y="2451634"/>
        <a:ext cx="1262166" cy="801475"/>
      </dsp:txXfrm>
    </dsp:sp>
    <dsp:sp modelId="{2FFAE61F-8DF5-4CC6-BD69-76EF6A585928}">
      <dsp:nvSpPr>
        <dsp:cNvPr id="0" name=""/>
        <dsp:cNvSpPr/>
      </dsp:nvSpPr>
      <dsp:spPr>
        <a:xfrm>
          <a:off x="2637248" y="3544107"/>
          <a:ext cx="1262166" cy="8014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B5F895-B48F-4D30-A9E4-6D08DED6A35B}">
      <dsp:nvSpPr>
        <dsp:cNvPr id="0" name=""/>
        <dsp:cNvSpPr/>
      </dsp:nvSpPr>
      <dsp:spPr>
        <a:xfrm>
          <a:off x="2777489" y="3677335"/>
          <a:ext cx="1262166" cy="8014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600" kern="1200" cap="all" baseline="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септік  жалғау </a:t>
          </a:r>
          <a:endParaRPr lang="ru-RU" sz="1600" kern="1200" cap="all" baseline="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777489" y="3677335"/>
        <a:ext cx="1262166" cy="801475"/>
      </dsp:txXfrm>
    </dsp:sp>
    <dsp:sp modelId="{ED78F059-CB05-414B-AAD7-C25890E35031}">
      <dsp:nvSpPr>
        <dsp:cNvPr id="0" name=""/>
        <dsp:cNvSpPr/>
      </dsp:nvSpPr>
      <dsp:spPr>
        <a:xfrm>
          <a:off x="2617243" y="4675539"/>
          <a:ext cx="1262166" cy="8014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68615B-32CE-42ED-BCA2-42D47315B034}">
      <dsp:nvSpPr>
        <dsp:cNvPr id="0" name=""/>
        <dsp:cNvSpPr/>
      </dsp:nvSpPr>
      <dsp:spPr>
        <a:xfrm>
          <a:off x="2757484" y="4808768"/>
          <a:ext cx="1262166" cy="8014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200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сын есім</a:t>
          </a:r>
          <a:endParaRPr lang="ru-RU" sz="2200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757484" y="4808768"/>
        <a:ext cx="1262166" cy="801475"/>
      </dsp:txXfrm>
    </dsp:sp>
    <dsp:sp modelId="{E836BA2C-C518-4BF4-B089-7383A5A72CEB}">
      <dsp:nvSpPr>
        <dsp:cNvPr id="0" name=""/>
        <dsp:cNvSpPr/>
      </dsp:nvSpPr>
      <dsp:spPr>
        <a:xfrm>
          <a:off x="4903258" y="1152655"/>
          <a:ext cx="1262166" cy="8014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E70D91-F000-4D4A-AFCD-36EECBC08FF1}">
      <dsp:nvSpPr>
        <dsp:cNvPr id="0" name=""/>
        <dsp:cNvSpPr/>
      </dsp:nvSpPr>
      <dsp:spPr>
        <a:xfrm>
          <a:off x="5043499" y="1285883"/>
          <a:ext cx="1262166" cy="8014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600" kern="1200" cap="all" baseline="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буын</a:t>
          </a:r>
          <a:endParaRPr lang="ru-RU" sz="1600" kern="1200" cap="all" baseline="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043499" y="1285883"/>
        <a:ext cx="1262166" cy="801475"/>
      </dsp:txXfrm>
    </dsp:sp>
    <dsp:sp modelId="{517693DD-F362-4774-885E-2F915DE1F8E0}">
      <dsp:nvSpPr>
        <dsp:cNvPr id="0" name=""/>
        <dsp:cNvSpPr/>
      </dsp:nvSpPr>
      <dsp:spPr>
        <a:xfrm>
          <a:off x="4956244" y="2337769"/>
          <a:ext cx="1262166" cy="8014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AFE232-87F1-4B72-BCE2-B32190ED9580}">
      <dsp:nvSpPr>
        <dsp:cNvPr id="0" name=""/>
        <dsp:cNvSpPr/>
      </dsp:nvSpPr>
      <dsp:spPr>
        <a:xfrm>
          <a:off x="5096485" y="2470998"/>
          <a:ext cx="1262166" cy="8014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600" kern="1200" cap="all" baseline="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сөз құрамы</a:t>
          </a:r>
          <a:endParaRPr lang="ru-RU" sz="1600" kern="1200" cap="all" baseline="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096485" y="2470998"/>
        <a:ext cx="1262166" cy="801475"/>
      </dsp:txXfrm>
    </dsp:sp>
    <dsp:sp modelId="{2A88957D-313C-44A5-84C7-854DDD01B548}">
      <dsp:nvSpPr>
        <dsp:cNvPr id="0" name=""/>
        <dsp:cNvSpPr/>
      </dsp:nvSpPr>
      <dsp:spPr>
        <a:xfrm>
          <a:off x="4165419" y="3487507"/>
          <a:ext cx="1262166" cy="8014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017AEC-1C9D-49AB-B86C-1419C4C236EF}">
      <dsp:nvSpPr>
        <dsp:cNvPr id="0" name=""/>
        <dsp:cNvSpPr/>
      </dsp:nvSpPr>
      <dsp:spPr>
        <a:xfrm>
          <a:off x="4305660" y="3620735"/>
          <a:ext cx="1262166" cy="8014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600" kern="1200" cap="all" baseline="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тәуелдік жалғау</a:t>
          </a:r>
          <a:endParaRPr lang="ru-RU" sz="1600" kern="1200" cap="all" baseline="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305660" y="3620735"/>
        <a:ext cx="1262166" cy="801475"/>
      </dsp:txXfrm>
    </dsp:sp>
    <dsp:sp modelId="{0F9ED49D-3B4C-40A1-BB9F-05FDF491D12D}">
      <dsp:nvSpPr>
        <dsp:cNvPr id="0" name=""/>
        <dsp:cNvSpPr/>
      </dsp:nvSpPr>
      <dsp:spPr>
        <a:xfrm>
          <a:off x="4188870" y="4675539"/>
          <a:ext cx="1262166" cy="8014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0015AB-B40E-4E97-A2C2-A5EE4760936B}">
      <dsp:nvSpPr>
        <dsp:cNvPr id="0" name=""/>
        <dsp:cNvSpPr/>
      </dsp:nvSpPr>
      <dsp:spPr>
        <a:xfrm>
          <a:off x="4329111" y="4808768"/>
          <a:ext cx="1262166" cy="8014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200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есімдік</a:t>
          </a:r>
          <a:endParaRPr lang="ru-RU" sz="2200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329111" y="4808768"/>
        <a:ext cx="1262166" cy="801475"/>
      </dsp:txXfrm>
    </dsp:sp>
    <dsp:sp modelId="{EB0E0BAE-33BF-45BF-85DD-FC6974CDDDB3}">
      <dsp:nvSpPr>
        <dsp:cNvPr id="0" name=""/>
        <dsp:cNvSpPr/>
      </dsp:nvSpPr>
      <dsp:spPr>
        <a:xfrm>
          <a:off x="5729133" y="3487507"/>
          <a:ext cx="1262166" cy="8014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C56297-1A29-4698-88F7-A8535EB58FD3}">
      <dsp:nvSpPr>
        <dsp:cNvPr id="0" name=""/>
        <dsp:cNvSpPr/>
      </dsp:nvSpPr>
      <dsp:spPr>
        <a:xfrm>
          <a:off x="5869374" y="3620735"/>
          <a:ext cx="1262166" cy="8014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400" kern="1200" cap="all" baseline="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жіктік жалғау</a:t>
          </a:r>
          <a:endParaRPr lang="ru-RU" sz="1400" kern="1200" cap="all" baseline="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869374" y="3620735"/>
        <a:ext cx="1262166" cy="801475"/>
      </dsp:txXfrm>
    </dsp:sp>
    <dsp:sp modelId="{27FDFB6E-0A17-4C04-BEF6-F7318CDC8160}">
      <dsp:nvSpPr>
        <dsp:cNvPr id="0" name=""/>
        <dsp:cNvSpPr/>
      </dsp:nvSpPr>
      <dsp:spPr>
        <a:xfrm>
          <a:off x="5689072" y="4675539"/>
          <a:ext cx="1262166" cy="8014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DB0C23-A58B-490D-8B7C-BB8AFA5D484D}">
      <dsp:nvSpPr>
        <dsp:cNvPr id="0" name=""/>
        <dsp:cNvSpPr/>
      </dsp:nvSpPr>
      <dsp:spPr>
        <a:xfrm>
          <a:off x="5829313" y="4808768"/>
          <a:ext cx="1262166" cy="8014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200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етістік</a:t>
          </a:r>
          <a:endParaRPr lang="ru-RU" sz="2200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829313" y="4808768"/>
        <a:ext cx="1262166" cy="8014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19.10.2014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Саба</a:t>
            </a:r>
            <a:r>
              <a:rPr lang="kk-KZ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қтың тақырыбы:   </a:t>
            </a:r>
            <a:r>
              <a:rPr lang="kk-KZ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Қайталау-білім анасы.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kk-KZ" dirty="0" smtClean="0">
                <a:solidFill>
                  <a:srgbClr val="C00000"/>
                </a:solidFill>
              </a:rPr>
              <a:t>Мақсаты: </a:t>
            </a:r>
          </a:p>
          <a:p>
            <a:r>
              <a:rPr lang="kk-KZ" u="sng" dirty="0" smtClean="0">
                <a:solidFill>
                  <a:srgbClr val="0000FF"/>
                </a:solidFill>
              </a:rPr>
              <a:t>Білімділігі</a:t>
            </a:r>
            <a:r>
              <a:rPr lang="kk-KZ" dirty="0" smtClean="0">
                <a:solidFill>
                  <a:srgbClr val="0000FF"/>
                </a:solidFill>
              </a:rPr>
              <a:t>: </a:t>
            </a:r>
            <a:r>
              <a:rPr lang="kk-KZ" dirty="0" smtClean="0">
                <a:solidFill>
                  <a:srgbClr val="C00000"/>
                </a:solidFill>
              </a:rPr>
              <a:t>оқушылардың қазақ тілінен оқып үйренген білімдерін бекіту;</a:t>
            </a:r>
          </a:p>
          <a:p>
            <a:r>
              <a:rPr lang="kk-KZ" u="sng" dirty="0" smtClean="0">
                <a:solidFill>
                  <a:srgbClr val="0000FF"/>
                </a:solidFill>
              </a:rPr>
              <a:t>Дамытушылығы : </a:t>
            </a:r>
            <a:r>
              <a:rPr lang="kk-KZ" dirty="0" smtClean="0">
                <a:solidFill>
                  <a:srgbClr val="0000FF"/>
                </a:solidFill>
              </a:rPr>
              <a:t> </a:t>
            </a:r>
            <a:r>
              <a:rPr lang="kk-KZ" dirty="0" smtClean="0">
                <a:solidFill>
                  <a:srgbClr val="C00000"/>
                </a:solidFill>
              </a:rPr>
              <a:t>ауызша,жазбаша жаттығулар жүргізе отырып,оқушылардың сауаттылығын,тілін  дамыту,сөздік қорын молайту;</a:t>
            </a:r>
          </a:p>
          <a:p>
            <a:r>
              <a:rPr lang="kk-KZ" u="sng" dirty="0" smtClean="0">
                <a:solidFill>
                  <a:srgbClr val="0000FF"/>
                </a:solidFill>
              </a:rPr>
              <a:t>Тәрбиелігі :   </a:t>
            </a:r>
            <a:r>
              <a:rPr lang="kk-KZ" dirty="0" smtClean="0">
                <a:solidFill>
                  <a:srgbClr val="C00000"/>
                </a:solidFill>
              </a:rPr>
              <a:t>тиянақтылыққа,ұқыптылыққа адамгершілікке тәрбиелеу.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714356"/>
          <a:ext cx="8229600" cy="56102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642942"/>
          </a:xfrm>
        </p:spPr>
        <p:txBody>
          <a:bodyPr>
            <a:normAutofit fontScale="90000"/>
          </a:bodyPr>
          <a:lstStyle/>
          <a:p>
            <a:r>
              <a:rPr lang="kk-KZ" sz="44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тапсырма</a:t>
            </a:r>
            <a:r>
              <a:rPr lang="kk-KZ" sz="4400" dirty="0" smtClean="0">
                <a:latin typeface="Times New Roman" pitchFamily="18" charset="0"/>
                <a:cs typeface="Times New Roman" pitchFamily="18" charset="0"/>
              </a:rPr>
              <a:t>     Мәтінмен жұмыс             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7224" y="1142984"/>
            <a:ext cx="7286676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dirty="0" smtClean="0">
                <a:solidFill>
                  <a:srgbClr val="FF0000"/>
                </a:solidFill>
              </a:rPr>
              <a:t>І-топ.</a:t>
            </a:r>
          </a:p>
          <a:p>
            <a:r>
              <a:rPr lang="kk-KZ" dirty="0" smtClean="0"/>
              <a:t>                                        Менің досым.</a:t>
            </a:r>
          </a:p>
          <a:p>
            <a:r>
              <a:rPr lang="kk-KZ" dirty="0" smtClean="0"/>
              <a:t>    Менің досым бар.Оның аты-Нұрлан. Ол бесінші сыныпта оқиды. Нұрланның ата-анасы-дәрігер.Нұрланның ағасы және қарындасы бар. Оның ағасы-студент. Қарындасы мектепте оқиды. Нұрланның үйі мектептен алыс емес. Нұрланның бөлмесі кең және таза.</a:t>
            </a:r>
          </a:p>
          <a:p>
            <a:endParaRPr lang="kk-KZ" dirty="0" smtClean="0"/>
          </a:p>
          <a:p>
            <a:r>
              <a:rPr lang="kk-KZ" dirty="0" smtClean="0">
                <a:solidFill>
                  <a:srgbClr val="FF0000"/>
                </a:solidFill>
              </a:rPr>
              <a:t>ІІ-топ.</a:t>
            </a:r>
          </a:p>
          <a:p>
            <a:r>
              <a:rPr lang="kk-KZ" dirty="0" smtClean="0"/>
              <a:t>                                         Менің Қазақстаным.</a:t>
            </a:r>
          </a:p>
          <a:p>
            <a:r>
              <a:rPr lang="kk-KZ" dirty="0" smtClean="0"/>
              <a:t>    Мен Қазақстанда тұрамын.Қазақстан-менің Отаным.Біздің еліміз тәуелсіз мемлекет. Қазақстанның қалалары көп. Қазақстанның жері бай.Қазақстан көп ұлтты мемлекет. Біздің елордамыз –Астана.</a:t>
            </a:r>
          </a:p>
          <a:p>
            <a:endParaRPr lang="kk-KZ" dirty="0" smtClean="0"/>
          </a:p>
          <a:p>
            <a:r>
              <a:rPr lang="kk-KZ" dirty="0" smtClean="0">
                <a:solidFill>
                  <a:srgbClr val="FF0000"/>
                </a:solidFill>
              </a:rPr>
              <a:t>ІІІ-топ.</a:t>
            </a:r>
          </a:p>
          <a:p>
            <a:r>
              <a:rPr lang="kk-KZ" dirty="0" smtClean="0"/>
              <a:t>                                          Мен ұқыпты баламын.</a:t>
            </a:r>
          </a:p>
          <a:p>
            <a:r>
              <a:rPr lang="kk-KZ" dirty="0" smtClean="0"/>
              <a:t>   Менің атым –Арман.Мен бесінші сыныпта оқимын. Біздің сыныпта он жеті оқушы бар. Мен сабақты жақсы оқимын. Кешке  үй жұмысын орындаймын. Үй жұмысын орындауға анам,ағам көмек береді. Мен ұқыпты оқушымын.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7858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>
              <a:buNone/>
            </a:pPr>
            <a:endParaRPr lang="kk-KZ" dirty="0" smtClean="0"/>
          </a:p>
          <a:p>
            <a:pPr>
              <a:buNone/>
            </a:pPr>
            <a:endParaRPr lang="kk-KZ" dirty="0" smtClean="0"/>
          </a:p>
          <a:p>
            <a:pPr>
              <a:buNone/>
            </a:pPr>
            <a:endParaRPr lang="kk-KZ" dirty="0" smtClean="0"/>
          </a:p>
          <a:p>
            <a:pPr>
              <a:buNone/>
            </a:pPr>
            <a:endParaRPr lang="kk-KZ" dirty="0" smtClean="0"/>
          </a:p>
          <a:p>
            <a:pPr>
              <a:buNone/>
            </a:pPr>
            <a:endParaRPr lang="kk-KZ" dirty="0" smtClean="0"/>
          </a:p>
          <a:p>
            <a:pPr>
              <a:buNone/>
            </a:pPr>
            <a:endParaRPr lang="kk-KZ" dirty="0" smtClean="0"/>
          </a:p>
          <a:p>
            <a:pPr>
              <a:buNone/>
            </a:pPr>
            <a:endParaRPr lang="kk-KZ" dirty="0" smtClean="0"/>
          </a:p>
          <a:p>
            <a:pPr>
              <a:buNone/>
            </a:pPr>
            <a:endParaRPr lang="kk-KZ" dirty="0" smtClean="0"/>
          </a:p>
          <a:p>
            <a:pPr>
              <a:buNone/>
            </a:pPr>
            <a:endParaRPr lang="kk-KZ" dirty="0" smtClean="0"/>
          </a:p>
          <a:p>
            <a:pPr>
              <a:buNone/>
            </a:pPr>
            <a:endParaRPr lang="kk-KZ" dirty="0" smtClean="0"/>
          </a:p>
          <a:p>
            <a:pPr>
              <a:buNone/>
            </a:pPr>
            <a:endParaRPr lang="kk-KZ" dirty="0" smtClean="0"/>
          </a:p>
          <a:p>
            <a:pPr>
              <a:buNone/>
            </a:pPr>
            <a:endParaRPr lang="kk-KZ" dirty="0" smtClean="0"/>
          </a:p>
          <a:p>
            <a:pPr>
              <a:buNone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kk-KZ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а) домбыра,машина,оқушы сөздеріне дыбыстық талдау жасаңдар;</a:t>
            </a:r>
          </a:p>
          <a:p>
            <a:pPr>
              <a:buNone/>
            </a:pPr>
            <a:r>
              <a:rPr lang="kk-KZ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ә) сөздерді буынға бөліп, буын түрін ажырат.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1" y="1221552"/>
          <a:ext cx="8644000" cy="4262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1000"/>
                <a:gridCol w="2122065"/>
                <a:gridCol w="2199935"/>
                <a:gridCol w="2161000"/>
              </a:tblGrid>
              <a:tr h="451300">
                <a:tc>
                  <a:txBody>
                    <a:bodyPr/>
                    <a:lstStyle/>
                    <a:p>
                      <a:r>
                        <a:rPr lang="kk-KZ" dirty="0" smtClean="0"/>
                        <a:t>септіктер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  І-топ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   ІІ-топ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    ІІІ-топ</a:t>
                      </a:r>
                      <a:endParaRPr lang="ru-RU" dirty="0"/>
                    </a:p>
                  </a:txBody>
                  <a:tcPr/>
                </a:tc>
              </a:tr>
              <a:tr h="4513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k-KZ" dirty="0" smtClean="0"/>
                        <a:t>Атау септігі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13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k-KZ" dirty="0" smtClean="0"/>
                        <a:t>Ілік септігі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477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kk-KZ" dirty="0" smtClean="0"/>
                        <a:t>Барыс септігі</a:t>
                      </a:r>
                    </a:p>
                    <a:p>
                      <a:pPr>
                        <a:buNone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1300">
                <a:tc>
                  <a:txBody>
                    <a:bodyPr/>
                    <a:lstStyle/>
                    <a:p>
                      <a:r>
                        <a:rPr lang="kk-KZ" dirty="0" smtClean="0"/>
                        <a:t>Табыс септігі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92528">
                <a:tc>
                  <a:txBody>
                    <a:bodyPr/>
                    <a:lstStyle/>
                    <a:p>
                      <a:r>
                        <a:rPr lang="kk-KZ" dirty="0" smtClean="0"/>
                        <a:t>Жатыс септігі</a:t>
                      </a:r>
                    </a:p>
                    <a:p>
                      <a:endParaRPr lang="kk-KZ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1300">
                <a:tc>
                  <a:txBody>
                    <a:bodyPr/>
                    <a:lstStyle/>
                    <a:p>
                      <a:r>
                        <a:rPr lang="kk-KZ" dirty="0" smtClean="0"/>
                        <a:t>Шығыс септігі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51300">
                <a:tc>
                  <a:txBody>
                    <a:bodyPr/>
                    <a:lstStyle/>
                    <a:p>
                      <a:r>
                        <a:rPr lang="kk-KZ" dirty="0" smtClean="0"/>
                        <a:t>Көмектес септігі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1714488"/>
            <a:ext cx="1785950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714488"/>
            <a:ext cx="1928826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1785926"/>
            <a:ext cx="185738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2500298" y="357166"/>
            <a:ext cx="3643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571736" y="428604"/>
            <a:ext cx="3357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2    </a:t>
            </a:r>
            <a:r>
              <a:rPr lang="ru-RU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тапсырма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 fontScale="90000"/>
          </a:bodyPr>
          <a:lstStyle/>
          <a:p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                         Сөздерді тәуелдеңдер</a:t>
            </a:r>
            <a:br>
              <a:rPr lang="kk-KZ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тапсырма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28737"/>
          <a:ext cx="8229600" cy="3357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839396">
                <a:tc>
                  <a:txBody>
                    <a:bodyPr/>
                    <a:lstStyle/>
                    <a:p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 І-топ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 ІІ-топ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 ІІІ-топ </a:t>
                      </a:r>
                      <a:endParaRPr lang="ru-RU" dirty="0"/>
                    </a:p>
                  </a:txBody>
                  <a:tcPr/>
                </a:tc>
              </a:tr>
              <a:tr h="8393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dirty="0" smtClean="0"/>
                        <a:t>І жақ. Менің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дос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 Отан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ауыл</a:t>
                      </a:r>
                      <a:endParaRPr lang="ru-RU" dirty="0"/>
                    </a:p>
                  </a:txBody>
                  <a:tcPr/>
                </a:tc>
              </a:tr>
              <a:tr h="8393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dirty="0" smtClean="0"/>
                        <a:t>ІІ жақ. Сенің</a:t>
                      </a:r>
                      <a:endParaRPr lang="ru-RU" dirty="0" smtClean="0"/>
                    </a:p>
                    <a:p>
                      <a:r>
                        <a:rPr lang="kk-KZ" smtClean="0"/>
                        <a:t>            Сіздің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39396">
                <a:tc>
                  <a:txBody>
                    <a:bodyPr/>
                    <a:lstStyle/>
                    <a:p>
                      <a:r>
                        <a:rPr lang="kk-KZ" dirty="0" smtClean="0"/>
                        <a:t>ІІІ  жақ.Оның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4000" dirty="0" smtClean="0">
                <a:latin typeface="Times New Roman" pitchFamily="18" charset="0"/>
                <a:cs typeface="Times New Roman" pitchFamily="18" charset="0"/>
              </a:rPr>
              <a:t>             Сөздерді жіктеңдер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3" y="2071673"/>
          <a:ext cx="8858312" cy="3286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9540"/>
                <a:gridCol w="883897"/>
                <a:gridCol w="1165575"/>
                <a:gridCol w="1092727"/>
                <a:gridCol w="1317746"/>
                <a:gridCol w="984249"/>
                <a:gridCol w="1107289"/>
                <a:gridCol w="1107289"/>
              </a:tblGrid>
              <a:tr h="1473100">
                <a:tc>
                  <a:txBody>
                    <a:bodyPr/>
                    <a:lstStyle/>
                    <a:p>
                      <a:r>
                        <a:rPr lang="kk-KZ" dirty="0" smtClean="0"/>
                        <a:t>Жақ </a:t>
                      </a:r>
                      <a:r>
                        <a:rPr lang="kk-KZ" baseline="0" dirty="0" smtClean="0"/>
                        <a:t> (лицо</a:t>
                      </a:r>
                      <a:r>
                        <a:rPr lang="kk-KZ" dirty="0" smtClean="0"/>
                        <a:t>) </a:t>
                      </a:r>
                    </a:p>
                    <a:p>
                      <a:r>
                        <a:rPr lang="kk-KZ" dirty="0" smtClean="0"/>
                        <a:t>жекеше (ед.ч.)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   І-топ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ІІ-топ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ІІІ-топ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Жақ </a:t>
                      </a:r>
                      <a:r>
                        <a:rPr lang="kk-KZ" baseline="0" dirty="0" smtClean="0"/>
                        <a:t> (лицо</a:t>
                      </a:r>
                      <a:r>
                        <a:rPr lang="kk-KZ" dirty="0" smtClean="0"/>
                        <a:t>)  </a:t>
                      </a:r>
                    </a:p>
                    <a:p>
                      <a:r>
                        <a:rPr lang="kk-KZ" dirty="0" smtClean="0"/>
                        <a:t>көпше (мн.ч.)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І-топ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ІІ-топ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ІІІ-топ</a:t>
                      </a:r>
                      <a:endParaRPr lang="ru-RU" dirty="0"/>
                    </a:p>
                  </a:txBody>
                  <a:tcPr/>
                </a:tc>
              </a:tr>
              <a:tr h="453263">
                <a:tc>
                  <a:txBody>
                    <a:bodyPr/>
                    <a:lstStyle/>
                    <a:p>
                      <a:r>
                        <a:rPr lang="kk-KZ" dirty="0" smtClean="0"/>
                        <a:t> І    Мен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тұр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ұшқыш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дәрігер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І Біз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тұр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ұшқыш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дәрігер</a:t>
                      </a:r>
                    </a:p>
                  </a:txBody>
                  <a:tcPr/>
                </a:tc>
              </a:tr>
              <a:tr h="453263">
                <a:tc>
                  <a:txBody>
                    <a:bodyPr/>
                    <a:lstStyle/>
                    <a:p>
                      <a:r>
                        <a:rPr lang="kk-KZ" dirty="0" smtClean="0"/>
                        <a:t> ІІ  Сен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ІІСендер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3263">
                <a:tc>
                  <a:txBody>
                    <a:bodyPr/>
                    <a:lstStyle/>
                    <a:p>
                      <a:r>
                        <a:rPr lang="kk-KZ" dirty="0" smtClean="0"/>
                        <a:t>      Сіз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Сіздер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3263">
                <a:tc>
                  <a:txBody>
                    <a:bodyPr/>
                    <a:lstStyle/>
                    <a:p>
                      <a:r>
                        <a:rPr lang="kk-KZ" dirty="0" smtClean="0"/>
                        <a:t> ІІІ Ол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ІІІ Олар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571736" y="714356"/>
            <a:ext cx="39290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 тапсырма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/>
          </a:bodyPr>
          <a:lstStyle/>
          <a:p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>             Сөз құрамына талдау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571625"/>
          <a:ext cx="8229600" cy="13573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1357309">
                <a:tc>
                  <a:txBody>
                    <a:bodyPr/>
                    <a:lstStyle/>
                    <a:p>
                      <a:r>
                        <a:rPr lang="kk-KZ" dirty="0" smtClean="0"/>
                        <a:t>    І-топ</a:t>
                      </a:r>
                    </a:p>
                    <a:p>
                      <a:endParaRPr lang="kk-KZ" dirty="0" smtClean="0"/>
                    </a:p>
                    <a:p>
                      <a:endParaRPr lang="kk-KZ" dirty="0" smtClean="0"/>
                    </a:p>
                    <a:p>
                      <a:r>
                        <a:rPr lang="kk-KZ" dirty="0" smtClean="0"/>
                        <a:t> дәрігерлеріне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    ІІ-топ</a:t>
                      </a:r>
                    </a:p>
                    <a:p>
                      <a:endParaRPr lang="kk-KZ" dirty="0" smtClean="0"/>
                    </a:p>
                    <a:p>
                      <a:endParaRPr lang="kk-KZ" dirty="0" smtClean="0"/>
                    </a:p>
                    <a:p>
                      <a:r>
                        <a:rPr lang="kk-KZ" dirty="0" smtClean="0"/>
                        <a:t>суретшілермен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    ІІІ-топ</a:t>
                      </a:r>
                    </a:p>
                    <a:p>
                      <a:endParaRPr lang="kk-KZ" dirty="0" smtClean="0"/>
                    </a:p>
                    <a:p>
                      <a:endParaRPr lang="ru-RU" dirty="0" smtClean="0"/>
                    </a:p>
                    <a:p>
                      <a:r>
                        <a:rPr lang="kk-KZ" dirty="0" smtClean="0"/>
                        <a:t>оқушылардан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85786" y="3571876"/>
            <a:ext cx="735811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Сөздерді  д</a:t>
            </a:r>
            <a:r>
              <a:rPr lang="kk-KZ" dirty="0" smtClean="0"/>
              <a:t>ұрыс орналастырып, сөйлем құрап жазыңдар.</a:t>
            </a:r>
          </a:p>
          <a:p>
            <a:endParaRPr lang="kk-KZ" dirty="0" smtClean="0"/>
          </a:p>
          <a:p>
            <a:r>
              <a:rPr lang="kk-KZ" dirty="0" smtClean="0"/>
              <a:t>І-топ.            Мектепке ,Әйгерім, жатыр, </a:t>
            </a:r>
            <a:r>
              <a:rPr lang="kk-KZ" smtClean="0"/>
              <a:t>келе.(зат есімді тап)</a:t>
            </a:r>
            <a:endParaRPr lang="kk-KZ" dirty="0" smtClean="0"/>
          </a:p>
          <a:p>
            <a:r>
              <a:rPr lang="kk-KZ" dirty="0" smtClean="0"/>
              <a:t>ІІ-топ.           Үлкен ,табиғатта,басталды,өзгерістер.(сын есімді тап)</a:t>
            </a:r>
          </a:p>
          <a:p>
            <a:r>
              <a:rPr lang="kk-KZ" dirty="0" smtClean="0"/>
              <a:t>ІІІ-топ.          Таза ,біз, демалдық,ауамен.                                              (есімдікті тауып,түрін ажырат)</a:t>
            </a:r>
          </a:p>
          <a:p>
            <a:endParaRPr lang="kk-KZ" dirty="0" smtClean="0"/>
          </a:p>
          <a:p>
            <a:endParaRPr lang="kk-KZ" dirty="0" smtClean="0"/>
          </a:p>
          <a:p>
            <a:endParaRPr lang="kk-KZ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428860" y="357166"/>
            <a:ext cx="41434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 тапсырма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110310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None/>
            </a:pPr>
            <a:endParaRPr lang="kk-KZ" sz="28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514350" indent="-514350">
              <a:buNone/>
            </a:pPr>
            <a:r>
              <a:rPr lang="kk-KZ" sz="2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Тестілеу  тапсырмасы</a:t>
            </a:r>
            <a:endParaRPr lang="ru-RU" sz="28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514350" indent="-514350">
              <a:buNone/>
            </a:pPr>
            <a:r>
              <a:rPr lang="kk-KZ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1.Қазақ тіліне  ғана тән неше дыбыс бар?</a:t>
            </a:r>
            <a:r>
              <a:rPr lang="kk-KZ" sz="2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  <a:p>
            <a:pPr marL="514350" indent="-514350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а) 5;          ә) 7;              б)3;            в) 9</a:t>
            </a:r>
          </a:p>
          <a:p>
            <a:pPr marL="514350" indent="-514350">
              <a:buNone/>
            </a:pPr>
            <a:r>
              <a:rPr lang="kk-KZ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Кімде? Неде? қай септіктің сұрағы?</a:t>
            </a:r>
          </a:p>
          <a:p>
            <a:pPr marL="514350" indent="-514350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а)барыс;    ә) ілік;         б) жатыс;    в) көмектес</a:t>
            </a:r>
          </a:p>
          <a:p>
            <a:pPr marL="514350" indent="-514350">
              <a:buNone/>
            </a:pPr>
            <a:r>
              <a:rPr lang="kk-KZ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3.“Етістік” – бұл:</a:t>
            </a:r>
          </a:p>
          <a:p>
            <a:pPr marL="514350" indent="-514350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а)наречие;      ә) глагол;     б) местоимение;       в) союз</a:t>
            </a:r>
          </a:p>
          <a:p>
            <a:pPr>
              <a:buNone/>
            </a:pPr>
            <a:r>
              <a:rPr lang="kk-KZ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 “Жеңіл” сөзінің антонимін тап:</a:t>
            </a:r>
          </a:p>
          <a:p>
            <a:pPr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а) ауыр;       ә) төмен;      б) жоғары;        в) ала</a:t>
            </a:r>
          </a:p>
          <a:p>
            <a:pPr>
              <a:buNone/>
            </a:pPr>
            <a:r>
              <a:rPr lang="kk-KZ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5. “Мұғалім”  сөзінің синониміндерін белгіле.</a:t>
            </a:r>
          </a:p>
          <a:p>
            <a:pPr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   а) кітап, оқулық;          ә) дәптер, қалам;                                                                           б) ұстаз,оқытушы;       в) зат,пән     </a:t>
            </a:r>
          </a:p>
          <a:p>
            <a:pPr>
              <a:buNone/>
            </a:pPr>
            <a:r>
              <a:rPr lang="kk-KZ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6.Заттың атын білдіретін сөздерді ....... дейміз.</a:t>
            </a:r>
          </a:p>
          <a:p>
            <a:pPr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а) сын есім;       ә) зат есім;         б) есімдік;          в) етістік</a:t>
            </a:r>
          </a:p>
          <a:p>
            <a:pPr>
              <a:buNone/>
            </a:pPr>
            <a:r>
              <a:rPr lang="kk-KZ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7.Жұрнақ арқылы жасалған сөзді белгіле:</a:t>
            </a:r>
          </a:p>
          <a:p>
            <a:pPr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а) намыс;         ә) сиыр;         б) достық;           в) жаз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4"/>
          <p:cNvSpPr txBox="1">
            <a:spLocks noChangeArrowheads="1"/>
          </p:cNvSpPr>
          <p:nvPr/>
        </p:nvSpPr>
        <p:spPr bwMode="auto">
          <a:xfrm>
            <a:off x="1763712" y="260350"/>
            <a:ext cx="7094567" cy="502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80000"/>
              </a:lnSpc>
              <a:spcBef>
                <a:spcPct val="50000"/>
              </a:spcBef>
            </a:pPr>
            <a:r>
              <a:rPr lang="kk-KZ" sz="4000" dirty="0">
                <a:solidFill>
                  <a:srgbClr val="0000FF"/>
                </a:solidFill>
              </a:rPr>
              <a:t>Жауаптары:</a:t>
            </a:r>
          </a:p>
          <a:p>
            <a:pPr marL="342900" indent="-342900">
              <a:lnSpc>
                <a:spcPct val="80000"/>
              </a:lnSpc>
              <a:spcBef>
                <a:spcPct val="50000"/>
              </a:spcBef>
              <a:buFontTx/>
              <a:buAutoNum type="arabicParenR"/>
            </a:pPr>
            <a:r>
              <a:rPr lang="kk-KZ" sz="3200" dirty="0">
                <a:solidFill>
                  <a:srgbClr val="FF0066"/>
                </a:solidFill>
              </a:rPr>
              <a:t>  </a:t>
            </a:r>
            <a:r>
              <a:rPr lang="kk-KZ" sz="3200" b="1" dirty="0" smtClean="0">
                <a:solidFill>
                  <a:srgbClr val="FF0066"/>
                </a:solidFill>
              </a:rPr>
              <a:t>в</a:t>
            </a:r>
            <a:r>
              <a:rPr lang="kk-KZ" sz="3200" dirty="0" smtClean="0">
                <a:solidFill>
                  <a:srgbClr val="FF0066"/>
                </a:solidFill>
              </a:rPr>
              <a:t>   </a:t>
            </a:r>
            <a:r>
              <a:rPr lang="kk-KZ" sz="3200" dirty="0">
                <a:solidFill>
                  <a:srgbClr val="FF0066"/>
                </a:solidFill>
              </a:rPr>
              <a:t>- 5 ұпай </a:t>
            </a:r>
          </a:p>
          <a:p>
            <a:pPr marL="342900" indent="-342900">
              <a:lnSpc>
                <a:spcPct val="80000"/>
              </a:lnSpc>
              <a:spcBef>
                <a:spcPct val="50000"/>
              </a:spcBef>
              <a:buFontTx/>
              <a:buAutoNum type="arabicParenR"/>
            </a:pPr>
            <a:r>
              <a:rPr lang="kk-KZ" sz="3200" dirty="0">
                <a:solidFill>
                  <a:srgbClr val="FF0066"/>
                </a:solidFill>
              </a:rPr>
              <a:t>  </a:t>
            </a:r>
            <a:r>
              <a:rPr lang="kk-KZ" sz="3200" b="1" dirty="0" smtClean="0">
                <a:solidFill>
                  <a:srgbClr val="FF0066"/>
                </a:solidFill>
              </a:rPr>
              <a:t>б</a:t>
            </a:r>
            <a:r>
              <a:rPr lang="kk-KZ" sz="3200" dirty="0" smtClean="0">
                <a:solidFill>
                  <a:srgbClr val="FF0066"/>
                </a:solidFill>
              </a:rPr>
              <a:t>   </a:t>
            </a:r>
            <a:r>
              <a:rPr lang="kk-KZ" sz="3200" dirty="0">
                <a:solidFill>
                  <a:srgbClr val="FF0066"/>
                </a:solidFill>
              </a:rPr>
              <a:t>- 5 ұпай</a:t>
            </a:r>
          </a:p>
          <a:p>
            <a:pPr marL="342900" indent="-342900">
              <a:lnSpc>
                <a:spcPct val="80000"/>
              </a:lnSpc>
              <a:spcBef>
                <a:spcPct val="50000"/>
              </a:spcBef>
              <a:buFontTx/>
              <a:buAutoNum type="arabicParenR"/>
            </a:pPr>
            <a:r>
              <a:rPr lang="kk-KZ" sz="3200" dirty="0">
                <a:solidFill>
                  <a:srgbClr val="FF0066"/>
                </a:solidFill>
              </a:rPr>
              <a:t>  </a:t>
            </a:r>
            <a:r>
              <a:rPr lang="kk-KZ" sz="3200" b="1" dirty="0">
                <a:solidFill>
                  <a:srgbClr val="FF0066"/>
                </a:solidFill>
              </a:rPr>
              <a:t>ә</a:t>
            </a:r>
            <a:r>
              <a:rPr lang="kk-KZ" sz="3200" dirty="0">
                <a:solidFill>
                  <a:srgbClr val="FF0066"/>
                </a:solidFill>
              </a:rPr>
              <a:t>   - 5 ұпай</a:t>
            </a:r>
          </a:p>
          <a:p>
            <a:pPr marL="342900" indent="-342900">
              <a:lnSpc>
                <a:spcPct val="80000"/>
              </a:lnSpc>
              <a:spcBef>
                <a:spcPct val="50000"/>
              </a:spcBef>
              <a:buFontTx/>
              <a:buAutoNum type="arabicParenR"/>
            </a:pPr>
            <a:r>
              <a:rPr lang="kk-KZ" sz="3200" dirty="0">
                <a:solidFill>
                  <a:srgbClr val="FF0066"/>
                </a:solidFill>
              </a:rPr>
              <a:t>  </a:t>
            </a:r>
            <a:r>
              <a:rPr lang="kk-KZ" sz="3200" b="1" dirty="0">
                <a:solidFill>
                  <a:srgbClr val="FF0066"/>
                </a:solidFill>
              </a:rPr>
              <a:t>а</a:t>
            </a:r>
            <a:r>
              <a:rPr lang="kk-KZ" sz="3200" dirty="0">
                <a:solidFill>
                  <a:srgbClr val="FF0066"/>
                </a:solidFill>
              </a:rPr>
              <a:t>   - 5 ұпай </a:t>
            </a:r>
          </a:p>
          <a:p>
            <a:pPr marL="342900" indent="-342900">
              <a:lnSpc>
                <a:spcPct val="80000"/>
              </a:lnSpc>
              <a:spcBef>
                <a:spcPct val="50000"/>
              </a:spcBef>
              <a:buFontTx/>
              <a:buAutoNum type="arabicParenR"/>
            </a:pPr>
            <a:r>
              <a:rPr lang="kk-KZ" sz="3200" dirty="0">
                <a:solidFill>
                  <a:srgbClr val="FF0066"/>
                </a:solidFill>
              </a:rPr>
              <a:t>  </a:t>
            </a:r>
            <a:r>
              <a:rPr lang="kk-KZ" sz="3200" b="1" dirty="0" smtClean="0">
                <a:solidFill>
                  <a:srgbClr val="FF0066"/>
                </a:solidFill>
              </a:rPr>
              <a:t>б</a:t>
            </a:r>
            <a:r>
              <a:rPr lang="kk-KZ" sz="3200" dirty="0" smtClean="0">
                <a:solidFill>
                  <a:srgbClr val="FF0066"/>
                </a:solidFill>
              </a:rPr>
              <a:t>  </a:t>
            </a:r>
            <a:r>
              <a:rPr lang="kk-KZ" sz="3200" dirty="0">
                <a:solidFill>
                  <a:srgbClr val="FF0066"/>
                </a:solidFill>
              </a:rPr>
              <a:t>- 5 ұпай </a:t>
            </a:r>
          </a:p>
          <a:p>
            <a:pPr marL="342900" indent="-342900">
              <a:lnSpc>
                <a:spcPct val="80000"/>
              </a:lnSpc>
              <a:spcBef>
                <a:spcPct val="50000"/>
              </a:spcBef>
              <a:buFontTx/>
              <a:buAutoNum type="arabicParenR"/>
            </a:pPr>
            <a:r>
              <a:rPr lang="kk-KZ" sz="3200" dirty="0">
                <a:solidFill>
                  <a:srgbClr val="FF0066"/>
                </a:solidFill>
              </a:rPr>
              <a:t>  </a:t>
            </a:r>
            <a:r>
              <a:rPr lang="kk-KZ" sz="3200" b="1" dirty="0" smtClean="0">
                <a:solidFill>
                  <a:srgbClr val="FF0066"/>
                </a:solidFill>
              </a:rPr>
              <a:t>ә  </a:t>
            </a:r>
            <a:r>
              <a:rPr lang="kk-KZ" sz="3200" dirty="0" smtClean="0">
                <a:solidFill>
                  <a:srgbClr val="FF0066"/>
                </a:solidFill>
              </a:rPr>
              <a:t>- </a:t>
            </a:r>
            <a:r>
              <a:rPr lang="kk-KZ" sz="3200" dirty="0">
                <a:solidFill>
                  <a:srgbClr val="FF0066"/>
                </a:solidFill>
              </a:rPr>
              <a:t>5 ұпай </a:t>
            </a:r>
          </a:p>
          <a:p>
            <a:pPr marL="342900" indent="-342900">
              <a:lnSpc>
                <a:spcPct val="80000"/>
              </a:lnSpc>
              <a:spcBef>
                <a:spcPct val="50000"/>
              </a:spcBef>
              <a:buFontTx/>
              <a:buAutoNum type="arabicParenR"/>
            </a:pPr>
            <a:r>
              <a:rPr lang="kk-KZ" sz="3200" dirty="0">
                <a:solidFill>
                  <a:srgbClr val="FF0066"/>
                </a:solidFill>
              </a:rPr>
              <a:t>  </a:t>
            </a:r>
            <a:r>
              <a:rPr lang="kk-KZ" sz="3200" b="1" dirty="0" smtClean="0">
                <a:solidFill>
                  <a:srgbClr val="FF0066"/>
                </a:solidFill>
              </a:rPr>
              <a:t>б</a:t>
            </a:r>
            <a:r>
              <a:rPr lang="kk-KZ" sz="3200" dirty="0" smtClean="0">
                <a:solidFill>
                  <a:srgbClr val="FF0066"/>
                </a:solidFill>
              </a:rPr>
              <a:t>   </a:t>
            </a:r>
            <a:r>
              <a:rPr lang="kk-KZ" sz="3200" dirty="0">
                <a:solidFill>
                  <a:srgbClr val="FF0066"/>
                </a:solidFill>
              </a:rPr>
              <a:t>- 5 ұпай </a:t>
            </a:r>
            <a:endParaRPr lang="ru-RU" sz="3200" dirty="0">
              <a:solidFill>
                <a:srgbClr val="FF0066"/>
              </a:solidFill>
            </a:endParaRPr>
          </a:p>
        </p:txBody>
      </p:sp>
      <p:sp>
        <p:nvSpPr>
          <p:cNvPr id="52227" name="Text Box 5"/>
          <p:cNvSpPr txBox="1">
            <a:spLocks noChangeArrowheads="1"/>
          </p:cNvSpPr>
          <p:nvPr/>
        </p:nvSpPr>
        <p:spPr bwMode="auto">
          <a:xfrm>
            <a:off x="5651500" y="1052513"/>
            <a:ext cx="3240088" cy="204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3200" dirty="0">
                <a:solidFill>
                  <a:srgbClr val="FF0066"/>
                </a:solidFill>
              </a:rPr>
              <a:t>30 – 35 ұпай “ </a:t>
            </a:r>
            <a:r>
              <a:rPr lang="kk-KZ" sz="3200" dirty="0">
                <a:solidFill>
                  <a:srgbClr val="0070C0"/>
                </a:solidFill>
              </a:rPr>
              <a:t>5</a:t>
            </a:r>
            <a:r>
              <a:rPr lang="kk-KZ" sz="3200" dirty="0">
                <a:solidFill>
                  <a:srgbClr val="FF0066"/>
                </a:solidFill>
              </a:rPr>
              <a:t> “</a:t>
            </a:r>
          </a:p>
          <a:p>
            <a:pPr>
              <a:spcBef>
                <a:spcPct val="50000"/>
              </a:spcBef>
            </a:pPr>
            <a:r>
              <a:rPr lang="kk-KZ" sz="3200" dirty="0">
                <a:solidFill>
                  <a:srgbClr val="FF0066"/>
                </a:solidFill>
              </a:rPr>
              <a:t>20 – 25 ұпай “ </a:t>
            </a:r>
            <a:r>
              <a:rPr lang="kk-KZ" sz="3200" dirty="0">
                <a:solidFill>
                  <a:srgbClr val="0070C0"/>
                </a:solidFill>
              </a:rPr>
              <a:t>4 </a:t>
            </a:r>
            <a:r>
              <a:rPr lang="kk-KZ" sz="3200" dirty="0">
                <a:solidFill>
                  <a:srgbClr val="FF0066"/>
                </a:solidFill>
              </a:rPr>
              <a:t>“</a:t>
            </a:r>
          </a:p>
          <a:p>
            <a:pPr>
              <a:spcBef>
                <a:spcPct val="50000"/>
              </a:spcBef>
            </a:pPr>
            <a:r>
              <a:rPr lang="kk-KZ" sz="3200" dirty="0">
                <a:solidFill>
                  <a:srgbClr val="FF0066"/>
                </a:solidFill>
              </a:rPr>
              <a:t>10 – 15 ұпай “ </a:t>
            </a:r>
            <a:r>
              <a:rPr lang="kk-KZ" sz="3200" dirty="0">
                <a:solidFill>
                  <a:srgbClr val="0070C0"/>
                </a:solidFill>
              </a:rPr>
              <a:t>3</a:t>
            </a:r>
            <a:r>
              <a:rPr lang="kk-KZ" sz="3200" dirty="0">
                <a:solidFill>
                  <a:srgbClr val="FF0066"/>
                </a:solidFill>
              </a:rPr>
              <a:t> “</a:t>
            </a:r>
            <a:endParaRPr lang="ru-RU" sz="3200" dirty="0">
              <a:solidFill>
                <a:srgbClr val="FF0066"/>
              </a:solidFill>
            </a:endParaRPr>
          </a:p>
        </p:txBody>
      </p:sp>
      <p:pic>
        <p:nvPicPr>
          <p:cNvPr id="4" name="Picture 7" descr="kukli-309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3071810"/>
            <a:ext cx="2857520" cy="378619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blinds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438</TotalTime>
  <Words>594</Words>
  <Application>Microsoft Office PowerPoint</Application>
  <PresentationFormat>Экран (4:3)</PresentationFormat>
  <Paragraphs>144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Сабақтың тақырыбы:   Қайталау-білім анасы. </vt:lpstr>
      <vt:lpstr>Слайд 2</vt:lpstr>
      <vt:lpstr>          1 тапсырма     Мәтінмен жұмыс             </vt:lpstr>
      <vt:lpstr>Слайд 4</vt:lpstr>
      <vt:lpstr>                         Сөздерді тәуелдеңдер 3 тапсырма</vt:lpstr>
      <vt:lpstr>             Сөздерді жіктеңдер</vt:lpstr>
      <vt:lpstr>             Сөз құрамына талдау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Сабақтың тақырыбы:   Қайталау-білім анасы. </dc:title>
  <cp:lastModifiedBy>1</cp:lastModifiedBy>
  <cp:revision>51</cp:revision>
  <dcterms:modified xsi:type="dcterms:W3CDTF">2014-10-18T19:34:11Z</dcterms:modified>
</cp:coreProperties>
</file>