
<file path=[Content_Types].xml><?xml version="1.0" encoding="utf-8"?>
<Types xmlns="http://schemas.openxmlformats.org/package/2006/content-types">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6" r:id="rId7"/>
    <p:sldId id="261" r:id="rId8"/>
    <p:sldId id="262" r:id="rId9"/>
    <p:sldId id="268" r:id="rId10"/>
    <p:sldId id="263" r:id="rId11"/>
    <p:sldId id="264" r:id="rId12"/>
    <p:sldId id="300" r:id="rId13"/>
    <p:sldId id="282" r:id="rId14"/>
    <p:sldId id="283" r:id="rId15"/>
    <p:sldId id="284" r:id="rId16"/>
    <p:sldId id="285" r:id="rId17"/>
    <p:sldId id="286" r:id="rId18"/>
    <p:sldId id="293" r:id="rId19"/>
    <p:sldId id="294" r:id="rId20"/>
    <p:sldId id="295" r:id="rId21"/>
    <p:sldId id="289" r:id="rId22"/>
    <p:sldId id="290" r:id="rId23"/>
    <p:sldId id="291" r:id="rId24"/>
    <p:sldId id="292" r:id="rId25"/>
    <p:sldId id="301" r:id="rId26"/>
    <p:sldId id="302"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8" autoAdjust="0"/>
    <p:restoredTop sz="94660"/>
  </p:normalViewPr>
  <p:slideViewPr>
    <p:cSldViewPr>
      <p:cViewPr varScale="1">
        <p:scale>
          <a:sx n="108" d="100"/>
          <a:sy n="108" d="100"/>
        </p:scale>
        <p:origin x="-128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481137-35A8-4767-B96A-5D166FF0D8DA}" type="datetimeFigureOut">
              <a:rPr lang="ru-RU" smtClean="0"/>
              <a:pPr/>
              <a:t>16.01.2014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EBE761-5872-456E-9083-4A4EE2D11F07}" type="slidenum">
              <a:rPr lang="ru-RU" smtClean="0"/>
              <a:pPr/>
              <a:t>‹#›</a:t>
            </a:fld>
            <a:endParaRPr lang="ru-RU"/>
          </a:p>
        </p:txBody>
      </p:sp>
    </p:spTree>
    <p:extLst>
      <p:ext uri="{BB962C8B-B14F-4D97-AF65-F5344CB8AC3E}">
        <p14:creationId xmlns:p14="http://schemas.microsoft.com/office/powerpoint/2010/main" val="1271061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EBE761-5872-456E-9083-4A4EE2D11F07}"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16.01.2014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1091;&#1082;&#1086;&#1079;&#1080;&#1082;.&#1088;&#1092;/_bd/0/21931647.jp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tvoyrebenok.ru/images/presentation/school/b/02.jpg"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hyperlink" Target="&#1072;&#1096;&#1099;&#1082;%20&#1089;&#1072;&#1073;&#1072;&#1082;5.ppt#-1,13,&#1057;&#1083;&#1072;&#1081;&#1076; 13"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hyperlink" Target="&#1072;&#1096;&#1099;&#1082;%20&#1089;&#1072;&#1073;&#1072;&#1082;5.ppt#-1,22,&#1057;&#1083;&#1072;&#1081;&#1076; 22" TargetMode="External"/><Relationship Id="rId3" Type="http://schemas.openxmlformats.org/officeDocument/2006/relationships/hyperlink" Target="&#1072;&#1096;&#1099;&#1082;%20&#1089;&#1072;&#1073;&#1072;&#1082;5.ppt#-1,16,&#1057;&#1083;&#1072;&#1081;&#1076; 16" TargetMode="External"/><Relationship Id="rId7" Type="http://schemas.openxmlformats.org/officeDocument/2006/relationships/hyperlink" Target="&#1072;&#1096;&#1099;&#1082;%20&#1089;&#1072;&#1073;&#1072;&#1082;5.ppt#-1,21,&#1057;&#1083;&#1072;&#1081;&#1076; 21" TargetMode="External"/><Relationship Id="rId2" Type="http://schemas.openxmlformats.org/officeDocument/2006/relationships/hyperlink" Target="&#1072;&#1096;&#1099;&#1082;%20&#1089;&#1072;&#1073;&#1072;&#1082;5.ppt#-1,15,&#1057;&#1083;&#1072;&#1081;&#1076; 15" TargetMode="External"/><Relationship Id="rId1" Type="http://schemas.openxmlformats.org/officeDocument/2006/relationships/slideLayout" Target="../slideLayouts/slideLayout1.xml"/><Relationship Id="rId6" Type="http://schemas.openxmlformats.org/officeDocument/2006/relationships/hyperlink" Target="&#1072;&#1096;&#1099;&#1082;%20&#1089;&#1072;&#1073;&#1072;&#1082;5.ppt#-1,18,&#1057;&#1083;&#1072;&#1081;&#1076; 18" TargetMode="External"/><Relationship Id="rId5" Type="http://schemas.openxmlformats.org/officeDocument/2006/relationships/hyperlink" Target="&#1072;&#1096;&#1099;&#1082;%20&#1089;&#1072;&#1073;&#1072;&#1082;5.ppt#-1,19,&#1057;&#1083;&#1072;&#1081;&#1076; 19" TargetMode="External"/><Relationship Id="rId10" Type="http://schemas.openxmlformats.org/officeDocument/2006/relationships/slide" Target="slide21.xml"/><Relationship Id="rId4" Type="http://schemas.openxmlformats.org/officeDocument/2006/relationships/hyperlink" Target="&#1072;&#1096;&#1099;&#1082;%20&#1089;&#1072;&#1073;&#1072;&#1082;5.ppt#-1,17,&#1057;&#1083;&#1072;&#1081;&#1076; 17" TargetMode="External"/><Relationship Id="rId9" Type="http://schemas.openxmlformats.org/officeDocument/2006/relationships/hyperlink" Target="&#1072;&#1096;&#1099;&#1082;%20&#1089;&#1072;&#1073;&#1072;&#1082;5.ppt#-1,20,&#1057;&#1083;&#1072;&#1081;&#1076; 20"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hyperlink" Target="&#1072;&#1096;&#1099;&#1082;%20&#1089;&#1072;&#1073;&#1072;&#1082;5.ppt#-1,14,&#1057;&#1083;&#1072;&#1081;&#1076; 14"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forums.simcentral.ru/ips_kernel/imag/kartinki-dlya-prezentatsiya-skachat-14654-large.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tvoyrebenok.ru/images/presentation/school/b/015.jp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detsad-kitty.ru/uploads/posts/2011-06/1309189332_1-fon-1.j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attachments-blog.tut.by/61414/files/2012/10/016.jpg"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neconsult.files.wordpress.com/2012/03/boo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46" y="0"/>
            <a:ext cx="5286380" cy="3734034"/>
          </a:xfrm>
          <a:prstGeom prst="rect">
            <a:avLst/>
          </a:prstGeom>
          <a:noFill/>
        </p:spPr>
      </p:pic>
      <p:pic>
        <p:nvPicPr>
          <p:cNvPr id="1030" name="Picture 6" descr="http://images.satu.kz/1375127_w200_h200_propis_01.jpg"/>
          <p:cNvPicPr>
            <a:picLocks noChangeAspect="1" noChangeArrowheads="1"/>
          </p:cNvPicPr>
          <p:nvPr/>
        </p:nvPicPr>
        <p:blipFill>
          <a:blip r:embed="rId3"/>
          <a:srcRect/>
          <a:stretch>
            <a:fillRect/>
          </a:stretch>
        </p:blipFill>
        <p:spPr bwMode="auto">
          <a:xfrm>
            <a:off x="5357818" y="2143116"/>
            <a:ext cx="3317581" cy="38576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10" dur="1000" fill="hold"/>
                                        <p:tgtEl>
                                          <p:spTgt spid="102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35"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fade">
                                      <p:cBhvr>
                                        <p:cTn id="19" dur="2000"/>
                                        <p:tgtEl>
                                          <p:spTgt spid="1030"/>
                                        </p:tgtEl>
                                      </p:cBhvr>
                                    </p:animEffect>
                                    <p:anim calcmode="lin" valueType="num">
                                      <p:cBhvr>
                                        <p:cTn id="20" dur="2000" fill="hold"/>
                                        <p:tgtEl>
                                          <p:spTgt spid="1030"/>
                                        </p:tgtEl>
                                        <p:attrNameLst>
                                          <p:attrName>style.rotation</p:attrName>
                                        </p:attrNameLst>
                                      </p:cBhvr>
                                      <p:tavLst>
                                        <p:tav tm="0">
                                          <p:val>
                                            <p:fltVal val="720"/>
                                          </p:val>
                                        </p:tav>
                                        <p:tav tm="100000">
                                          <p:val>
                                            <p:fltVal val="0"/>
                                          </p:val>
                                        </p:tav>
                                      </p:tavLst>
                                    </p:anim>
                                    <p:anim calcmode="lin" valueType="num">
                                      <p:cBhvr>
                                        <p:cTn id="21" dur="2000" fill="hold"/>
                                        <p:tgtEl>
                                          <p:spTgt spid="1030"/>
                                        </p:tgtEl>
                                        <p:attrNameLst>
                                          <p:attrName>ppt_h</p:attrName>
                                        </p:attrNameLst>
                                      </p:cBhvr>
                                      <p:tavLst>
                                        <p:tav tm="0">
                                          <p:val>
                                            <p:fltVal val="0"/>
                                          </p:val>
                                        </p:tav>
                                        <p:tav tm="100000">
                                          <p:val>
                                            <p:strVal val="#ppt_h"/>
                                          </p:val>
                                        </p:tav>
                                      </p:tavLst>
                                    </p:anim>
                                    <p:anim calcmode="lin" valueType="num">
                                      <p:cBhvr>
                                        <p:cTn id="22" dur="2000" fill="hold"/>
                                        <p:tgtEl>
                                          <p:spTgt spid="103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xn--g1acecr2a.xn--p1ai/_bd/0/21931647.jpg">
            <a:hlinkClick r:id="rId2"/>
          </p:cNvPr>
          <p:cNvPicPr>
            <a:picLocks noChangeAspect="1" noChangeArrowheads="1"/>
          </p:cNvPicPr>
          <p:nvPr/>
        </p:nvPicPr>
        <p:blipFill>
          <a:blip r:embed="rId3"/>
          <a:srcRect/>
          <a:stretch>
            <a:fillRect/>
          </a:stretch>
        </p:blipFill>
        <p:spPr bwMode="auto">
          <a:xfrm>
            <a:off x="0" y="0"/>
            <a:ext cx="9116861" cy="6858000"/>
          </a:xfrm>
          <a:prstGeom prst="rect">
            <a:avLst/>
          </a:prstGeom>
          <a:noFill/>
        </p:spPr>
      </p:pic>
      <p:sp>
        <p:nvSpPr>
          <p:cNvPr id="3" name="Прямоугольник 2"/>
          <p:cNvSpPr/>
          <p:nvPr/>
        </p:nvSpPr>
        <p:spPr>
          <a:xfrm>
            <a:off x="0" y="0"/>
            <a:ext cx="9144000" cy="2123658"/>
          </a:xfrm>
          <a:prstGeom prst="rect">
            <a:avLst/>
          </a:prstGeom>
        </p:spPr>
        <p:txBody>
          <a:bodyPr wrap="square">
            <a:spAutoFit/>
          </a:bodyPr>
          <a:lstStyle/>
          <a:p>
            <a:pPr algn="ctr"/>
            <a:r>
              <a:rPr lang="kk-KZ" sz="6600" b="1" dirty="0" smtClean="0">
                <a:solidFill>
                  <a:srgbClr val="FF0000"/>
                </a:solidFill>
                <a:latin typeface="Times New Roman" pitchFamily="18" charset="0"/>
                <a:cs typeface="Times New Roman" pitchFamily="18" charset="0"/>
              </a:rPr>
              <a:t>Монғол тілінен енген</a:t>
            </a:r>
          </a:p>
          <a:p>
            <a:pPr algn="ctr"/>
            <a:r>
              <a:rPr lang="kk-KZ" sz="6600" b="1" dirty="0" smtClean="0">
                <a:solidFill>
                  <a:srgbClr val="FF0000"/>
                </a:solidFill>
                <a:latin typeface="Times New Roman" pitchFamily="18" charset="0"/>
                <a:cs typeface="Times New Roman" pitchFamily="18" charset="0"/>
              </a:rPr>
              <a:t> сөздер:</a:t>
            </a:r>
            <a:endParaRPr lang="ru-RU" sz="6600" b="1" dirty="0">
              <a:solidFill>
                <a:srgbClr val="FF0000"/>
              </a:solidFill>
              <a:latin typeface="Times New Roman" pitchFamily="18" charset="0"/>
              <a:cs typeface="Times New Roman" pitchFamily="18" charset="0"/>
            </a:endParaRPr>
          </a:p>
        </p:txBody>
      </p:sp>
      <p:sp>
        <p:nvSpPr>
          <p:cNvPr id="4" name="Прямоугольник 3"/>
          <p:cNvSpPr/>
          <p:nvPr/>
        </p:nvSpPr>
        <p:spPr>
          <a:xfrm>
            <a:off x="0" y="2218060"/>
            <a:ext cx="9144000" cy="3649397"/>
          </a:xfrm>
          <a:prstGeom prst="rect">
            <a:avLst/>
          </a:prstGeom>
        </p:spPr>
        <p:txBody>
          <a:bodyPr wrap="square">
            <a:spAutoFit/>
          </a:bodyPr>
          <a:lstStyle/>
          <a:p>
            <a:pPr algn="ctr">
              <a:lnSpc>
                <a:spcPct val="140000"/>
              </a:lnSpc>
              <a:buFont typeface="Wingdings" pitchFamily="2" charset="2"/>
              <a:buChar char="ü"/>
            </a:pPr>
            <a:r>
              <a:rPr lang="kk-KZ" sz="2800" b="1" dirty="0" smtClean="0">
                <a:solidFill>
                  <a:srgbClr val="003300"/>
                </a:solidFill>
                <a:latin typeface="Times New Roman" pitchFamily="18" charset="0"/>
                <a:cs typeface="Times New Roman" pitchFamily="18" charset="0"/>
              </a:rPr>
              <a:t> </a:t>
            </a:r>
            <a:r>
              <a:rPr lang="kk-KZ" sz="2800" b="1" dirty="0" smtClean="0">
                <a:solidFill>
                  <a:srgbClr val="FF0000"/>
                </a:solidFill>
                <a:latin typeface="Times New Roman" pitchFamily="18" charset="0"/>
                <a:cs typeface="Times New Roman" pitchFamily="18" charset="0"/>
              </a:rPr>
              <a:t>ел билеуге байланысты сөздер: </a:t>
            </a:r>
          </a:p>
          <a:p>
            <a:pPr algn="ctr">
              <a:lnSpc>
                <a:spcPct val="140000"/>
              </a:lnSpc>
            </a:pPr>
            <a:r>
              <a:rPr lang="kk-KZ" sz="2800" b="1" dirty="0" smtClean="0">
                <a:solidFill>
                  <a:srgbClr val="003300"/>
                </a:solidFill>
                <a:latin typeface="Times New Roman" pitchFamily="18" charset="0"/>
                <a:cs typeface="Times New Roman" pitchFamily="18" charset="0"/>
              </a:rPr>
              <a:t>     ұлыс, нөкер, жасақ, аймақ, </a:t>
            </a:r>
          </a:p>
          <a:p>
            <a:pPr algn="ctr">
              <a:lnSpc>
                <a:spcPct val="140000"/>
              </a:lnSpc>
            </a:pPr>
            <a:r>
              <a:rPr lang="kk-KZ" sz="2800" b="1" dirty="0" smtClean="0">
                <a:solidFill>
                  <a:srgbClr val="003300"/>
                </a:solidFill>
                <a:latin typeface="Times New Roman" pitchFamily="18" charset="0"/>
                <a:cs typeface="Times New Roman" pitchFamily="18" charset="0"/>
              </a:rPr>
              <a:t>жарлық т.б.</a:t>
            </a:r>
          </a:p>
          <a:p>
            <a:pPr algn="ctr">
              <a:lnSpc>
                <a:spcPct val="0"/>
              </a:lnSpc>
            </a:pPr>
            <a:endParaRPr lang="kk-KZ" sz="2800" b="1" dirty="0" smtClean="0">
              <a:solidFill>
                <a:srgbClr val="003300"/>
              </a:solidFill>
              <a:latin typeface="Times New Roman" pitchFamily="18" charset="0"/>
              <a:cs typeface="Times New Roman" pitchFamily="18" charset="0"/>
            </a:endParaRPr>
          </a:p>
          <a:p>
            <a:pPr algn="ctr">
              <a:lnSpc>
                <a:spcPct val="140000"/>
              </a:lnSpc>
              <a:buFont typeface="Wingdings" pitchFamily="2" charset="2"/>
              <a:buChar char="ü"/>
            </a:pPr>
            <a:r>
              <a:rPr lang="kk-KZ" sz="2800" b="1" dirty="0" smtClean="0">
                <a:solidFill>
                  <a:srgbClr val="003300"/>
                </a:solidFill>
                <a:latin typeface="Times New Roman" pitchFamily="18" charset="0"/>
                <a:cs typeface="Times New Roman" pitchFamily="18" charset="0"/>
              </a:rPr>
              <a:t> </a:t>
            </a:r>
            <a:r>
              <a:rPr lang="kk-KZ" sz="2800" b="1" dirty="0" smtClean="0">
                <a:solidFill>
                  <a:srgbClr val="FF0000"/>
                </a:solidFill>
                <a:latin typeface="Times New Roman" pitchFamily="18" charset="0"/>
                <a:cs typeface="Times New Roman" pitchFamily="18" charset="0"/>
              </a:rPr>
              <a:t>жер – су атаулары:</a:t>
            </a:r>
            <a:r>
              <a:rPr lang="kk-KZ" sz="2800" b="1" dirty="0" smtClean="0">
                <a:solidFill>
                  <a:srgbClr val="003300"/>
                </a:solidFill>
                <a:latin typeface="Times New Roman" pitchFamily="18" charset="0"/>
                <a:cs typeface="Times New Roman" pitchFamily="18" charset="0"/>
              </a:rPr>
              <a:t> Тарбағатай,         </a:t>
            </a:r>
          </a:p>
          <a:p>
            <a:pPr algn="ctr">
              <a:lnSpc>
                <a:spcPct val="140000"/>
              </a:lnSpc>
            </a:pPr>
            <a:r>
              <a:rPr lang="kk-KZ" sz="2800" b="1" dirty="0" smtClean="0">
                <a:solidFill>
                  <a:srgbClr val="003300"/>
                </a:solidFill>
                <a:latin typeface="Times New Roman" pitchFamily="18" charset="0"/>
                <a:cs typeface="Times New Roman" pitchFamily="18" charset="0"/>
              </a:rPr>
              <a:t>       Нарынқол, Нұра, Баянауыл,  </a:t>
            </a:r>
          </a:p>
          <a:p>
            <a:pPr algn="ctr">
              <a:lnSpc>
                <a:spcPct val="140000"/>
              </a:lnSpc>
            </a:pPr>
            <a:r>
              <a:rPr lang="kk-KZ" sz="2800" b="1" dirty="0" smtClean="0">
                <a:solidFill>
                  <a:srgbClr val="003300"/>
                </a:solidFill>
                <a:latin typeface="Times New Roman" pitchFamily="18" charset="0"/>
                <a:cs typeface="Times New Roman" pitchFamily="18" charset="0"/>
              </a:rPr>
              <a:t>         Зайсан, Қордай, Алтай т.б.</a:t>
            </a:r>
            <a:endParaRPr lang="kk-KZ" sz="2800" b="1" dirty="0">
              <a:solidFill>
                <a:srgbClr val="0033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from="(-#ppt_w/2)" to="(#ppt_x)" calcmode="lin" valueType="num">
                                      <p:cBhvr>
                                        <p:cTn id="13" dur="600" fill="hold">
                                          <p:stCondLst>
                                            <p:cond delay="0"/>
                                          </p:stCondLst>
                                        </p:cTn>
                                        <p:tgtEl>
                                          <p:spTgt spid="4"/>
                                        </p:tgtEl>
                                        <p:attrNameLst>
                                          <p:attrName>ppt_x</p:attrName>
                                        </p:attrNameLst>
                                      </p:cBhvr>
                                    </p:anim>
                                    <p:anim from="0" to="-1.0" calcmode="lin" valueType="num">
                                      <p:cBhvr>
                                        <p:cTn id="14" dur="200" decel="50000" autoRev="1" fill="hold">
                                          <p:stCondLst>
                                            <p:cond delay="600"/>
                                          </p:stCondLst>
                                        </p:cTn>
                                        <p:tgtEl>
                                          <p:spTgt spid="4"/>
                                        </p:tgtEl>
                                        <p:attrNameLst>
                                          <p:attrName>xshear</p:attrName>
                                        </p:attrNameLst>
                                      </p:cBhvr>
                                    </p:anim>
                                    <p:animScale>
                                      <p:cBhvr>
                                        <p:cTn id="15" dur="200" decel="100000" autoRev="1" fill="hold">
                                          <p:stCondLst>
                                            <p:cond delay="600"/>
                                          </p:stCondLst>
                                        </p:cTn>
                                        <p:tgtEl>
                                          <p:spTgt spid="4"/>
                                        </p:tgtEl>
                                      </p:cBhvr>
                                      <p:from x="100000" y="100000"/>
                                      <p:to x="80000" y="100000"/>
                                    </p:animScale>
                                    <p:anim by="(#ppt_h/3+#ppt_w*0.1)" calcmode="lin" valueType="num">
                                      <p:cBhvr additive="sum">
                                        <p:cTn id="16"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Фоны для презентаций по географии">
            <a:hlinkClick r:id="rId2"/>
          </p:cNvPr>
          <p:cNvPicPr>
            <a:picLocks noChangeAspect="1" noChangeArrowheads="1"/>
          </p:cNvPicPr>
          <p:nvPr/>
        </p:nvPicPr>
        <p:blipFill>
          <a:blip r:embed="rId3"/>
          <a:srcRect/>
          <a:stretch>
            <a:fillRect/>
          </a:stretch>
        </p:blipFill>
        <p:spPr bwMode="auto">
          <a:xfrm>
            <a:off x="0" y="-18288"/>
            <a:ext cx="9144000" cy="6876288"/>
          </a:xfrm>
          <a:prstGeom prst="rect">
            <a:avLst/>
          </a:prstGeom>
          <a:noFill/>
        </p:spPr>
      </p:pic>
      <p:sp>
        <p:nvSpPr>
          <p:cNvPr id="3" name="Прямоугольник 2"/>
          <p:cNvSpPr/>
          <p:nvPr/>
        </p:nvSpPr>
        <p:spPr>
          <a:xfrm rot="21047164">
            <a:off x="0" y="3244334"/>
            <a:ext cx="9143999" cy="1569660"/>
          </a:xfrm>
          <a:prstGeom prst="rect">
            <a:avLst/>
          </a:prstGeom>
        </p:spPr>
        <p:txBody>
          <a:bodyPr wrap="square">
            <a:spAutoFit/>
          </a:bodyPr>
          <a:lstStyle/>
          <a:p>
            <a:pPr algn="ctr"/>
            <a:r>
              <a:rPr lang="kk-KZ" sz="9600" b="1" dirty="0" smtClean="0">
                <a:ln w="900" cmpd="sng">
                  <a:solidFill>
                    <a:schemeClr val="accent1">
                      <a:satMod val="190000"/>
                      <a:alpha val="55000"/>
                    </a:schemeClr>
                  </a:solidFill>
                  <a:prstDash val="solid"/>
                </a:ln>
                <a:solidFill>
                  <a:schemeClr val="accent1">
                    <a:satMod val="200000"/>
                    <a:tint val="3000"/>
                  </a:schemeClr>
                </a:solidFill>
                <a:effectLst>
                  <a:glow rad="228600">
                    <a:schemeClr val="accent5">
                      <a:satMod val="175000"/>
                      <a:alpha val="40000"/>
                    </a:schemeClr>
                  </a:glow>
                  <a:outerShdw blurRad="60007" dir="1500000" sy="-30000" kx="800400" algn="bl" rotWithShape="0">
                    <a:prstClr val="black">
                      <a:alpha val="20000"/>
                    </a:prstClr>
                  </a:outerShdw>
                </a:effectLst>
                <a:latin typeface="Times New Roman" pitchFamily="18" charset="0"/>
                <a:cs typeface="Times New Roman" pitchFamily="18" charset="0"/>
              </a:rPr>
              <a:t>Тапсырмалар</a:t>
            </a:r>
            <a:endParaRPr lang="ru-RU" sz="9600" b="1" dirty="0">
              <a:ln w="900" cmpd="sng">
                <a:solidFill>
                  <a:schemeClr val="accent1">
                    <a:satMod val="190000"/>
                    <a:alpha val="55000"/>
                  </a:schemeClr>
                </a:solidFill>
                <a:prstDash val="solid"/>
              </a:ln>
              <a:solidFill>
                <a:schemeClr val="accent1">
                  <a:satMod val="200000"/>
                  <a:tint val="3000"/>
                </a:schemeClr>
              </a:solidFill>
              <a:effectLst>
                <a:glow rad="228600">
                  <a:schemeClr val="accent5">
                    <a:satMod val="175000"/>
                    <a:alpha val="40000"/>
                  </a:schemeClr>
                </a:glow>
                <a:outerShdw blurRad="60007" dir="1500000" sy="-30000" kx="800400" algn="bl" rotWithShape="0">
                  <a:prstClr val="black">
                    <a:alpha val="20000"/>
                  </a:prstClr>
                </a:outerShdw>
              </a:effectLst>
              <a:latin typeface="Times New Roman" pitchFamily="18" charset="0"/>
              <a:cs typeface="Times New Roman" pitchFamily="18" charset="0"/>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8">
            <a:hlinkClick r:id="rId2" action="ppaction://hlinkpres?slideindex=13&amp;slidetitle=Слайд 13"/>
          </p:cNvPr>
          <p:cNvSpPr>
            <a:spLocks noChangeArrowheads="1"/>
          </p:cNvSpPr>
          <p:nvPr/>
        </p:nvSpPr>
        <p:spPr bwMode="auto">
          <a:xfrm>
            <a:off x="3071802" y="1571612"/>
            <a:ext cx="3095625" cy="1511300"/>
          </a:xfrm>
          <a:prstGeom prst="star24">
            <a:avLst>
              <a:gd name="adj" fmla="val 46889"/>
            </a:avLst>
          </a:prstGeom>
          <a:solidFill>
            <a:srgbClr val="FF5050"/>
          </a:solidFill>
          <a:ln w="76200" cmpd="tri">
            <a:solidFill>
              <a:srgbClr val="003300"/>
            </a:solidFill>
            <a:miter lim="800000"/>
            <a:headEnd/>
            <a:tailEnd/>
          </a:ln>
        </p:spPr>
        <p:txBody>
          <a:bodyPr wrap="none" anchor="ctr"/>
          <a:lstStyle/>
          <a:p>
            <a:pPr algn="ctr"/>
            <a:endParaRPr lang="ru-RU"/>
          </a:p>
        </p:txBody>
      </p:sp>
      <p:sp>
        <p:nvSpPr>
          <p:cNvPr id="3" name="AutoShape 18">
            <a:hlinkClick r:id="rId2" action="ppaction://hlinkpres?slideindex=13&amp;slidetitle=Слайд 13"/>
          </p:cNvPr>
          <p:cNvSpPr>
            <a:spLocks noChangeArrowheads="1"/>
          </p:cNvSpPr>
          <p:nvPr/>
        </p:nvSpPr>
        <p:spPr bwMode="auto">
          <a:xfrm>
            <a:off x="5857884" y="3000372"/>
            <a:ext cx="3095625" cy="1511300"/>
          </a:xfrm>
          <a:prstGeom prst="star24">
            <a:avLst>
              <a:gd name="adj" fmla="val 46889"/>
            </a:avLst>
          </a:prstGeom>
          <a:solidFill>
            <a:srgbClr val="FF5050"/>
          </a:solidFill>
          <a:ln w="76200" cmpd="tri">
            <a:solidFill>
              <a:srgbClr val="003300"/>
            </a:solidFill>
            <a:miter lim="800000"/>
            <a:headEnd/>
            <a:tailEnd/>
          </a:ln>
        </p:spPr>
        <p:txBody>
          <a:bodyPr wrap="none" anchor="ctr"/>
          <a:lstStyle/>
          <a:p>
            <a:pPr algn="ctr"/>
            <a:endParaRPr lang="ru-RU"/>
          </a:p>
        </p:txBody>
      </p:sp>
      <p:sp>
        <p:nvSpPr>
          <p:cNvPr id="4" name="AutoShape 18">
            <a:hlinkClick r:id="rId2" action="ppaction://hlinkpres?slideindex=13&amp;slidetitle=Слайд 13"/>
          </p:cNvPr>
          <p:cNvSpPr>
            <a:spLocks noChangeArrowheads="1"/>
          </p:cNvSpPr>
          <p:nvPr/>
        </p:nvSpPr>
        <p:spPr bwMode="auto">
          <a:xfrm>
            <a:off x="214282" y="2928934"/>
            <a:ext cx="3095625" cy="1511300"/>
          </a:xfrm>
          <a:prstGeom prst="star24">
            <a:avLst>
              <a:gd name="adj" fmla="val 46889"/>
            </a:avLst>
          </a:prstGeom>
          <a:solidFill>
            <a:srgbClr val="FF5050"/>
          </a:solidFill>
          <a:ln w="76200" cmpd="tri">
            <a:solidFill>
              <a:srgbClr val="003300"/>
            </a:solidFill>
            <a:miter lim="800000"/>
            <a:headEnd/>
            <a:tailEnd/>
          </a:ln>
        </p:spPr>
        <p:txBody>
          <a:bodyPr wrap="none" anchor="ctr"/>
          <a:lstStyle/>
          <a:p>
            <a:pPr algn="ctr"/>
            <a:endParaRPr lang="ru-RU"/>
          </a:p>
        </p:txBody>
      </p:sp>
      <p:sp>
        <p:nvSpPr>
          <p:cNvPr id="5" name="AutoShape 18">
            <a:hlinkClick r:id="rId2" action="ppaction://hlinkpres?slideindex=13&amp;slidetitle=Слайд 13"/>
          </p:cNvPr>
          <p:cNvSpPr>
            <a:spLocks noChangeArrowheads="1"/>
          </p:cNvSpPr>
          <p:nvPr/>
        </p:nvSpPr>
        <p:spPr bwMode="auto">
          <a:xfrm>
            <a:off x="5786446" y="357166"/>
            <a:ext cx="3095625" cy="1511300"/>
          </a:xfrm>
          <a:prstGeom prst="star24">
            <a:avLst>
              <a:gd name="adj" fmla="val 46889"/>
            </a:avLst>
          </a:prstGeom>
          <a:solidFill>
            <a:srgbClr val="FF5050"/>
          </a:solidFill>
          <a:ln w="76200" cmpd="tri">
            <a:solidFill>
              <a:srgbClr val="003300"/>
            </a:solidFill>
            <a:miter lim="800000"/>
            <a:headEnd/>
            <a:tailEnd/>
          </a:ln>
        </p:spPr>
        <p:txBody>
          <a:bodyPr wrap="none" anchor="ctr"/>
          <a:lstStyle/>
          <a:p>
            <a:pPr algn="ctr"/>
            <a:endParaRPr lang="ru-RU"/>
          </a:p>
        </p:txBody>
      </p:sp>
      <p:sp>
        <p:nvSpPr>
          <p:cNvPr id="6" name="AutoShape 18">
            <a:hlinkClick r:id="rId2" action="ppaction://hlinkpres?slideindex=13&amp;slidetitle=Слайд 13"/>
          </p:cNvPr>
          <p:cNvSpPr>
            <a:spLocks noChangeArrowheads="1"/>
          </p:cNvSpPr>
          <p:nvPr/>
        </p:nvSpPr>
        <p:spPr bwMode="auto">
          <a:xfrm>
            <a:off x="428596" y="285728"/>
            <a:ext cx="3095625" cy="1511300"/>
          </a:xfrm>
          <a:prstGeom prst="star24">
            <a:avLst>
              <a:gd name="adj" fmla="val 46889"/>
            </a:avLst>
          </a:prstGeom>
          <a:solidFill>
            <a:srgbClr val="FF5050"/>
          </a:solidFill>
          <a:ln w="76200" cmpd="tri">
            <a:solidFill>
              <a:srgbClr val="003300"/>
            </a:solidFill>
            <a:miter lim="800000"/>
            <a:headEnd/>
            <a:tailEnd/>
          </a:ln>
        </p:spPr>
        <p:txBody>
          <a:bodyPr wrap="none" anchor="ctr"/>
          <a:lstStyle/>
          <a:p>
            <a:pPr algn="ctr"/>
            <a:endParaRPr lang="ru-RU"/>
          </a:p>
        </p:txBody>
      </p:sp>
      <p:sp>
        <p:nvSpPr>
          <p:cNvPr id="7" name="AutoShape 18">
            <a:hlinkClick r:id="rId2" action="ppaction://hlinkpres?slideindex=13&amp;slidetitle=Слайд 13"/>
          </p:cNvPr>
          <p:cNvSpPr>
            <a:spLocks noChangeArrowheads="1"/>
          </p:cNvSpPr>
          <p:nvPr/>
        </p:nvSpPr>
        <p:spPr bwMode="auto">
          <a:xfrm>
            <a:off x="3000364" y="4572008"/>
            <a:ext cx="3095625" cy="1511300"/>
          </a:xfrm>
          <a:prstGeom prst="star24">
            <a:avLst>
              <a:gd name="adj" fmla="val 46889"/>
            </a:avLst>
          </a:prstGeom>
          <a:solidFill>
            <a:srgbClr val="FF5050"/>
          </a:solidFill>
          <a:ln w="76200" cmpd="tri">
            <a:solidFill>
              <a:srgbClr val="003300"/>
            </a:solidFill>
            <a:miter lim="800000"/>
            <a:headEnd/>
            <a:tailEnd/>
          </a:ln>
        </p:spPr>
        <p:txBody>
          <a:bodyPr wrap="none" anchor="ctr"/>
          <a:lstStyle/>
          <a:p>
            <a:pPr algn="ctr"/>
            <a:endParaRPr lang="ru-RU"/>
          </a:p>
        </p:txBody>
      </p:sp>
      <p:sp>
        <p:nvSpPr>
          <p:cNvPr id="8" name="Прямоугольник 7">
            <a:hlinkClick r:id="rId3" action="ppaction://hlinksldjump"/>
          </p:cNvPr>
          <p:cNvSpPr/>
          <p:nvPr/>
        </p:nvSpPr>
        <p:spPr>
          <a:xfrm>
            <a:off x="857224" y="714356"/>
            <a:ext cx="2428860" cy="646331"/>
          </a:xfrm>
          <a:prstGeom prst="rect">
            <a:avLst/>
          </a:prstGeom>
          <a:noFill/>
        </p:spPr>
        <p:txBody>
          <a:bodyPr wrap="square" lIns="91440" tIns="45720" rIns="91440" bIns="45720">
            <a:spAutoFit/>
          </a:bodyPr>
          <a:lstStyle/>
          <a:p>
            <a:pPr algn="ctr"/>
            <a:r>
              <a:rPr lang="kk-KZ"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Суырып салма ақын</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9" name="Прямоугольник 8"/>
          <p:cNvSpPr/>
          <p:nvPr/>
        </p:nvSpPr>
        <p:spPr>
          <a:xfrm>
            <a:off x="642910" y="642918"/>
            <a:ext cx="2678940" cy="923330"/>
          </a:xfrm>
          <a:prstGeom prst="rect">
            <a:avLst/>
          </a:prstGeom>
          <a:noFill/>
        </p:spPr>
        <p:txBody>
          <a:bodyPr wrap="none" lIns="91440" tIns="45720" rIns="91440" bIns="45720">
            <a:spAutoFit/>
          </a:bodyPr>
          <a:lstStyle/>
          <a:p>
            <a:pPr algn="ctr"/>
            <a:r>
              <a:rPr lang="kk-KZ"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rPr>
              <a:t>Шайыр</a:t>
            </a:r>
            <a:endParaRPr lang="ru-RU"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endParaRPr>
          </a:p>
        </p:txBody>
      </p:sp>
      <p:sp>
        <p:nvSpPr>
          <p:cNvPr id="10" name="Прямоугольник 9"/>
          <p:cNvSpPr/>
          <p:nvPr/>
        </p:nvSpPr>
        <p:spPr>
          <a:xfrm>
            <a:off x="3929058" y="1857364"/>
            <a:ext cx="1495922" cy="923330"/>
          </a:xfrm>
          <a:prstGeom prst="rect">
            <a:avLst/>
          </a:prstGeom>
          <a:noFill/>
        </p:spPr>
        <p:txBody>
          <a:bodyPr wrap="none" lIns="91440" tIns="45720" rIns="91440" bIns="45720">
            <a:spAutoFit/>
          </a:bodyPr>
          <a:lstStyle/>
          <a:p>
            <a:pPr algn="ctr"/>
            <a:r>
              <a:rPr lang="kk-KZ"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rPr>
              <a:t>Пұл</a:t>
            </a:r>
            <a:endParaRPr lang="ru-RU"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endParaRPr>
          </a:p>
        </p:txBody>
      </p:sp>
      <p:sp>
        <p:nvSpPr>
          <p:cNvPr id="12" name="Прямоугольник 11"/>
          <p:cNvSpPr/>
          <p:nvPr/>
        </p:nvSpPr>
        <p:spPr>
          <a:xfrm>
            <a:off x="500034" y="3286124"/>
            <a:ext cx="2707793" cy="923330"/>
          </a:xfrm>
          <a:prstGeom prst="rect">
            <a:avLst/>
          </a:prstGeom>
          <a:noFill/>
        </p:spPr>
        <p:txBody>
          <a:bodyPr wrap="none" lIns="91440" tIns="45720" rIns="91440" bIns="45720">
            <a:spAutoFit/>
          </a:bodyPr>
          <a:lstStyle/>
          <a:p>
            <a:pPr algn="ctr"/>
            <a:r>
              <a:rPr lang="kk-KZ"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rPr>
              <a:t>Пешене</a:t>
            </a:r>
            <a:endParaRPr lang="ru-RU"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endParaRPr>
          </a:p>
        </p:txBody>
      </p:sp>
      <p:sp>
        <p:nvSpPr>
          <p:cNvPr id="13" name="Прямоугольник 12"/>
          <p:cNvSpPr/>
          <p:nvPr/>
        </p:nvSpPr>
        <p:spPr>
          <a:xfrm>
            <a:off x="6215074" y="642918"/>
            <a:ext cx="2595647" cy="923330"/>
          </a:xfrm>
          <a:prstGeom prst="rect">
            <a:avLst/>
          </a:prstGeom>
          <a:noFill/>
        </p:spPr>
        <p:txBody>
          <a:bodyPr wrap="none" lIns="91440" tIns="45720" rIns="91440" bIns="45720">
            <a:spAutoFit/>
          </a:bodyPr>
          <a:lstStyle/>
          <a:p>
            <a:pPr algn="ctr"/>
            <a:r>
              <a:rPr lang="kk-KZ"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rPr>
              <a:t>Ғұлама</a:t>
            </a:r>
            <a:endParaRPr lang="ru-RU"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endParaRPr>
          </a:p>
        </p:txBody>
      </p:sp>
      <p:sp>
        <p:nvSpPr>
          <p:cNvPr id="14" name="Прямоугольник 13"/>
          <p:cNvSpPr/>
          <p:nvPr/>
        </p:nvSpPr>
        <p:spPr>
          <a:xfrm>
            <a:off x="6429388" y="3214686"/>
            <a:ext cx="2500749" cy="923330"/>
          </a:xfrm>
          <a:prstGeom prst="rect">
            <a:avLst/>
          </a:prstGeom>
          <a:noFill/>
        </p:spPr>
        <p:txBody>
          <a:bodyPr wrap="none" lIns="91440" tIns="45720" rIns="91440" bIns="45720">
            <a:spAutoFit/>
          </a:bodyPr>
          <a:lstStyle/>
          <a:p>
            <a:pPr algn="ctr"/>
            <a:r>
              <a:rPr lang="kk-KZ"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rPr>
              <a:t>Ғибрат</a:t>
            </a:r>
            <a:endParaRPr lang="ru-RU"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endParaRPr>
          </a:p>
        </p:txBody>
      </p:sp>
      <p:sp>
        <p:nvSpPr>
          <p:cNvPr id="16" name="Прямоугольник 15"/>
          <p:cNvSpPr/>
          <p:nvPr/>
        </p:nvSpPr>
        <p:spPr>
          <a:xfrm>
            <a:off x="3357554" y="4857760"/>
            <a:ext cx="2464137" cy="923330"/>
          </a:xfrm>
          <a:prstGeom prst="rect">
            <a:avLst/>
          </a:prstGeom>
          <a:noFill/>
        </p:spPr>
        <p:txBody>
          <a:bodyPr wrap="none" lIns="91440" tIns="45720" rIns="91440" bIns="45720">
            <a:spAutoFit/>
          </a:bodyPr>
          <a:lstStyle/>
          <a:p>
            <a:pPr algn="ctr"/>
            <a:r>
              <a:rPr lang="kk-KZ"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rPr>
              <a:t>Сарбаз</a:t>
            </a:r>
            <a:endParaRPr lang="ru-RU"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Times New Roman" pitchFamily="18" charset="0"/>
              <a:cs typeface="Times New Roman" pitchFamily="18" charset="0"/>
            </a:endParaRPr>
          </a:p>
        </p:txBody>
      </p:sp>
      <p:sp>
        <p:nvSpPr>
          <p:cNvPr id="17" name="Прямоугольник 16"/>
          <p:cNvSpPr/>
          <p:nvPr/>
        </p:nvSpPr>
        <p:spPr>
          <a:xfrm>
            <a:off x="6286512" y="642918"/>
            <a:ext cx="3021982" cy="400110"/>
          </a:xfrm>
          <a:prstGeom prst="rect">
            <a:avLst/>
          </a:prstGeom>
          <a:noFill/>
        </p:spPr>
        <p:txBody>
          <a:bodyPr wrap="none" lIns="91440" tIns="45720" rIns="91440" bIns="45720">
            <a:spAutoFit/>
          </a:bodyPr>
          <a:lstStyle/>
          <a:p>
            <a:pPr algn="ctr"/>
            <a:r>
              <a:rPr lang="kk-KZ"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Ғалым,оқымысты</a:t>
            </a:r>
            <a:endParaRPr lang="ru-RU"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18" name="Прямоугольник 17"/>
          <p:cNvSpPr/>
          <p:nvPr/>
        </p:nvSpPr>
        <p:spPr>
          <a:xfrm>
            <a:off x="3786182" y="1785926"/>
            <a:ext cx="2113656" cy="400110"/>
          </a:xfrm>
          <a:prstGeom prst="rect">
            <a:avLst/>
          </a:prstGeom>
          <a:noFill/>
        </p:spPr>
        <p:txBody>
          <a:bodyPr wrap="none" lIns="91440" tIns="45720" rIns="91440" bIns="45720">
            <a:spAutoFit/>
          </a:bodyPr>
          <a:lstStyle/>
          <a:p>
            <a:pPr algn="ctr"/>
            <a:r>
              <a:rPr lang="kk-KZ"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Ақша,қаржы</a:t>
            </a:r>
            <a:endParaRPr lang="ru-RU"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19" name="Прямоугольник 18"/>
          <p:cNvSpPr/>
          <p:nvPr/>
        </p:nvSpPr>
        <p:spPr>
          <a:xfrm>
            <a:off x="642910" y="3214686"/>
            <a:ext cx="2685415" cy="400110"/>
          </a:xfrm>
          <a:prstGeom prst="rect">
            <a:avLst/>
          </a:prstGeom>
          <a:noFill/>
        </p:spPr>
        <p:txBody>
          <a:bodyPr wrap="none" lIns="91440" tIns="45720" rIns="91440" bIns="45720">
            <a:spAutoFit/>
          </a:bodyPr>
          <a:lstStyle/>
          <a:p>
            <a:pPr algn="ctr"/>
            <a:r>
              <a:rPr lang="kk-KZ"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Жазмыш,тағдыр</a:t>
            </a:r>
            <a:endParaRPr lang="ru-RU"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0" name="Прямоугольник 19"/>
          <p:cNvSpPr/>
          <p:nvPr/>
        </p:nvSpPr>
        <p:spPr>
          <a:xfrm>
            <a:off x="6929454" y="3429000"/>
            <a:ext cx="1792478" cy="400110"/>
          </a:xfrm>
          <a:prstGeom prst="rect">
            <a:avLst/>
          </a:prstGeom>
          <a:noFill/>
        </p:spPr>
        <p:txBody>
          <a:bodyPr wrap="none" lIns="91440" tIns="45720" rIns="91440" bIns="45720">
            <a:spAutoFit/>
          </a:bodyPr>
          <a:lstStyle/>
          <a:p>
            <a:pPr algn="ctr"/>
            <a:r>
              <a:rPr lang="kk-KZ"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Үлгі,өнеге</a:t>
            </a:r>
            <a:endParaRPr lang="ru-RU"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1" name="Прямоугольник 20"/>
          <p:cNvSpPr/>
          <p:nvPr/>
        </p:nvSpPr>
        <p:spPr>
          <a:xfrm>
            <a:off x="3428992" y="5000636"/>
            <a:ext cx="2653162" cy="400110"/>
          </a:xfrm>
          <a:prstGeom prst="rect">
            <a:avLst/>
          </a:prstGeom>
          <a:noFill/>
        </p:spPr>
        <p:txBody>
          <a:bodyPr wrap="none" lIns="91440" tIns="45720" rIns="91440" bIns="45720">
            <a:spAutoFit/>
          </a:bodyPr>
          <a:lstStyle/>
          <a:p>
            <a:pPr algn="ctr"/>
            <a:r>
              <a:rPr lang="kk-KZ"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Әскер,жауынгер</a:t>
            </a:r>
            <a:endParaRPr lang="ru-RU"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xit" presetSubtype="0" decel="100000"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strVal val="ppt_w*2.5"/>
                                          </p:val>
                                        </p:tav>
                                      </p:tavLst>
                                    </p:anim>
                                    <p:anim calcmode="lin" valueType="num">
                                      <p:cBhvr>
                                        <p:cTn id="7" dur="500"/>
                                        <p:tgtEl>
                                          <p:spTgt spid="9"/>
                                        </p:tgtEl>
                                        <p:attrNameLst>
                                          <p:attrName>ppt_h</p:attrName>
                                        </p:attrNameLst>
                                      </p:cBhvr>
                                      <p:tavLst>
                                        <p:tav tm="0">
                                          <p:val>
                                            <p:strVal val="ppt_h"/>
                                          </p:val>
                                        </p:tav>
                                        <p:tav tm="100000">
                                          <p:val>
                                            <p:strVal val="ppt_h*0.01"/>
                                          </p:val>
                                        </p:tav>
                                      </p:tavLst>
                                    </p:anim>
                                    <p:anim calcmode="lin" valueType="num">
                                      <p:cBhvr>
                                        <p:cTn id="8" dur="500"/>
                                        <p:tgtEl>
                                          <p:spTgt spid="9"/>
                                        </p:tgtEl>
                                        <p:attrNameLst>
                                          <p:attrName>ppt_x</p:attrName>
                                        </p:attrNameLst>
                                      </p:cBhvr>
                                      <p:tavLst>
                                        <p:tav tm="0">
                                          <p:val>
                                            <p:strVal val="ppt_x"/>
                                          </p:val>
                                        </p:tav>
                                        <p:tav tm="100000">
                                          <p:val>
                                            <p:strVal val="ppt_x"/>
                                          </p:val>
                                        </p:tav>
                                      </p:tavLst>
                                    </p:anim>
                                    <p:anim calcmode="lin" valueType="num">
                                      <p:cBhvr>
                                        <p:cTn id="9" dur="500"/>
                                        <p:tgtEl>
                                          <p:spTgt spid="9"/>
                                        </p:tgtEl>
                                        <p:attrNameLst>
                                          <p:attrName>ppt_y</p:attrName>
                                        </p:attrNameLst>
                                      </p:cBhvr>
                                      <p:tavLst>
                                        <p:tav tm="0">
                                          <p:val>
                                            <p:strVal val="ppt_y"/>
                                          </p:val>
                                        </p:tav>
                                        <p:tav tm="100000">
                                          <p:val>
                                            <p:strVal val="ppt_h+1"/>
                                          </p:val>
                                        </p:tav>
                                      </p:tavLst>
                                    </p:anim>
                                    <p:animEffect transition="out" filter="fade">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30" presetClass="exit" presetSubtype="0" fill="hold" grpId="0" nodeType="clickEffect">
                                  <p:stCondLst>
                                    <p:cond delay="0"/>
                                  </p:stCondLst>
                                  <p:childTnLst>
                                    <p:animEffect transition="out" filter="fade">
                                      <p:cBhvr>
                                        <p:cTn id="15" dur="800" accel="100000">
                                          <p:stCondLst>
                                            <p:cond delay="200"/>
                                          </p:stCondLst>
                                        </p:cTn>
                                        <p:tgtEl>
                                          <p:spTgt spid="6"/>
                                        </p:tgtEl>
                                      </p:cBhvr>
                                    </p:animEffect>
                                    <p:anim calcmode="lin" valueType="num">
                                      <p:cBhvr>
                                        <p:cTn id="16" dur="800" accel="100000">
                                          <p:stCondLst>
                                            <p:cond delay="200"/>
                                          </p:stCondLst>
                                        </p:cTn>
                                        <p:tgtEl>
                                          <p:spTgt spid="6"/>
                                        </p:tgtEl>
                                        <p:attrNameLst>
                                          <p:attrName>style.rotation</p:attrName>
                                        </p:attrNameLst>
                                      </p:cBhvr>
                                      <p:tavLst>
                                        <p:tav tm="0">
                                          <p:val>
                                            <p:fltVal val="0"/>
                                          </p:val>
                                        </p:tav>
                                        <p:tav tm="100000">
                                          <p:val>
                                            <p:fltVal val="-90"/>
                                          </p:val>
                                        </p:tav>
                                      </p:tavLst>
                                    </p:anim>
                                    <p:anim calcmode="lin" valueType="num">
                                      <p:cBhvr>
                                        <p:cTn id="17" dur="200" decel="100000"/>
                                        <p:tgtEl>
                                          <p:spTgt spid="6"/>
                                        </p:tgtEl>
                                        <p:attrNameLst>
                                          <p:attrName>ppt_x</p:attrName>
                                        </p:attrNameLst>
                                      </p:cBhvr>
                                      <p:tavLst>
                                        <p:tav tm="0">
                                          <p:val>
                                            <p:strVal val="ppt_x"/>
                                          </p:val>
                                        </p:tav>
                                        <p:tav tm="100000">
                                          <p:val>
                                            <p:strVal val="ppt_x-0.05"/>
                                          </p:val>
                                        </p:tav>
                                      </p:tavLst>
                                    </p:anim>
                                    <p:anim calcmode="lin" valueType="num">
                                      <p:cBhvr>
                                        <p:cTn id="18" dur="200" decel="100000"/>
                                        <p:tgtEl>
                                          <p:spTgt spid="6"/>
                                        </p:tgtEl>
                                        <p:attrNameLst>
                                          <p:attrName>ppt_y</p:attrName>
                                        </p:attrNameLst>
                                      </p:cBhvr>
                                      <p:tavLst>
                                        <p:tav tm="0">
                                          <p:val>
                                            <p:strVal val="ppt_y"/>
                                          </p:val>
                                        </p:tav>
                                        <p:tav tm="100000">
                                          <p:val>
                                            <p:strVal val="ppt_y+0.1"/>
                                          </p:val>
                                        </p:tav>
                                      </p:tavLst>
                                    </p:anim>
                                    <p:anim calcmode="lin" valueType="num">
                                      <p:cBhvr>
                                        <p:cTn id="19" dur="800" accel="100000">
                                          <p:stCondLst>
                                            <p:cond delay="200"/>
                                          </p:stCondLst>
                                        </p:cTn>
                                        <p:tgtEl>
                                          <p:spTgt spid="6"/>
                                        </p:tgtEl>
                                        <p:attrNameLst>
                                          <p:attrName>ppt_x</p:attrName>
                                        </p:attrNameLst>
                                      </p:cBhvr>
                                      <p:tavLst>
                                        <p:tav tm="0">
                                          <p:val>
                                            <p:strVal val="ppt_x"/>
                                          </p:val>
                                        </p:tav>
                                        <p:tav tm="100000">
                                          <p:val>
                                            <p:strVal val="ppt_x+0.4+0.05"/>
                                          </p:val>
                                        </p:tav>
                                      </p:tavLst>
                                    </p:anim>
                                    <p:anim calcmode="lin" valueType="num">
                                      <p:cBhvr>
                                        <p:cTn id="20" dur="800" accel="100000">
                                          <p:stCondLst>
                                            <p:cond delay="200"/>
                                          </p:stCondLst>
                                        </p:cTn>
                                        <p:tgtEl>
                                          <p:spTgt spid="6"/>
                                        </p:tgtEl>
                                        <p:attrNameLst>
                                          <p:attrName>ppt_y</p:attrName>
                                        </p:attrNameLst>
                                      </p:cBhvr>
                                      <p:tavLst>
                                        <p:tav tm="0">
                                          <p:val>
                                            <p:strVal val="ppt_y"/>
                                          </p:val>
                                        </p:tav>
                                        <p:tav tm="100000">
                                          <p:val>
                                            <p:strVal val="ppt_y-0.4-0.1"/>
                                          </p:val>
                                        </p:tav>
                                      </p:tavLst>
                                    </p:anim>
                                    <p:set>
                                      <p:cBhvr>
                                        <p:cTn id="21" dur="1" fill="hold">
                                          <p:stCondLst>
                                            <p:cond delay="999"/>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5"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000"/>
                                        <p:tgtEl>
                                          <p:spTgt spid="8"/>
                                        </p:tgtEl>
                                      </p:cBhvr>
                                    </p:animEffect>
                                    <p:anim calcmode="lin" valueType="num">
                                      <p:cBhvr>
                                        <p:cTn id="27" dur="2000" fill="hold"/>
                                        <p:tgtEl>
                                          <p:spTgt spid="8"/>
                                        </p:tgtEl>
                                        <p:attrNameLst>
                                          <p:attrName>style.rotation</p:attrName>
                                        </p:attrNameLst>
                                      </p:cBhvr>
                                      <p:tavLst>
                                        <p:tav tm="0">
                                          <p:val>
                                            <p:fltVal val="720"/>
                                          </p:val>
                                        </p:tav>
                                        <p:tav tm="100000">
                                          <p:val>
                                            <p:fltVal val="0"/>
                                          </p:val>
                                        </p:tav>
                                      </p:tavLst>
                                    </p:anim>
                                    <p:anim calcmode="lin" valueType="num">
                                      <p:cBhvr>
                                        <p:cTn id="28" dur="2000" fill="hold"/>
                                        <p:tgtEl>
                                          <p:spTgt spid="8"/>
                                        </p:tgtEl>
                                        <p:attrNameLst>
                                          <p:attrName>ppt_h</p:attrName>
                                        </p:attrNameLst>
                                      </p:cBhvr>
                                      <p:tavLst>
                                        <p:tav tm="0">
                                          <p:val>
                                            <p:fltVal val="0"/>
                                          </p:val>
                                        </p:tav>
                                        <p:tav tm="100000">
                                          <p:val>
                                            <p:strVal val="#ppt_h"/>
                                          </p:val>
                                        </p:tav>
                                      </p:tavLst>
                                    </p:anim>
                                    <p:anim calcmode="lin" valueType="num">
                                      <p:cBhvr>
                                        <p:cTn id="29"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30" fill="hold">
                      <p:stCondLst>
                        <p:cond delay="indefinite"/>
                      </p:stCondLst>
                      <p:childTnLst>
                        <p:par>
                          <p:cTn id="31" fill="hold">
                            <p:stCondLst>
                              <p:cond delay="0"/>
                            </p:stCondLst>
                            <p:childTnLst>
                              <p:par>
                                <p:cTn id="32" presetID="24" presetClass="exit" presetSubtype="0" fill="hold" grpId="0" nodeType="clickEffect">
                                  <p:stCondLst>
                                    <p:cond delay="0"/>
                                  </p:stCondLst>
                                  <p:childTnLst>
                                    <p:anim to="" calcmode="lin" valueType="num">
                                      <p:cBhvr>
                                        <p:cTn id="33" dur="1"/>
                                        <p:tgtEl>
                                          <p:spTgt spid="13"/>
                                        </p:tgtEl>
                                        <p:attrNameLst>
                                          <p:attrName/>
                                        </p:attrNameLst>
                                      </p:cBhvr>
                                    </p:anim>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0" presetClass="exit" presetSubtype="0" fill="hold" grpId="0" nodeType="clickEffect">
                                  <p:stCondLst>
                                    <p:cond delay="0"/>
                                  </p:stCondLst>
                                  <p:childTnLst>
                                    <p:animEffect transition="out" filter="fade">
                                      <p:cBhvr>
                                        <p:cTn id="38" dur="800" accel="100000">
                                          <p:stCondLst>
                                            <p:cond delay="200"/>
                                          </p:stCondLst>
                                        </p:cTn>
                                        <p:tgtEl>
                                          <p:spTgt spid="5"/>
                                        </p:tgtEl>
                                      </p:cBhvr>
                                    </p:animEffect>
                                    <p:anim calcmode="lin" valueType="num">
                                      <p:cBhvr>
                                        <p:cTn id="39" dur="800" accel="100000">
                                          <p:stCondLst>
                                            <p:cond delay="200"/>
                                          </p:stCondLst>
                                        </p:cTn>
                                        <p:tgtEl>
                                          <p:spTgt spid="5"/>
                                        </p:tgtEl>
                                        <p:attrNameLst>
                                          <p:attrName>style.rotation</p:attrName>
                                        </p:attrNameLst>
                                      </p:cBhvr>
                                      <p:tavLst>
                                        <p:tav tm="0">
                                          <p:val>
                                            <p:fltVal val="0"/>
                                          </p:val>
                                        </p:tav>
                                        <p:tav tm="100000">
                                          <p:val>
                                            <p:fltVal val="-90"/>
                                          </p:val>
                                        </p:tav>
                                      </p:tavLst>
                                    </p:anim>
                                    <p:anim calcmode="lin" valueType="num">
                                      <p:cBhvr>
                                        <p:cTn id="40" dur="200" decel="100000"/>
                                        <p:tgtEl>
                                          <p:spTgt spid="5"/>
                                        </p:tgtEl>
                                        <p:attrNameLst>
                                          <p:attrName>ppt_x</p:attrName>
                                        </p:attrNameLst>
                                      </p:cBhvr>
                                      <p:tavLst>
                                        <p:tav tm="0">
                                          <p:val>
                                            <p:strVal val="ppt_x"/>
                                          </p:val>
                                        </p:tav>
                                        <p:tav tm="100000">
                                          <p:val>
                                            <p:strVal val="ppt_x-0.05"/>
                                          </p:val>
                                        </p:tav>
                                      </p:tavLst>
                                    </p:anim>
                                    <p:anim calcmode="lin" valueType="num">
                                      <p:cBhvr>
                                        <p:cTn id="41" dur="200" decel="100000"/>
                                        <p:tgtEl>
                                          <p:spTgt spid="5"/>
                                        </p:tgtEl>
                                        <p:attrNameLst>
                                          <p:attrName>ppt_y</p:attrName>
                                        </p:attrNameLst>
                                      </p:cBhvr>
                                      <p:tavLst>
                                        <p:tav tm="0">
                                          <p:val>
                                            <p:strVal val="ppt_y"/>
                                          </p:val>
                                        </p:tav>
                                        <p:tav tm="100000">
                                          <p:val>
                                            <p:strVal val="ppt_y+0.1"/>
                                          </p:val>
                                        </p:tav>
                                      </p:tavLst>
                                    </p:anim>
                                    <p:anim calcmode="lin" valueType="num">
                                      <p:cBhvr>
                                        <p:cTn id="42" dur="800" accel="100000">
                                          <p:stCondLst>
                                            <p:cond delay="200"/>
                                          </p:stCondLst>
                                        </p:cTn>
                                        <p:tgtEl>
                                          <p:spTgt spid="5"/>
                                        </p:tgtEl>
                                        <p:attrNameLst>
                                          <p:attrName>ppt_x</p:attrName>
                                        </p:attrNameLst>
                                      </p:cBhvr>
                                      <p:tavLst>
                                        <p:tav tm="0">
                                          <p:val>
                                            <p:strVal val="ppt_x"/>
                                          </p:val>
                                        </p:tav>
                                        <p:tav tm="100000">
                                          <p:val>
                                            <p:strVal val="ppt_x+0.4+0.05"/>
                                          </p:val>
                                        </p:tav>
                                      </p:tavLst>
                                    </p:anim>
                                    <p:anim calcmode="lin" valueType="num">
                                      <p:cBhvr>
                                        <p:cTn id="43" dur="800" accel="100000">
                                          <p:stCondLst>
                                            <p:cond delay="200"/>
                                          </p:stCondLst>
                                        </p:cTn>
                                        <p:tgtEl>
                                          <p:spTgt spid="5"/>
                                        </p:tgtEl>
                                        <p:attrNameLst>
                                          <p:attrName>ppt_y</p:attrName>
                                        </p:attrNameLst>
                                      </p:cBhvr>
                                      <p:tavLst>
                                        <p:tav tm="0">
                                          <p:val>
                                            <p:strVal val="ppt_y"/>
                                          </p:val>
                                        </p:tav>
                                        <p:tav tm="100000">
                                          <p:val>
                                            <p:strVal val="ppt_y-0.4-0.1"/>
                                          </p:val>
                                        </p:tav>
                                      </p:tavLst>
                                    </p:anim>
                                    <p:set>
                                      <p:cBhvr>
                                        <p:cTn id="44" dur="1" fill="hold">
                                          <p:stCondLst>
                                            <p:cond delay="999"/>
                                          </p:stCondLst>
                                        </p:cTn>
                                        <p:tgtEl>
                                          <p:spTgt spid="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35"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000"/>
                                        <p:tgtEl>
                                          <p:spTgt spid="17"/>
                                        </p:tgtEl>
                                      </p:cBhvr>
                                    </p:animEffect>
                                    <p:anim calcmode="lin" valueType="num">
                                      <p:cBhvr>
                                        <p:cTn id="50" dur="2000" fill="hold"/>
                                        <p:tgtEl>
                                          <p:spTgt spid="17"/>
                                        </p:tgtEl>
                                        <p:attrNameLst>
                                          <p:attrName>style.rotation</p:attrName>
                                        </p:attrNameLst>
                                      </p:cBhvr>
                                      <p:tavLst>
                                        <p:tav tm="0">
                                          <p:val>
                                            <p:fltVal val="720"/>
                                          </p:val>
                                        </p:tav>
                                        <p:tav tm="100000">
                                          <p:val>
                                            <p:fltVal val="0"/>
                                          </p:val>
                                        </p:tav>
                                      </p:tavLst>
                                    </p:anim>
                                    <p:anim calcmode="lin" valueType="num">
                                      <p:cBhvr>
                                        <p:cTn id="51" dur="2000" fill="hold"/>
                                        <p:tgtEl>
                                          <p:spTgt spid="17"/>
                                        </p:tgtEl>
                                        <p:attrNameLst>
                                          <p:attrName>ppt_h</p:attrName>
                                        </p:attrNameLst>
                                      </p:cBhvr>
                                      <p:tavLst>
                                        <p:tav tm="0">
                                          <p:val>
                                            <p:fltVal val="0"/>
                                          </p:val>
                                        </p:tav>
                                        <p:tav tm="100000">
                                          <p:val>
                                            <p:strVal val="#ppt_h"/>
                                          </p:val>
                                        </p:tav>
                                      </p:tavLst>
                                    </p:anim>
                                    <p:anim calcmode="lin" valueType="num">
                                      <p:cBhvr>
                                        <p:cTn id="52" dur="2000" fill="hold"/>
                                        <p:tgtEl>
                                          <p:spTgt spid="17"/>
                                        </p:tgtEl>
                                        <p:attrNameLst>
                                          <p:attrName>ppt_w</p:attrName>
                                        </p:attrNameLst>
                                      </p:cBhvr>
                                      <p:tavLst>
                                        <p:tav tm="0">
                                          <p:val>
                                            <p:fltVal val="0"/>
                                          </p:val>
                                        </p:tav>
                                        <p:tav tm="100000">
                                          <p:val>
                                            <p:strVal val="#ppt_w"/>
                                          </p:val>
                                        </p:tav>
                                      </p:tavLst>
                                    </p:anim>
                                  </p:childTnLst>
                                </p:cTn>
                              </p:par>
                            </p:childTnLst>
                          </p:cTn>
                        </p:par>
                      </p:childTnLst>
                    </p:cTn>
                  </p:par>
                  <p:par>
                    <p:cTn id="53" fill="hold">
                      <p:stCondLst>
                        <p:cond delay="indefinite"/>
                      </p:stCondLst>
                      <p:childTnLst>
                        <p:par>
                          <p:cTn id="54" fill="hold">
                            <p:stCondLst>
                              <p:cond delay="0"/>
                            </p:stCondLst>
                            <p:childTnLst>
                              <p:par>
                                <p:cTn id="55" presetID="24" presetClass="exit" presetSubtype="0" fill="hold" grpId="0" nodeType="clickEffect">
                                  <p:stCondLst>
                                    <p:cond delay="0"/>
                                  </p:stCondLst>
                                  <p:childTnLst>
                                    <p:anim to="" calcmode="lin" valueType="num">
                                      <p:cBhvr>
                                        <p:cTn id="56" dur="1"/>
                                        <p:tgtEl>
                                          <p:spTgt spid="10"/>
                                        </p:tgtEl>
                                        <p:attrNameLst>
                                          <p:attrName/>
                                        </p:attrNameLst>
                                      </p:cBhvr>
                                    </p:anim>
                                    <p:set>
                                      <p:cBhvr>
                                        <p:cTn id="57" dur="1" fill="hold">
                                          <p:stCondLst>
                                            <p:cond delay="0"/>
                                          </p:stCondLst>
                                        </p:cTn>
                                        <p:tgtEl>
                                          <p:spTgt spid="1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0" presetClass="exit" presetSubtype="0" fill="hold" grpId="0" nodeType="clickEffect">
                                  <p:stCondLst>
                                    <p:cond delay="0"/>
                                  </p:stCondLst>
                                  <p:childTnLst>
                                    <p:animEffect transition="out" filter="fade">
                                      <p:cBhvr>
                                        <p:cTn id="61" dur="800" accel="100000">
                                          <p:stCondLst>
                                            <p:cond delay="200"/>
                                          </p:stCondLst>
                                        </p:cTn>
                                        <p:tgtEl>
                                          <p:spTgt spid="2"/>
                                        </p:tgtEl>
                                      </p:cBhvr>
                                    </p:animEffect>
                                    <p:anim calcmode="lin" valueType="num">
                                      <p:cBhvr>
                                        <p:cTn id="62" dur="800" accel="100000">
                                          <p:stCondLst>
                                            <p:cond delay="200"/>
                                          </p:stCondLst>
                                        </p:cTn>
                                        <p:tgtEl>
                                          <p:spTgt spid="2"/>
                                        </p:tgtEl>
                                        <p:attrNameLst>
                                          <p:attrName>style.rotation</p:attrName>
                                        </p:attrNameLst>
                                      </p:cBhvr>
                                      <p:tavLst>
                                        <p:tav tm="0">
                                          <p:val>
                                            <p:fltVal val="0"/>
                                          </p:val>
                                        </p:tav>
                                        <p:tav tm="100000">
                                          <p:val>
                                            <p:fltVal val="-90"/>
                                          </p:val>
                                        </p:tav>
                                      </p:tavLst>
                                    </p:anim>
                                    <p:anim calcmode="lin" valueType="num">
                                      <p:cBhvr>
                                        <p:cTn id="63" dur="200" decel="100000"/>
                                        <p:tgtEl>
                                          <p:spTgt spid="2"/>
                                        </p:tgtEl>
                                        <p:attrNameLst>
                                          <p:attrName>ppt_x</p:attrName>
                                        </p:attrNameLst>
                                      </p:cBhvr>
                                      <p:tavLst>
                                        <p:tav tm="0">
                                          <p:val>
                                            <p:strVal val="ppt_x"/>
                                          </p:val>
                                        </p:tav>
                                        <p:tav tm="100000">
                                          <p:val>
                                            <p:strVal val="ppt_x-0.05"/>
                                          </p:val>
                                        </p:tav>
                                      </p:tavLst>
                                    </p:anim>
                                    <p:anim calcmode="lin" valueType="num">
                                      <p:cBhvr>
                                        <p:cTn id="64" dur="200" decel="100000"/>
                                        <p:tgtEl>
                                          <p:spTgt spid="2"/>
                                        </p:tgtEl>
                                        <p:attrNameLst>
                                          <p:attrName>ppt_y</p:attrName>
                                        </p:attrNameLst>
                                      </p:cBhvr>
                                      <p:tavLst>
                                        <p:tav tm="0">
                                          <p:val>
                                            <p:strVal val="ppt_y"/>
                                          </p:val>
                                        </p:tav>
                                        <p:tav tm="100000">
                                          <p:val>
                                            <p:strVal val="ppt_y+0.1"/>
                                          </p:val>
                                        </p:tav>
                                      </p:tavLst>
                                    </p:anim>
                                    <p:anim calcmode="lin" valueType="num">
                                      <p:cBhvr>
                                        <p:cTn id="65" dur="800" accel="100000">
                                          <p:stCondLst>
                                            <p:cond delay="200"/>
                                          </p:stCondLst>
                                        </p:cTn>
                                        <p:tgtEl>
                                          <p:spTgt spid="2"/>
                                        </p:tgtEl>
                                        <p:attrNameLst>
                                          <p:attrName>ppt_x</p:attrName>
                                        </p:attrNameLst>
                                      </p:cBhvr>
                                      <p:tavLst>
                                        <p:tav tm="0">
                                          <p:val>
                                            <p:strVal val="ppt_x"/>
                                          </p:val>
                                        </p:tav>
                                        <p:tav tm="100000">
                                          <p:val>
                                            <p:strVal val="ppt_x+0.4+0.05"/>
                                          </p:val>
                                        </p:tav>
                                      </p:tavLst>
                                    </p:anim>
                                    <p:anim calcmode="lin" valueType="num">
                                      <p:cBhvr>
                                        <p:cTn id="66" dur="800" accel="100000">
                                          <p:stCondLst>
                                            <p:cond delay="200"/>
                                          </p:stCondLst>
                                        </p:cTn>
                                        <p:tgtEl>
                                          <p:spTgt spid="2"/>
                                        </p:tgtEl>
                                        <p:attrNameLst>
                                          <p:attrName>ppt_y</p:attrName>
                                        </p:attrNameLst>
                                      </p:cBhvr>
                                      <p:tavLst>
                                        <p:tav tm="0">
                                          <p:val>
                                            <p:strVal val="ppt_y"/>
                                          </p:val>
                                        </p:tav>
                                        <p:tav tm="100000">
                                          <p:val>
                                            <p:strVal val="ppt_y-0.4-0.1"/>
                                          </p:val>
                                        </p:tav>
                                      </p:tavLst>
                                    </p:anim>
                                    <p:set>
                                      <p:cBhvr>
                                        <p:cTn id="67" dur="1" fill="hold">
                                          <p:stCondLst>
                                            <p:cond delay="999"/>
                                          </p:stCondLst>
                                        </p:cTn>
                                        <p:tgtEl>
                                          <p:spTgt spid="2"/>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35"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2000"/>
                                        <p:tgtEl>
                                          <p:spTgt spid="18"/>
                                        </p:tgtEl>
                                      </p:cBhvr>
                                    </p:animEffect>
                                    <p:anim calcmode="lin" valueType="num">
                                      <p:cBhvr>
                                        <p:cTn id="73" dur="2000" fill="hold"/>
                                        <p:tgtEl>
                                          <p:spTgt spid="18"/>
                                        </p:tgtEl>
                                        <p:attrNameLst>
                                          <p:attrName>style.rotation</p:attrName>
                                        </p:attrNameLst>
                                      </p:cBhvr>
                                      <p:tavLst>
                                        <p:tav tm="0">
                                          <p:val>
                                            <p:fltVal val="720"/>
                                          </p:val>
                                        </p:tav>
                                        <p:tav tm="100000">
                                          <p:val>
                                            <p:fltVal val="0"/>
                                          </p:val>
                                        </p:tav>
                                      </p:tavLst>
                                    </p:anim>
                                    <p:anim calcmode="lin" valueType="num">
                                      <p:cBhvr>
                                        <p:cTn id="74" dur="2000" fill="hold"/>
                                        <p:tgtEl>
                                          <p:spTgt spid="18"/>
                                        </p:tgtEl>
                                        <p:attrNameLst>
                                          <p:attrName>ppt_h</p:attrName>
                                        </p:attrNameLst>
                                      </p:cBhvr>
                                      <p:tavLst>
                                        <p:tav tm="0">
                                          <p:val>
                                            <p:fltVal val="0"/>
                                          </p:val>
                                        </p:tav>
                                        <p:tav tm="100000">
                                          <p:val>
                                            <p:strVal val="#ppt_h"/>
                                          </p:val>
                                        </p:tav>
                                      </p:tavLst>
                                    </p:anim>
                                    <p:anim calcmode="lin" valueType="num">
                                      <p:cBhvr>
                                        <p:cTn id="75" dur="2000" fill="hold"/>
                                        <p:tgtEl>
                                          <p:spTgt spid="18"/>
                                        </p:tgtEl>
                                        <p:attrNameLst>
                                          <p:attrName>ppt_w</p:attrName>
                                        </p:attrNameLst>
                                      </p:cBhvr>
                                      <p:tavLst>
                                        <p:tav tm="0">
                                          <p:val>
                                            <p:fltVal val="0"/>
                                          </p:val>
                                        </p:tav>
                                        <p:tav tm="100000">
                                          <p:val>
                                            <p:strVal val="#ppt_w"/>
                                          </p:val>
                                        </p:tav>
                                      </p:tavLst>
                                    </p:anim>
                                  </p:childTnLst>
                                </p:cTn>
                              </p:par>
                            </p:childTnLst>
                          </p:cTn>
                        </p:par>
                      </p:childTnLst>
                    </p:cTn>
                  </p:par>
                  <p:par>
                    <p:cTn id="76" fill="hold">
                      <p:stCondLst>
                        <p:cond delay="indefinite"/>
                      </p:stCondLst>
                      <p:childTnLst>
                        <p:par>
                          <p:cTn id="77" fill="hold">
                            <p:stCondLst>
                              <p:cond delay="0"/>
                            </p:stCondLst>
                            <p:childTnLst>
                              <p:par>
                                <p:cTn id="78" presetID="24" presetClass="exit" presetSubtype="0" fill="hold" grpId="0" nodeType="clickEffect">
                                  <p:stCondLst>
                                    <p:cond delay="0"/>
                                  </p:stCondLst>
                                  <p:childTnLst>
                                    <p:anim to="" calcmode="lin" valueType="num">
                                      <p:cBhvr>
                                        <p:cTn id="79" dur="1"/>
                                        <p:tgtEl>
                                          <p:spTgt spid="12"/>
                                        </p:tgtEl>
                                        <p:attrNameLst>
                                          <p:attrName/>
                                        </p:attrNameLst>
                                      </p:cBhvr>
                                    </p:anim>
                                    <p:set>
                                      <p:cBhvr>
                                        <p:cTn id="80" dur="1" fill="hold">
                                          <p:stCondLst>
                                            <p:cond delay="0"/>
                                          </p:stCondLst>
                                        </p:cTn>
                                        <p:tgtEl>
                                          <p:spTgt spid="12"/>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30" presetClass="exit" presetSubtype="0" fill="hold" grpId="0" nodeType="clickEffect">
                                  <p:stCondLst>
                                    <p:cond delay="0"/>
                                  </p:stCondLst>
                                  <p:childTnLst>
                                    <p:animEffect transition="out" filter="fade">
                                      <p:cBhvr>
                                        <p:cTn id="84" dur="800" accel="100000">
                                          <p:stCondLst>
                                            <p:cond delay="200"/>
                                          </p:stCondLst>
                                        </p:cTn>
                                        <p:tgtEl>
                                          <p:spTgt spid="4"/>
                                        </p:tgtEl>
                                      </p:cBhvr>
                                    </p:animEffect>
                                    <p:anim calcmode="lin" valueType="num">
                                      <p:cBhvr>
                                        <p:cTn id="85" dur="800" accel="100000">
                                          <p:stCondLst>
                                            <p:cond delay="200"/>
                                          </p:stCondLst>
                                        </p:cTn>
                                        <p:tgtEl>
                                          <p:spTgt spid="4"/>
                                        </p:tgtEl>
                                        <p:attrNameLst>
                                          <p:attrName>style.rotation</p:attrName>
                                        </p:attrNameLst>
                                      </p:cBhvr>
                                      <p:tavLst>
                                        <p:tav tm="0">
                                          <p:val>
                                            <p:fltVal val="0"/>
                                          </p:val>
                                        </p:tav>
                                        <p:tav tm="100000">
                                          <p:val>
                                            <p:fltVal val="-90"/>
                                          </p:val>
                                        </p:tav>
                                      </p:tavLst>
                                    </p:anim>
                                    <p:anim calcmode="lin" valueType="num">
                                      <p:cBhvr>
                                        <p:cTn id="86" dur="200" decel="100000"/>
                                        <p:tgtEl>
                                          <p:spTgt spid="4"/>
                                        </p:tgtEl>
                                        <p:attrNameLst>
                                          <p:attrName>ppt_x</p:attrName>
                                        </p:attrNameLst>
                                      </p:cBhvr>
                                      <p:tavLst>
                                        <p:tav tm="0">
                                          <p:val>
                                            <p:strVal val="ppt_x"/>
                                          </p:val>
                                        </p:tav>
                                        <p:tav tm="100000">
                                          <p:val>
                                            <p:strVal val="ppt_x-0.05"/>
                                          </p:val>
                                        </p:tav>
                                      </p:tavLst>
                                    </p:anim>
                                    <p:anim calcmode="lin" valueType="num">
                                      <p:cBhvr>
                                        <p:cTn id="87" dur="200" decel="100000"/>
                                        <p:tgtEl>
                                          <p:spTgt spid="4"/>
                                        </p:tgtEl>
                                        <p:attrNameLst>
                                          <p:attrName>ppt_y</p:attrName>
                                        </p:attrNameLst>
                                      </p:cBhvr>
                                      <p:tavLst>
                                        <p:tav tm="0">
                                          <p:val>
                                            <p:strVal val="ppt_y"/>
                                          </p:val>
                                        </p:tav>
                                        <p:tav tm="100000">
                                          <p:val>
                                            <p:strVal val="ppt_y+0.1"/>
                                          </p:val>
                                        </p:tav>
                                      </p:tavLst>
                                    </p:anim>
                                    <p:anim calcmode="lin" valueType="num">
                                      <p:cBhvr>
                                        <p:cTn id="88" dur="800" accel="100000">
                                          <p:stCondLst>
                                            <p:cond delay="200"/>
                                          </p:stCondLst>
                                        </p:cTn>
                                        <p:tgtEl>
                                          <p:spTgt spid="4"/>
                                        </p:tgtEl>
                                        <p:attrNameLst>
                                          <p:attrName>ppt_x</p:attrName>
                                        </p:attrNameLst>
                                      </p:cBhvr>
                                      <p:tavLst>
                                        <p:tav tm="0">
                                          <p:val>
                                            <p:strVal val="ppt_x"/>
                                          </p:val>
                                        </p:tav>
                                        <p:tav tm="100000">
                                          <p:val>
                                            <p:strVal val="ppt_x+0.4+0.05"/>
                                          </p:val>
                                        </p:tav>
                                      </p:tavLst>
                                    </p:anim>
                                    <p:anim calcmode="lin" valueType="num">
                                      <p:cBhvr>
                                        <p:cTn id="89" dur="800" accel="100000">
                                          <p:stCondLst>
                                            <p:cond delay="200"/>
                                          </p:stCondLst>
                                        </p:cTn>
                                        <p:tgtEl>
                                          <p:spTgt spid="4"/>
                                        </p:tgtEl>
                                        <p:attrNameLst>
                                          <p:attrName>ppt_y</p:attrName>
                                        </p:attrNameLst>
                                      </p:cBhvr>
                                      <p:tavLst>
                                        <p:tav tm="0">
                                          <p:val>
                                            <p:strVal val="ppt_y"/>
                                          </p:val>
                                        </p:tav>
                                        <p:tav tm="100000">
                                          <p:val>
                                            <p:strVal val="ppt_y-0.4-0.1"/>
                                          </p:val>
                                        </p:tav>
                                      </p:tavLst>
                                    </p:anim>
                                    <p:set>
                                      <p:cBhvr>
                                        <p:cTn id="90" dur="1" fill="hold">
                                          <p:stCondLst>
                                            <p:cond delay="999"/>
                                          </p:stCondLst>
                                        </p:cTn>
                                        <p:tgtEl>
                                          <p:spTgt spid="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35" presetClass="entr" presetSubtype="0" fill="hold" grpId="0" nodeType="click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fade">
                                      <p:cBhvr>
                                        <p:cTn id="95" dur="2000"/>
                                        <p:tgtEl>
                                          <p:spTgt spid="19"/>
                                        </p:tgtEl>
                                      </p:cBhvr>
                                    </p:animEffect>
                                    <p:anim calcmode="lin" valueType="num">
                                      <p:cBhvr>
                                        <p:cTn id="96" dur="2000" fill="hold"/>
                                        <p:tgtEl>
                                          <p:spTgt spid="19"/>
                                        </p:tgtEl>
                                        <p:attrNameLst>
                                          <p:attrName>style.rotation</p:attrName>
                                        </p:attrNameLst>
                                      </p:cBhvr>
                                      <p:tavLst>
                                        <p:tav tm="0">
                                          <p:val>
                                            <p:fltVal val="720"/>
                                          </p:val>
                                        </p:tav>
                                        <p:tav tm="100000">
                                          <p:val>
                                            <p:fltVal val="0"/>
                                          </p:val>
                                        </p:tav>
                                      </p:tavLst>
                                    </p:anim>
                                    <p:anim calcmode="lin" valueType="num">
                                      <p:cBhvr>
                                        <p:cTn id="97" dur="2000" fill="hold"/>
                                        <p:tgtEl>
                                          <p:spTgt spid="19"/>
                                        </p:tgtEl>
                                        <p:attrNameLst>
                                          <p:attrName>ppt_h</p:attrName>
                                        </p:attrNameLst>
                                      </p:cBhvr>
                                      <p:tavLst>
                                        <p:tav tm="0">
                                          <p:val>
                                            <p:fltVal val="0"/>
                                          </p:val>
                                        </p:tav>
                                        <p:tav tm="100000">
                                          <p:val>
                                            <p:strVal val="#ppt_h"/>
                                          </p:val>
                                        </p:tav>
                                      </p:tavLst>
                                    </p:anim>
                                    <p:anim calcmode="lin" valueType="num">
                                      <p:cBhvr>
                                        <p:cTn id="98" dur="2000" fill="hold"/>
                                        <p:tgtEl>
                                          <p:spTgt spid="19"/>
                                        </p:tgtEl>
                                        <p:attrNameLst>
                                          <p:attrName>ppt_w</p:attrName>
                                        </p:attrNameLst>
                                      </p:cBhvr>
                                      <p:tavLst>
                                        <p:tav tm="0">
                                          <p:val>
                                            <p:fltVal val="0"/>
                                          </p:val>
                                        </p:tav>
                                        <p:tav tm="100000">
                                          <p:val>
                                            <p:strVal val="#ppt_w"/>
                                          </p:val>
                                        </p:tav>
                                      </p:tavLst>
                                    </p:anim>
                                  </p:childTnLst>
                                </p:cTn>
                              </p:par>
                            </p:childTnLst>
                          </p:cTn>
                        </p:par>
                      </p:childTnLst>
                    </p:cTn>
                  </p:par>
                  <p:par>
                    <p:cTn id="99" fill="hold">
                      <p:stCondLst>
                        <p:cond delay="indefinite"/>
                      </p:stCondLst>
                      <p:childTnLst>
                        <p:par>
                          <p:cTn id="100" fill="hold">
                            <p:stCondLst>
                              <p:cond delay="0"/>
                            </p:stCondLst>
                            <p:childTnLst>
                              <p:par>
                                <p:cTn id="101" presetID="24" presetClass="exit" presetSubtype="0" fill="hold" grpId="0" nodeType="clickEffect">
                                  <p:stCondLst>
                                    <p:cond delay="0"/>
                                  </p:stCondLst>
                                  <p:childTnLst>
                                    <p:anim to="" calcmode="lin" valueType="num">
                                      <p:cBhvr>
                                        <p:cTn id="102" dur="1"/>
                                        <p:tgtEl>
                                          <p:spTgt spid="14"/>
                                        </p:tgtEl>
                                        <p:attrNameLst>
                                          <p:attrName/>
                                        </p:attrNameLst>
                                      </p:cBhvr>
                                    </p:anim>
                                    <p:set>
                                      <p:cBhvr>
                                        <p:cTn id="103" dur="1" fill="hold">
                                          <p:stCondLst>
                                            <p:cond delay="0"/>
                                          </p:stCondLst>
                                        </p:cTn>
                                        <p:tgtEl>
                                          <p:spTgt spid="14"/>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30" presetClass="exit" presetSubtype="0" fill="hold" grpId="0" nodeType="clickEffect">
                                  <p:stCondLst>
                                    <p:cond delay="0"/>
                                  </p:stCondLst>
                                  <p:childTnLst>
                                    <p:animEffect transition="out" filter="fade">
                                      <p:cBhvr>
                                        <p:cTn id="107" dur="800" accel="100000">
                                          <p:stCondLst>
                                            <p:cond delay="200"/>
                                          </p:stCondLst>
                                        </p:cTn>
                                        <p:tgtEl>
                                          <p:spTgt spid="3"/>
                                        </p:tgtEl>
                                      </p:cBhvr>
                                    </p:animEffect>
                                    <p:anim calcmode="lin" valueType="num">
                                      <p:cBhvr>
                                        <p:cTn id="108" dur="800" accel="100000">
                                          <p:stCondLst>
                                            <p:cond delay="200"/>
                                          </p:stCondLst>
                                        </p:cTn>
                                        <p:tgtEl>
                                          <p:spTgt spid="3"/>
                                        </p:tgtEl>
                                        <p:attrNameLst>
                                          <p:attrName>style.rotation</p:attrName>
                                        </p:attrNameLst>
                                      </p:cBhvr>
                                      <p:tavLst>
                                        <p:tav tm="0">
                                          <p:val>
                                            <p:fltVal val="0"/>
                                          </p:val>
                                        </p:tav>
                                        <p:tav tm="100000">
                                          <p:val>
                                            <p:fltVal val="-90"/>
                                          </p:val>
                                        </p:tav>
                                      </p:tavLst>
                                    </p:anim>
                                    <p:anim calcmode="lin" valueType="num">
                                      <p:cBhvr>
                                        <p:cTn id="109" dur="200" decel="100000"/>
                                        <p:tgtEl>
                                          <p:spTgt spid="3"/>
                                        </p:tgtEl>
                                        <p:attrNameLst>
                                          <p:attrName>ppt_x</p:attrName>
                                        </p:attrNameLst>
                                      </p:cBhvr>
                                      <p:tavLst>
                                        <p:tav tm="0">
                                          <p:val>
                                            <p:strVal val="ppt_x"/>
                                          </p:val>
                                        </p:tav>
                                        <p:tav tm="100000">
                                          <p:val>
                                            <p:strVal val="ppt_x-0.05"/>
                                          </p:val>
                                        </p:tav>
                                      </p:tavLst>
                                    </p:anim>
                                    <p:anim calcmode="lin" valueType="num">
                                      <p:cBhvr>
                                        <p:cTn id="110" dur="200" decel="100000"/>
                                        <p:tgtEl>
                                          <p:spTgt spid="3"/>
                                        </p:tgtEl>
                                        <p:attrNameLst>
                                          <p:attrName>ppt_y</p:attrName>
                                        </p:attrNameLst>
                                      </p:cBhvr>
                                      <p:tavLst>
                                        <p:tav tm="0">
                                          <p:val>
                                            <p:strVal val="ppt_y"/>
                                          </p:val>
                                        </p:tav>
                                        <p:tav tm="100000">
                                          <p:val>
                                            <p:strVal val="ppt_y+0.1"/>
                                          </p:val>
                                        </p:tav>
                                      </p:tavLst>
                                    </p:anim>
                                    <p:anim calcmode="lin" valueType="num">
                                      <p:cBhvr>
                                        <p:cTn id="111" dur="800" accel="100000">
                                          <p:stCondLst>
                                            <p:cond delay="200"/>
                                          </p:stCondLst>
                                        </p:cTn>
                                        <p:tgtEl>
                                          <p:spTgt spid="3"/>
                                        </p:tgtEl>
                                        <p:attrNameLst>
                                          <p:attrName>ppt_x</p:attrName>
                                        </p:attrNameLst>
                                      </p:cBhvr>
                                      <p:tavLst>
                                        <p:tav tm="0">
                                          <p:val>
                                            <p:strVal val="ppt_x"/>
                                          </p:val>
                                        </p:tav>
                                        <p:tav tm="100000">
                                          <p:val>
                                            <p:strVal val="ppt_x+0.4+0.05"/>
                                          </p:val>
                                        </p:tav>
                                      </p:tavLst>
                                    </p:anim>
                                    <p:anim calcmode="lin" valueType="num">
                                      <p:cBhvr>
                                        <p:cTn id="112" dur="800" accel="100000">
                                          <p:stCondLst>
                                            <p:cond delay="200"/>
                                          </p:stCondLst>
                                        </p:cTn>
                                        <p:tgtEl>
                                          <p:spTgt spid="3"/>
                                        </p:tgtEl>
                                        <p:attrNameLst>
                                          <p:attrName>ppt_y</p:attrName>
                                        </p:attrNameLst>
                                      </p:cBhvr>
                                      <p:tavLst>
                                        <p:tav tm="0">
                                          <p:val>
                                            <p:strVal val="ppt_y"/>
                                          </p:val>
                                        </p:tav>
                                        <p:tav tm="100000">
                                          <p:val>
                                            <p:strVal val="ppt_y-0.4-0.1"/>
                                          </p:val>
                                        </p:tav>
                                      </p:tavLst>
                                    </p:anim>
                                    <p:set>
                                      <p:cBhvr>
                                        <p:cTn id="113" dur="1" fill="hold">
                                          <p:stCondLst>
                                            <p:cond delay="999"/>
                                          </p:stCondLst>
                                        </p:cTn>
                                        <p:tgtEl>
                                          <p:spTgt spid="3"/>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35" presetClass="entr" presetSubtype="0" fill="hold" grpId="0" nodeType="click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fade">
                                      <p:cBhvr>
                                        <p:cTn id="118" dur="2000"/>
                                        <p:tgtEl>
                                          <p:spTgt spid="20"/>
                                        </p:tgtEl>
                                      </p:cBhvr>
                                    </p:animEffect>
                                    <p:anim calcmode="lin" valueType="num">
                                      <p:cBhvr>
                                        <p:cTn id="119" dur="2000" fill="hold"/>
                                        <p:tgtEl>
                                          <p:spTgt spid="20"/>
                                        </p:tgtEl>
                                        <p:attrNameLst>
                                          <p:attrName>style.rotation</p:attrName>
                                        </p:attrNameLst>
                                      </p:cBhvr>
                                      <p:tavLst>
                                        <p:tav tm="0">
                                          <p:val>
                                            <p:fltVal val="720"/>
                                          </p:val>
                                        </p:tav>
                                        <p:tav tm="100000">
                                          <p:val>
                                            <p:fltVal val="0"/>
                                          </p:val>
                                        </p:tav>
                                      </p:tavLst>
                                    </p:anim>
                                    <p:anim calcmode="lin" valueType="num">
                                      <p:cBhvr>
                                        <p:cTn id="120" dur="2000" fill="hold"/>
                                        <p:tgtEl>
                                          <p:spTgt spid="20"/>
                                        </p:tgtEl>
                                        <p:attrNameLst>
                                          <p:attrName>ppt_h</p:attrName>
                                        </p:attrNameLst>
                                      </p:cBhvr>
                                      <p:tavLst>
                                        <p:tav tm="0">
                                          <p:val>
                                            <p:fltVal val="0"/>
                                          </p:val>
                                        </p:tav>
                                        <p:tav tm="100000">
                                          <p:val>
                                            <p:strVal val="#ppt_h"/>
                                          </p:val>
                                        </p:tav>
                                      </p:tavLst>
                                    </p:anim>
                                    <p:anim calcmode="lin" valueType="num">
                                      <p:cBhvr>
                                        <p:cTn id="121" dur="2000" fill="hold"/>
                                        <p:tgtEl>
                                          <p:spTgt spid="20"/>
                                        </p:tgtEl>
                                        <p:attrNameLst>
                                          <p:attrName>ppt_w</p:attrName>
                                        </p:attrNameLst>
                                      </p:cBhvr>
                                      <p:tavLst>
                                        <p:tav tm="0">
                                          <p:val>
                                            <p:fltVal val="0"/>
                                          </p:val>
                                        </p:tav>
                                        <p:tav tm="100000">
                                          <p:val>
                                            <p:strVal val="#ppt_w"/>
                                          </p:val>
                                        </p:tav>
                                      </p:tavLst>
                                    </p:anim>
                                  </p:childTnLst>
                                </p:cTn>
                              </p:par>
                            </p:childTnLst>
                          </p:cTn>
                        </p:par>
                      </p:childTnLst>
                    </p:cTn>
                  </p:par>
                  <p:par>
                    <p:cTn id="122" fill="hold">
                      <p:stCondLst>
                        <p:cond delay="indefinite"/>
                      </p:stCondLst>
                      <p:childTnLst>
                        <p:par>
                          <p:cTn id="123" fill="hold">
                            <p:stCondLst>
                              <p:cond delay="0"/>
                            </p:stCondLst>
                            <p:childTnLst>
                              <p:par>
                                <p:cTn id="124" presetID="24" presetClass="exit" presetSubtype="0" fill="hold" grpId="0" nodeType="clickEffect">
                                  <p:stCondLst>
                                    <p:cond delay="0"/>
                                  </p:stCondLst>
                                  <p:childTnLst>
                                    <p:anim to="" calcmode="lin" valueType="num">
                                      <p:cBhvr>
                                        <p:cTn id="125" dur="1"/>
                                        <p:tgtEl>
                                          <p:spTgt spid="16"/>
                                        </p:tgtEl>
                                        <p:attrNameLst>
                                          <p:attrName/>
                                        </p:attrNameLst>
                                      </p:cBhvr>
                                    </p:anim>
                                    <p:set>
                                      <p:cBhvr>
                                        <p:cTn id="126" dur="1" fill="hold">
                                          <p:stCondLst>
                                            <p:cond delay="0"/>
                                          </p:stCondLst>
                                        </p:cTn>
                                        <p:tgtEl>
                                          <p:spTgt spid="16"/>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30" presetClass="exit" presetSubtype="0" fill="hold" grpId="0" nodeType="clickEffect">
                                  <p:stCondLst>
                                    <p:cond delay="0"/>
                                  </p:stCondLst>
                                  <p:childTnLst>
                                    <p:animEffect transition="out" filter="fade">
                                      <p:cBhvr>
                                        <p:cTn id="130" dur="800" accel="100000">
                                          <p:stCondLst>
                                            <p:cond delay="200"/>
                                          </p:stCondLst>
                                        </p:cTn>
                                        <p:tgtEl>
                                          <p:spTgt spid="7"/>
                                        </p:tgtEl>
                                      </p:cBhvr>
                                    </p:animEffect>
                                    <p:anim calcmode="lin" valueType="num">
                                      <p:cBhvr>
                                        <p:cTn id="131" dur="800" accel="100000">
                                          <p:stCondLst>
                                            <p:cond delay="200"/>
                                          </p:stCondLst>
                                        </p:cTn>
                                        <p:tgtEl>
                                          <p:spTgt spid="7"/>
                                        </p:tgtEl>
                                        <p:attrNameLst>
                                          <p:attrName>style.rotation</p:attrName>
                                        </p:attrNameLst>
                                      </p:cBhvr>
                                      <p:tavLst>
                                        <p:tav tm="0">
                                          <p:val>
                                            <p:fltVal val="0"/>
                                          </p:val>
                                        </p:tav>
                                        <p:tav tm="100000">
                                          <p:val>
                                            <p:fltVal val="-90"/>
                                          </p:val>
                                        </p:tav>
                                      </p:tavLst>
                                    </p:anim>
                                    <p:anim calcmode="lin" valueType="num">
                                      <p:cBhvr>
                                        <p:cTn id="132" dur="200" decel="100000"/>
                                        <p:tgtEl>
                                          <p:spTgt spid="7"/>
                                        </p:tgtEl>
                                        <p:attrNameLst>
                                          <p:attrName>ppt_x</p:attrName>
                                        </p:attrNameLst>
                                      </p:cBhvr>
                                      <p:tavLst>
                                        <p:tav tm="0">
                                          <p:val>
                                            <p:strVal val="ppt_x"/>
                                          </p:val>
                                        </p:tav>
                                        <p:tav tm="100000">
                                          <p:val>
                                            <p:strVal val="ppt_x-0.05"/>
                                          </p:val>
                                        </p:tav>
                                      </p:tavLst>
                                    </p:anim>
                                    <p:anim calcmode="lin" valueType="num">
                                      <p:cBhvr>
                                        <p:cTn id="133" dur="200" decel="100000"/>
                                        <p:tgtEl>
                                          <p:spTgt spid="7"/>
                                        </p:tgtEl>
                                        <p:attrNameLst>
                                          <p:attrName>ppt_y</p:attrName>
                                        </p:attrNameLst>
                                      </p:cBhvr>
                                      <p:tavLst>
                                        <p:tav tm="0">
                                          <p:val>
                                            <p:strVal val="ppt_y"/>
                                          </p:val>
                                        </p:tav>
                                        <p:tav tm="100000">
                                          <p:val>
                                            <p:strVal val="ppt_y+0.1"/>
                                          </p:val>
                                        </p:tav>
                                      </p:tavLst>
                                    </p:anim>
                                    <p:anim calcmode="lin" valueType="num">
                                      <p:cBhvr>
                                        <p:cTn id="134" dur="800" accel="100000">
                                          <p:stCondLst>
                                            <p:cond delay="200"/>
                                          </p:stCondLst>
                                        </p:cTn>
                                        <p:tgtEl>
                                          <p:spTgt spid="7"/>
                                        </p:tgtEl>
                                        <p:attrNameLst>
                                          <p:attrName>ppt_x</p:attrName>
                                        </p:attrNameLst>
                                      </p:cBhvr>
                                      <p:tavLst>
                                        <p:tav tm="0">
                                          <p:val>
                                            <p:strVal val="ppt_x"/>
                                          </p:val>
                                        </p:tav>
                                        <p:tav tm="100000">
                                          <p:val>
                                            <p:strVal val="ppt_x+0.4+0.05"/>
                                          </p:val>
                                        </p:tav>
                                      </p:tavLst>
                                    </p:anim>
                                    <p:anim calcmode="lin" valueType="num">
                                      <p:cBhvr>
                                        <p:cTn id="135" dur="800" accel="100000">
                                          <p:stCondLst>
                                            <p:cond delay="200"/>
                                          </p:stCondLst>
                                        </p:cTn>
                                        <p:tgtEl>
                                          <p:spTgt spid="7"/>
                                        </p:tgtEl>
                                        <p:attrNameLst>
                                          <p:attrName>ppt_y</p:attrName>
                                        </p:attrNameLst>
                                      </p:cBhvr>
                                      <p:tavLst>
                                        <p:tav tm="0">
                                          <p:val>
                                            <p:strVal val="ppt_y"/>
                                          </p:val>
                                        </p:tav>
                                        <p:tav tm="100000">
                                          <p:val>
                                            <p:strVal val="ppt_y-0.4-0.1"/>
                                          </p:val>
                                        </p:tav>
                                      </p:tavLst>
                                    </p:anim>
                                    <p:set>
                                      <p:cBhvr>
                                        <p:cTn id="136" dur="1" fill="hold">
                                          <p:stCondLst>
                                            <p:cond delay="999"/>
                                          </p:stCondLst>
                                        </p:cTn>
                                        <p:tgtEl>
                                          <p:spTgt spid="7"/>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35" presetClass="entr" presetSubtype="0" fill="hold" grpId="0" nodeType="clickEffect">
                                  <p:stCondLst>
                                    <p:cond delay="0"/>
                                  </p:stCondLst>
                                  <p:childTnLst>
                                    <p:set>
                                      <p:cBhvr>
                                        <p:cTn id="140" dur="1" fill="hold">
                                          <p:stCondLst>
                                            <p:cond delay="0"/>
                                          </p:stCondLst>
                                        </p:cTn>
                                        <p:tgtEl>
                                          <p:spTgt spid="21"/>
                                        </p:tgtEl>
                                        <p:attrNameLst>
                                          <p:attrName>style.visibility</p:attrName>
                                        </p:attrNameLst>
                                      </p:cBhvr>
                                      <p:to>
                                        <p:strVal val="visible"/>
                                      </p:to>
                                    </p:set>
                                    <p:animEffect transition="in" filter="fade">
                                      <p:cBhvr>
                                        <p:cTn id="141" dur="2000"/>
                                        <p:tgtEl>
                                          <p:spTgt spid="21"/>
                                        </p:tgtEl>
                                      </p:cBhvr>
                                    </p:animEffect>
                                    <p:anim calcmode="lin" valueType="num">
                                      <p:cBhvr>
                                        <p:cTn id="142" dur="2000" fill="hold"/>
                                        <p:tgtEl>
                                          <p:spTgt spid="21"/>
                                        </p:tgtEl>
                                        <p:attrNameLst>
                                          <p:attrName>style.rotation</p:attrName>
                                        </p:attrNameLst>
                                      </p:cBhvr>
                                      <p:tavLst>
                                        <p:tav tm="0">
                                          <p:val>
                                            <p:fltVal val="720"/>
                                          </p:val>
                                        </p:tav>
                                        <p:tav tm="100000">
                                          <p:val>
                                            <p:fltVal val="0"/>
                                          </p:val>
                                        </p:tav>
                                      </p:tavLst>
                                    </p:anim>
                                    <p:anim calcmode="lin" valueType="num">
                                      <p:cBhvr>
                                        <p:cTn id="143" dur="2000" fill="hold"/>
                                        <p:tgtEl>
                                          <p:spTgt spid="21"/>
                                        </p:tgtEl>
                                        <p:attrNameLst>
                                          <p:attrName>ppt_h</p:attrName>
                                        </p:attrNameLst>
                                      </p:cBhvr>
                                      <p:tavLst>
                                        <p:tav tm="0">
                                          <p:val>
                                            <p:fltVal val="0"/>
                                          </p:val>
                                        </p:tav>
                                        <p:tav tm="100000">
                                          <p:val>
                                            <p:strVal val="#ppt_h"/>
                                          </p:val>
                                        </p:tav>
                                      </p:tavLst>
                                    </p:anim>
                                    <p:anim calcmode="lin" valueType="num">
                                      <p:cBhvr>
                                        <p:cTn id="144" dur="2000" fill="hold"/>
                                        <p:tgtEl>
                                          <p:spTgt spid="2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2" grpId="0"/>
      <p:bldP spid="13" grpId="0"/>
      <p:bldP spid="14" grpId="0"/>
      <p:bldP spid="16" grpId="0"/>
      <p:bldP spid="17" grpId="0"/>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AutoShape 3">
            <a:hlinkClick r:id="rId2" action="ppaction://hlinkpres?slideindex=15&amp;slidetitle=Слайд 15"/>
          </p:cNvPr>
          <p:cNvSpPr>
            <a:spLocks noChangeArrowheads="1"/>
          </p:cNvSpPr>
          <p:nvPr/>
        </p:nvSpPr>
        <p:spPr bwMode="auto">
          <a:xfrm>
            <a:off x="754063" y="333375"/>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Б і л і м</a:t>
            </a:r>
            <a:endParaRPr lang="ru-RU" b="1" i="1" dirty="0">
              <a:solidFill>
                <a:srgbClr val="FF0066"/>
              </a:solidFill>
              <a:latin typeface="Times New Roman" pitchFamily="18" charset="0"/>
              <a:cs typeface="Times New Roman" pitchFamily="18" charset="0"/>
            </a:endParaRPr>
          </a:p>
        </p:txBody>
      </p:sp>
      <p:sp>
        <p:nvSpPr>
          <p:cNvPr id="9220" name="AutoShape 4">
            <a:hlinkClick r:id="rId3" action="ppaction://hlinkpres?slideindex=16&amp;slidetitle=Слайд 16"/>
          </p:cNvPr>
          <p:cNvSpPr>
            <a:spLocks noChangeArrowheads="1"/>
          </p:cNvSpPr>
          <p:nvPr/>
        </p:nvSpPr>
        <p:spPr bwMode="auto">
          <a:xfrm>
            <a:off x="2122488" y="1557338"/>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А д а м</a:t>
            </a:r>
            <a:endParaRPr lang="ru-RU" b="1" i="1" dirty="0">
              <a:solidFill>
                <a:srgbClr val="FF0066"/>
              </a:solidFill>
              <a:latin typeface="Times New Roman" pitchFamily="18" charset="0"/>
              <a:cs typeface="Times New Roman" pitchFamily="18" charset="0"/>
            </a:endParaRPr>
          </a:p>
        </p:txBody>
      </p:sp>
      <p:sp>
        <p:nvSpPr>
          <p:cNvPr id="9221" name="AutoShape 5">
            <a:hlinkClick r:id="rId4" action="ppaction://hlinkpres?slideindex=17&amp;slidetitle=Слайд 17"/>
          </p:cNvPr>
          <p:cNvSpPr>
            <a:spLocks noChangeArrowheads="1"/>
          </p:cNvSpPr>
          <p:nvPr/>
        </p:nvSpPr>
        <p:spPr bwMode="auto">
          <a:xfrm>
            <a:off x="3490913" y="2781300"/>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Қ ұ н </a:t>
            </a:r>
            <a:endParaRPr lang="ru-RU" b="1" i="1" dirty="0">
              <a:solidFill>
                <a:srgbClr val="FF0066"/>
              </a:solidFill>
              <a:latin typeface="Times New Roman" pitchFamily="18" charset="0"/>
              <a:cs typeface="Times New Roman" pitchFamily="18" charset="0"/>
            </a:endParaRPr>
          </a:p>
        </p:txBody>
      </p:sp>
      <p:sp>
        <p:nvSpPr>
          <p:cNvPr id="9222" name="AutoShape 6">
            <a:hlinkClick r:id="rId5" action="ppaction://hlinkpres?slideindex=19&amp;slidetitle=Слайд 19"/>
          </p:cNvPr>
          <p:cNvSpPr>
            <a:spLocks noChangeArrowheads="1"/>
          </p:cNvSpPr>
          <p:nvPr/>
        </p:nvSpPr>
        <p:spPr bwMode="auto">
          <a:xfrm>
            <a:off x="6215074" y="5143512"/>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С а б а қ</a:t>
            </a:r>
            <a:endParaRPr lang="ru-RU" b="1" i="1" dirty="0">
              <a:solidFill>
                <a:srgbClr val="FF0066"/>
              </a:solidFill>
              <a:latin typeface="Times New Roman" pitchFamily="18" charset="0"/>
              <a:cs typeface="Times New Roman" pitchFamily="18" charset="0"/>
            </a:endParaRPr>
          </a:p>
        </p:txBody>
      </p:sp>
      <p:sp>
        <p:nvSpPr>
          <p:cNvPr id="9223" name="AutoShape 7">
            <a:hlinkClick r:id="rId6" action="ppaction://hlinkpres?slideindex=18&amp;slidetitle=Слайд 18"/>
          </p:cNvPr>
          <p:cNvSpPr>
            <a:spLocks noChangeArrowheads="1"/>
          </p:cNvSpPr>
          <p:nvPr/>
        </p:nvSpPr>
        <p:spPr bwMode="auto">
          <a:xfrm>
            <a:off x="4857750" y="4005263"/>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Т а л а п </a:t>
            </a:r>
            <a:endParaRPr lang="ru-RU" b="1" i="1" dirty="0">
              <a:solidFill>
                <a:srgbClr val="FF0066"/>
              </a:solidFill>
              <a:latin typeface="Times New Roman" pitchFamily="18" charset="0"/>
              <a:cs typeface="Times New Roman" pitchFamily="18" charset="0"/>
            </a:endParaRPr>
          </a:p>
        </p:txBody>
      </p:sp>
      <p:sp>
        <p:nvSpPr>
          <p:cNvPr id="9224" name="AutoShape 8">
            <a:hlinkClick r:id="rId7" action="ppaction://hlinkpres?slideindex=21&amp;slidetitle=Слайд 21"/>
          </p:cNvPr>
          <p:cNvSpPr>
            <a:spLocks noChangeArrowheads="1"/>
          </p:cNvSpPr>
          <p:nvPr/>
        </p:nvSpPr>
        <p:spPr bwMode="auto">
          <a:xfrm>
            <a:off x="5219700" y="1484313"/>
            <a:ext cx="2160588"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С а м а у р ы н</a:t>
            </a:r>
            <a:endParaRPr lang="ru-RU" b="1" i="1" dirty="0">
              <a:solidFill>
                <a:srgbClr val="FF0066"/>
              </a:solidFill>
              <a:latin typeface="Times New Roman" pitchFamily="18" charset="0"/>
              <a:cs typeface="Times New Roman" pitchFamily="18" charset="0"/>
            </a:endParaRPr>
          </a:p>
        </p:txBody>
      </p:sp>
      <p:sp>
        <p:nvSpPr>
          <p:cNvPr id="9225" name="AutoShape 9">
            <a:hlinkClick r:id="rId8" action="ppaction://hlinkpres?slideindex=22&amp;slidetitle=Слайд 22"/>
          </p:cNvPr>
          <p:cNvSpPr>
            <a:spLocks noChangeArrowheads="1"/>
          </p:cNvSpPr>
          <p:nvPr/>
        </p:nvSpPr>
        <p:spPr bwMode="auto">
          <a:xfrm>
            <a:off x="1692275" y="3933825"/>
            <a:ext cx="1944688"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Т е л е ф о н</a:t>
            </a:r>
            <a:endParaRPr lang="ru-RU" b="1" i="1" dirty="0">
              <a:solidFill>
                <a:srgbClr val="FF0066"/>
              </a:solidFill>
              <a:latin typeface="Times New Roman" pitchFamily="18" charset="0"/>
              <a:cs typeface="Times New Roman" pitchFamily="18" charset="0"/>
            </a:endParaRPr>
          </a:p>
        </p:txBody>
      </p:sp>
      <p:sp>
        <p:nvSpPr>
          <p:cNvPr id="9226" name="AutoShape 10">
            <a:hlinkClick r:id="rId9" action="ppaction://hlinkpres?slideindex=20&amp;slidetitle=Слайд 20"/>
          </p:cNvPr>
          <p:cNvSpPr>
            <a:spLocks noChangeArrowheads="1"/>
          </p:cNvSpPr>
          <p:nvPr/>
        </p:nvSpPr>
        <p:spPr bwMode="auto">
          <a:xfrm>
            <a:off x="7235825" y="188913"/>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Т о л а ғ а й </a:t>
            </a:r>
            <a:endParaRPr lang="ru-RU" b="1" i="1" dirty="0">
              <a:solidFill>
                <a:srgbClr val="FF0066"/>
              </a:solidFill>
              <a:latin typeface="Times New Roman" pitchFamily="18" charset="0"/>
              <a:cs typeface="Times New Roman" pitchFamily="18" charset="0"/>
            </a:endParaRPr>
          </a:p>
        </p:txBody>
      </p:sp>
      <p:sp>
        <p:nvSpPr>
          <p:cNvPr id="9227" name="AutoShape 11"/>
          <p:cNvSpPr>
            <a:spLocks noChangeArrowheads="1"/>
          </p:cNvSpPr>
          <p:nvPr/>
        </p:nvSpPr>
        <p:spPr bwMode="auto">
          <a:xfrm>
            <a:off x="34925" y="5229225"/>
            <a:ext cx="1873250" cy="1295400"/>
          </a:xfrm>
          <a:prstGeom prst="verticalScroll">
            <a:avLst>
              <a:gd name="adj" fmla="val 18190"/>
            </a:avLst>
          </a:prstGeom>
          <a:solidFill>
            <a:srgbClr val="00FF99"/>
          </a:solidFill>
          <a:ln w="28575">
            <a:solidFill>
              <a:srgbClr val="FF0000"/>
            </a:solidFill>
            <a:round/>
            <a:headEnd/>
            <a:tailEnd/>
          </a:ln>
        </p:spPr>
        <p:txBody>
          <a:bodyPr wrap="none" anchor="ctr"/>
          <a:lstStyle/>
          <a:p>
            <a:pPr algn="ctr"/>
            <a:r>
              <a:rPr lang="kk-KZ" b="1" i="1" dirty="0">
                <a:solidFill>
                  <a:srgbClr val="FF0066"/>
                </a:solidFill>
                <a:latin typeface="Times New Roman" pitchFamily="18" charset="0"/>
                <a:cs typeface="Times New Roman" pitchFamily="18" charset="0"/>
              </a:rPr>
              <a:t>П е ш е н е</a:t>
            </a:r>
            <a:endParaRPr lang="ru-RU" b="1" i="1" dirty="0">
              <a:solidFill>
                <a:srgbClr val="FF0066"/>
              </a:solidFill>
              <a:latin typeface="Times New Roman" pitchFamily="18" charset="0"/>
              <a:cs typeface="Times New Roman" pitchFamily="18" charset="0"/>
            </a:endParaRPr>
          </a:p>
        </p:txBody>
      </p:sp>
      <p:sp>
        <p:nvSpPr>
          <p:cNvPr id="15371" name="AutoShape 13">
            <a:hlinkClick r:id="rId10" action="ppaction://hlinksldjump" highlightClick="1"/>
          </p:cNvPr>
          <p:cNvSpPr>
            <a:spLocks noChangeArrowheads="1"/>
          </p:cNvSpPr>
          <p:nvPr/>
        </p:nvSpPr>
        <p:spPr bwMode="auto">
          <a:xfrm>
            <a:off x="8532813" y="6453188"/>
            <a:ext cx="611187" cy="404812"/>
          </a:xfrm>
          <a:prstGeom prst="actionButtonEnd">
            <a:avLst/>
          </a:prstGeom>
          <a:solidFill>
            <a:schemeClr val="accent1"/>
          </a:solidFill>
          <a:ln w="9525">
            <a:noFill/>
            <a:miter lim="800000"/>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heel(4)">
                                      <p:cBhvr>
                                        <p:cTn id="7" dur="2000"/>
                                        <p:tgtEl>
                                          <p:spTgt spid="9219"/>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9220"/>
                                        </p:tgtEl>
                                        <p:attrNameLst>
                                          <p:attrName>style.visibility</p:attrName>
                                        </p:attrNameLst>
                                      </p:cBhvr>
                                      <p:to>
                                        <p:strVal val="visible"/>
                                      </p:to>
                                    </p:set>
                                    <p:animEffect transition="in" filter="wheel(4)">
                                      <p:cBhvr>
                                        <p:cTn id="10" dur="2000"/>
                                        <p:tgtEl>
                                          <p:spTgt spid="9220"/>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9221"/>
                                        </p:tgtEl>
                                        <p:attrNameLst>
                                          <p:attrName>style.visibility</p:attrName>
                                        </p:attrNameLst>
                                      </p:cBhvr>
                                      <p:to>
                                        <p:strVal val="visible"/>
                                      </p:to>
                                    </p:set>
                                    <p:animEffect transition="in" filter="wheel(4)">
                                      <p:cBhvr>
                                        <p:cTn id="13" dur="2000"/>
                                        <p:tgtEl>
                                          <p:spTgt spid="9221"/>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9222"/>
                                        </p:tgtEl>
                                        <p:attrNameLst>
                                          <p:attrName>style.visibility</p:attrName>
                                        </p:attrNameLst>
                                      </p:cBhvr>
                                      <p:to>
                                        <p:strVal val="visible"/>
                                      </p:to>
                                    </p:set>
                                    <p:animEffect transition="in" filter="wheel(4)">
                                      <p:cBhvr>
                                        <p:cTn id="16" dur="2000"/>
                                        <p:tgtEl>
                                          <p:spTgt spid="9222"/>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9223"/>
                                        </p:tgtEl>
                                        <p:attrNameLst>
                                          <p:attrName>style.visibility</p:attrName>
                                        </p:attrNameLst>
                                      </p:cBhvr>
                                      <p:to>
                                        <p:strVal val="visible"/>
                                      </p:to>
                                    </p:set>
                                    <p:animEffect transition="in" filter="wheel(4)">
                                      <p:cBhvr>
                                        <p:cTn id="19" dur="2000"/>
                                        <p:tgtEl>
                                          <p:spTgt spid="9223"/>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9224"/>
                                        </p:tgtEl>
                                        <p:attrNameLst>
                                          <p:attrName>style.visibility</p:attrName>
                                        </p:attrNameLst>
                                      </p:cBhvr>
                                      <p:to>
                                        <p:strVal val="visible"/>
                                      </p:to>
                                    </p:set>
                                    <p:animEffect transition="in" filter="wheel(4)">
                                      <p:cBhvr>
                                        <p:cTn id="22" dur="2000"/>
                                        <p:tgtEl>
                                          <p:spTgt spid="9224"/>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9225"/>
                                        </p:tgtEl>
                                        <p:attrNameLst>
                                          <p:attrName>style.visibility</p:attrName>
                                        </p:attrNameLst>
                                      </p:cBhvr>
                                      <p:to>
                                        <p:strVal val="visible"/>
                                      </p:to>
                                    </p:set>
                                    <p:animEffect transition="in" filter="wheel(4)">
                                      <p:cBhvr>
                                        <p:cTn id="25" dur="2000"/>
                                        <p:tgtEl>
                                          <p:spTgt spid="9225"/>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9226"/>
                                        </p:tgtEl>
                                        <p:attrNameLst>
                                          <p:attrName>style.visibility</p:attrName>
                                        </p:attrNameLst>
                                      </p:cBhvr>
                                      <p:to>
                                        <p:strVal val="visible"/>
                                      </p:to>
                                    </p:set>
                                    <p:animEffect transition="in" filter="wheel(4)">
                                      <p:cBhvr>
                                        <p:cTn id="28" dur="2000"/>
                                        <p:tgtEl>
                                          <p:spTgt spid="9226"/>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9227"/>
                                        </p:tgtEl>
                                        <p:attrNameLst>
                                          <p:attrName>style.visibility</p:attrName>
                                        </p:attrNameLst>
                                      </p:cBhvr>
                                      <p:to>
                                        <p:strVal val="visible"/>
                                      </p:to>
                                    </p:set>
                                    <p:animEffect transition="in" filter="wheel(4)">
                                      <p:cBhvr>
                                        <p:cTn id="31" dur="200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21" grpId="0" animBg="1"/>
      <p:bldP spid="9222" grpId="0" animBg="1"/>
      <p:bldP spid="9223" grpId="0" animBg="1"/>
      <p:bldP spid="9224" grpId="0" animBg="1"/>
      <p:bldP spid="9225" grpId="0" animBg="1"/>
      <p:bldP spid="9226" grpId="0" animBg="1"/>
      <p:bldP spid="92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4">
            <a:hlinkClick r:id="rId2" action="ppaction://hlinkpres?slideindex=14&amp;slidetitle=Слайд 14"/>
          </p:cNvPr>
          <p:cNvSpPr>
            <a:spLocks noChangeArrowheads="1"/>
          </p:cNvSpPr>
          <p:nvPr/>
        </p:nvSpPr>
        <p:spPr bwMode="auto">
          <a:xfrm>
            <a:off x="900113" y="1054100"/>
            <a:ext cx="7559675" cy="4751388"/>
          </a:xfrm>
          <a:prstGeom prst="foldedCorner">
            <a:avLst>
              <a:gd name="adj" fmla="val 24056"/>
            </a:avLst>
          </a:prstGeom>
          <a:solidFill>
            <a:srgbClr val="00FF99"/>
          </a:solidFill>
          <a:ln w="28575">
            <a:solidFill>
              <a:srgbClr val="FF0066"/>
            </a:solidFill>
            <a:round/>
            <a:headEnd/>
            <a:tailEnd/>
          </a:ln>
        </p:spPr>
        <p:txBody>
          <a:bodyPr wrap="none" anchor="ctr"/>
          <a:lstStyle/>
          <a:p>
            <a:pPr algn="ctr">
              <a:lnSpc>
                <a:spcPct val="160000"/>
              </a:lnSpc>
            </a:pPr>
            <a:r>
              <a:rPr lang="kk-KZ" sz="2800" b="1" i="1" dirty="0">
                <a:solidFill>
                  <a:srgbClr val="FF0000"/>
                </a:solidFill>
                <a:latin typeface="Times New Roman" pitchFamily="18" charset="0"/>
                <a:cs typeface="Times New Roman" pitchFamily="18" charset="0"/>
              </a:rPr>
              <a:t>Оқу үйренумен санаға қонатын ақиқат </a:t>
            </a:r>
          </a:p>
          <a:p>
            <a:pPr algn="ctr">
              <a:lnSpc>
                <a:spcPct val="160000"/>
              </a:lnSpc>
            </a:pPr>
            <a:r>
              <a:rPr lang="kk-KZ" sz="2800" b="1" i="1" dirty="0">
                <a:solidFill>
                  <a:srgbClr val="FF0000"/>
                </a:solidFill>
                <a:latin typeface="Times New Roman" pitchFamily="18" charset="0"/>
                <a:cs typeface="Times New Roman" pitchFamily="18" charset="0"/>
              </a:rPr>
              <a:t>жайлы түсінік.</a:t>
            </a:r>
            <a:r>
              <a:rPr lang="kk-KZ" sz="2800" b="1" i="1" dirty="0">
                <a:latin typeface="Times New Roman" pitchFamily="18" charset="0"/>
                <a:cs typeface="Times New Roman" pitchFamily="18" charset="0"/>
              </a:rPr>
              <a:t> </a:t>
            </a:r>
          </a:p>
          <a:p>
            <a:pPr algn="ctr">
              <a:lnSpc>
                <a:spcPct val="160000"/>
              </a:lnSpc>
            </a:pPr>
            <a:r>
              <a:rPr lang="kk-KZ" sz="2800" b="1" i="1" dirty="0">
                <a:latin typeface="Times New Roman" pitchFamily="18" charset="0"/>
                <a:cs typeface="Times New Roman" pitchFamily="18" charset="0"/>
              </a:rPr>
              <a:t>Үйренбей білім бітпес.  / мақал. /</a:t>
            </a:r>
            <a:endParaRPr lang="ru-RU" sz="2800"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plus(in)">
                                      <p:cBhvr>
                                        <p:cTn id="7"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a:hlinkClick r:id="rId2" action="ppaction://hlinkpres?slideindex=14&amp;slidetitle=Слайд 14"/>
          </p:cNvPr>
          <p:cNvSpPr>
            <a:spLocks noChangeArrowheads="1"/>
          </p:cNvSpPr>
          <p:nvPr/>
        </p:nvSpPr>
        <p:spPr bwMode="auto">
          <a:xfrm>
            <a:off x="900113" y="1054100"/>
            <a:ext cx="7559675" cy="4751388"/>
          </a:xfrm>
          <a:prstGeom prst="foldedCorner">
            <a:avLst>
              <a:gd name="adj" fmla="val 17074"/>
            </a:avLst>
          </a:prstGeom>
          <a:solidFill>
            <a:srgbClr val="00FF99"/>
          </a:solidFill>
          <a:ln w="28575">
            <a:solidFill>
              <a:srgbClr val="FF0066"/>
            </a:solidFill>
            <a:round/>
            <a:headEnd/>
            <a:tailEnd/>
          </a:ln>
        </p:spPr>
        <p:txBody>
          <a:bodyPr wrap="none" anchor="ctr"/>
          <a:lstStyle/>
          <a:p>
            <a:pPr algn="ctr">
              <a:lnSpc>
                <a:spcPct val="160000"/>
              </a:lnSpc>
            </a:pPr>
            <a:r>
              <a:rPr lang="kk-KZ" sz="2800" b="1" i="1" dirty="0">
                <a:solidFill>
                  <a:srgbClr val="FF0000"/>
                </a:solidFill>
                <a:latin typeface="Times New Roman" pitchFamily="18" charset="0"/>
                <a:cs typeface="Times New Roman" pitchFamily="18" charset="0"/>
              </a:rPr>
              <a:t>Ойлау, сөйлеу қабілеті бар, еңбек </a:t>
            </a:r>
          </a:p>
          <a:p>
            <a:pPr algn="ctr">
              <a:lnSpc>
                <a:spcPct val="160000"/>
              </a:lnSpc>
            </a:pPr>
            <a:r>
              <a:rPr lang="kk-KZ" sz="2800" b="1" i="1" dirty="0">
                <a:solidFill>
                  <a:srgbClr val="FF0000"/>
                </a:solidFill>
                <a:latin typeface="Times New Roman" pitchFamily="18" charset="0"/>
                <a:cs typeface="Times New Roman" pitchFamily="18" charset="0"/>
              </a:rPr>
              <a:t>құралдарын жасап, оларды өз </a:t>
            </a:r>
          </a:p>
          <a:p>
            <a:pPr algn="ctr">
              <a:lnSpc>
                <a:spcPct val="160000"/>
              </a:lnSpc>
            </a:pPr>
            <a:r>
              <a:rPr lang="kk-KZ" sz="2800" b="1" i="1" dirty="0">
                <a:solidFill>
                  <a:srgbClr val="FF0000"/>
                </a:solidFill>
                <a:latin typeface="Times New Roman" pitchFamily="18" charset="0"/>
                <a:cs typeface="Times New Roman" pitchFamily="18" charset="0"/>
              </a:rPr>
              <a:t>қажетіне жарата </a:t>
            </a:r>
          </a:p>
          <a:p>
            <a:pPr algn="ctr">
              <a:lnSpc>
                <a:spcPct val="160000"/>
              </a:lnSpc>
            </a:pPr>
            <a:r>
              <a:rPr lang="kk-KZ" sz="2800" b="1" i="1" dirty="0">
                <a:solidFill>
                  <a:srgbClr val="FF0000"/>
                </a:solidFill>
                <a:latin typeface="Times New Roman" pitchFamily="18" charset="0"/>
                <a:cs typeface="Times New Roman" pitchFamily="18" charset="0"/>
              </a:rPr>
              <a:t>білетін саналы қоғам мүшесі.</a:t>
            </a:r>
            <a:r>
              <a:rPr lang="kk-KZ" sz="2800" b="1" dirty="0">
                <a:latin typeface="Times New Roman" pitchFamily="18" charset="0"/>
                <a:cs typeface="Times New Roman" pitchFamily="18" charset="0"/>
              </a:rPr>
              <a:t> </a:t>
            </a:r>
          </a:p>
          <a:p>
            <a:pPr algn="ctr">
              <a:lnSpc>
                <a:spcPct val="160000"/>
              </a:lnSpc>
            </a:pPr>
            <a:r>
              <a:rPr lang="kk-KZ" sz="2800" b="1" i="1" dirty="0">
                <a:latin typeface="Times New Roman" pitchFamily="18" charset="0"/>
                <a:cs typeface="Times New Roman" pitchFamily="18" charset="0"/>
              </a:rPr>
              <a:t>Адамнан  үлкен ат жоқ, </a:t>
            </a:r>
          </a:p>
          <a:p>
            <a:pPr algn="ctr">
              <a:lnSpc>
                <a:spcPct val="160000"/>
              </a:lnSpc>
            </a:pPr>
            <a:r>
              <a:rPr lang="kk-KZ" sz="2800" b="1" i="1" dirty="0">
                <a:latin typeface="Times New Roman" pitchFamily="18" charset="0"/>
                <a:cs typeface="Times New Roman" pitchFamily="18" charset="0"/>
              </a:rPr>
              <a:t>наннан үлкен ас жоқ. / мақал. /</a:t>
            </a:r>
            <a:endParaRPr lang="ru-RU" sz="2800" b="1"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a:hlinkClick r:id="rId2" action="ppaction://hlinkpres?slideindex=14&amp;slidetitle=Слайд 14"/>
          </p:cNvPr>
          <p:cNvSpPr>
            <a:spLocks noChangeArrowheads="1"/>
          </p:cNvSpPr>
          <p:nvPr/>
        </p:nvSpPr>
        <p:spPr bwMode="auto">
          <a:xfrm>
            <a:off x="323850" y="765175"/>
            <a:ext cx="8569325" cy="5400675"/>
          </a:xfrm>
          <a:prstGeom prst="foldedCorner">
            <a:avLst>
              <a:gd name="adj" fmla="val 24056"/>
            </a:avLst>
          </a:prstGeom>
          <a:solidFill>
            <a:srgbClr val="00FF99"/>
          </a:solidFill>
          <a:ln w="28575">
            <a:solidFill>
              <a:srgbClr val="FF0066"/>
            </a:solidFill>
            <a:round/>
            <a:headEnd/>
            <a:tailEnd/>
          </a:ln>
        </p:spPr>
        <p:txBody>
          <a:bodyPr wrap="none" anchor="ctr"/>
          <a:lstStyle/>
          <a:p>
            <a:pPr marL="342900" indent="-342900" algn="ctr">
              <a:lnSpc>
                <a:spcPct val="150000"/>
              </a:lnSpc>
              <a:buFontTx/>
              <a:buAutoNum type="arabicPeriod"/>
            </a:pPr>
            <a:endParaRPr lang="kk-KZ" sz="2800" b="1" dirty="0"/>
          </a:p>
          <a:p>
            <a:pPr marL="342900" indent="-342900" algn="ctr">
              <a:lnSpc>
                <a:spcPct val="150000"/>
              </a:lnSpc>
              <a:buFontTx/>
              <a:buAutoNum type="arabicPeriod"/>
            </a:pPr>
            <a:r>
              <a:rPr lang="kk-KZ" sz="2800" b="1" i="1" dirty="0">
                <a:solidFill>
                  <a:srgbClr val="FF0000"/>
                </a:solidFill>
                <a:latin typeface="Times New Roman" pitchFamily="18" charset="0"/>
                <a:cs typeface="Times New Roman" pitchFamily="18" charset="0"/>
              </a:rPr>
              <a:t>Ынта, ықылас, ұмтылушылық.</a:t>
            </a:r>
            <a:r>
              <a:rPr lang="kk-KZ" sz="2800" b="1" i="1" dirty="0">
                <a:latin typeface="Times New Roman" pitchFamily="18" charset="0"/>
                <a:cs typeface="Times New Roman" pitchFamily="18" charset="0"/>
              </a:rPr>
              <a:t> </a:t>
            </a:r>
          </a:p>
          <a:p>
            <a:pPr marL="342900" indent="-342900" algn="ctr">
              <a:lnSpc>
                <a:spcPct val="150000"/>
              </a:lnSpc>
            </a:pPr>
            <a:r>
              <a:rPr lang="kk-KZ" sz="2800" b="1" i="1" dirty="0">
                <a:latin typeface="Times New Roman" pitchFamily="18" charset="0"/>
                <a:cs typeface="Times New Roman" pitchFamily="18" charset="0"/>
              </a:rPr>
              <a:t>Арман еткен баланың қайырмайық талабын</a:t>
            </a:r>
          </a:p>
          <a:p>
            <a:pPr marL="342900" indent="-342900" algn="ctr">
              <a:lnSpc>
                <a:spcPct val="150000"/>
              </a:lnSpc>
            </a:pPr>
            <a:endParaRPr lang="kk-KZ" sz="800" b="1" i="1" dirty="0">
              <a:latin typeface="Times New Roman" pitchFamily="18" charset="0"/>
              <a:cs typeface="Times New Roman" pitchFamily="18" charset="0"/>
            </a:endParaRPr>
          </a:p>
          <a:p>
            <a:pPr marL="342900" indent="-342900" algn="ctr">
              <a:lnSpc>
                <a:spcPct val="150000"/>
              </a:lnSpc>
            </a:pPr>
            <a:r>
              <a:rPr lang="kk-KZ" sz="2800" b="1" i="1" dirty="0">
                <a:solidFill>
                  <a:srgbClr val="FF0000"/>
                </a:solidFill>
                <a:latin typeface="Times New Roman" pitchFamily="18" charset="0"/>
                <a:cs typeface="Times New Roman" pitchFamily="18" charset="0"/>
              </a:rPr>
              <a:t>2. Міндет, жауапкершілік.</a:t>
            </a:r>
            <a:r>
              <a:rPr lang="kk-KZ" sz="2800" b="1" i="1" dirty="0">
                <a:latin typeface="Times New Roman" pitchFamily="18" charset="0"/>
                <a:cs typeface="Times New Roman" pitchFamily="18" charset="0"/>
              </a:rPr>
              <a:t> </a:t>
            </a:r>
          </a:p>
          <a:p>
            <a:pPr marL="342900" indent="-342900" algn="ctr">
              <a:lnSpc>
                <a:spcPct val="150000"/>
              </a:lnSpc>
            </a:pPr>
            <a:r>
              <a:rPr lang="kk-KZ" sz="2800" b="1" i="1" dirty="0">
                <a:latin typeface="Times New Roman" pitchFamily="18" charset="0"/>
                <a:cs typeface="Times New Roman" pitchFamily="18" charset="0"/>
              </a:rPr>
              <a:t>Әдебиет өскен сайын </a:t>
            </a:r>
          </a:p>
          <a:p>
            <a:pPr marL="342900" indent="-342900" algn="ctr">
              <a:lnSpc>
                <a:spcPct val="150000"/>
              </a:lnSpc>
            </a:pPr>
            <a:r>
              <a:rPr lang="kk-KZ" sz="2800" b="1" i="1" dirty="0">
                <a:latin typeface="Times New Roman" pitchFamily="18" charset="0"/>
                <a:cs typeface="Times New Roman" pitchFamily="18" charset="0"/>
              </a:rPr>
              <a:t>оқу – үйрену талаптары да </a:t>
            </a:r>
          </a:p>
          <a:p>
            <a:pPr marL="342900" indent="-342900" algn="ctr">
              <a:lnSpc>
                <a:spcPct val="150000"/>
              </a:lnSpc>
            </a:pPr>
            <a:r>
              <a:rPr lang="kk-KZ" sz="2800" b="1" i="1" dirty="0">
                <a:latin typeface="Times New Roman" pitchFamily="18" charset="0"/>
                <a:cs typeface="Times New Roman" pitchFamily="18" charset="0"/>
              </a:rPr>
              <a:t>тереңдей беруге тиіс. </a:t>
            </a:r>
          </a:p>
          <a:p>
            <a:pPr marL="342900" indent="-342900" algn="ctr">
              <a:lnSpc>
                <a:spcPct val="150000"/>
              </a:lnSpc>
            </a:pPr>
            <a:r>
              <a:rPr lang="kk-KZ" sz="2800" b="1" i="1" dirty="0">
                <a:latin typeface="Times New Roman" pitchFamily="18" charset="0"/>
                <a:cs typeface="Times New Roman" pitchFamily="18" charset="0"/>
              </a:rPr>
              <a:t>/ Ғ. Мүсірепов,Суреткер. /</a:t>
            </a:r>
            <a:endParaRPr lang="ru-RU" sz="2800" b="1"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decel="50000" fill="hold">
                                          <p:stCondLst>
                                            <p:cond delay="0"/>
                                          </p:stCondLst>
                                        </p:cTn>
                                        <p:tgtEl>
                                          <p:spTgt spid="1843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843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8434"/>
                                        </p:tgtEl>
                                        <p:attrNameLst>
                                          <p:attrName>ppt_w</p:attrName>
                                        </p:attrNameLst>
                                      </p:cBhvr>
                                      <p:tavLst>
                                        <p:tav tm="0">
                                          <p:val>
                                            <p:strVal val="#ppt_w*.05"/>
                                          </p:val>
                                        </p:tav>
                                        <p:tav tm="100000">
                                          <p:val>
                                            <p:strVal val="#ppt_w"/>
                                          </p:val>
                                        </p:tav>
                                      </p:tavLst>
                                    </p:anim>
                                    <p:anim calcmode="lin" valueType="num">
                                      <p:cBhvr>
                                        <p:cTn id="10" dur="1000" fill="hold"/>
                                        <p:tgtEl>
                                          <p:spTgt spid="1843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843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843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843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hlinkClick r:id="rId2" action="ppaction://hlinkpres?slideindex=14&amp;slidetitle=Слайд 14"/>
          </p:cNvPr>
          <p:cNvSpPr>
            <a:spLocks noChangeArrowheads="1"/>
          </p:cNvSpPr>
          <p:nvPr/>
        </p:nvSpPr>
        <p:spPr bwMode="auto">
          <a:xfrm>
            <a:off x="323850" y="1054100"/>
            <a:ext cx="8424863" cy="4606925"/>
          </a:xfrm>
          <a:prstGeom prst="foldedCorner">
            <a:avLst>
              <a:gd name="adj" fmla="val 24056"/>
            </a:avLst>
          </a:prstGeom>
          <a:solidFill>
            <a:srgbClr val="00FF99"/>
          </a:solidFill>
          <a:ln w="28575">
            <a:solidFill>
              <a:srgbClr val="FF0066"/>
            </a:solidFill>
            <a:round/>
            <a:headEnd/>
            <a:tailEnd/>
          </a:ln>
        </p:spPr>
        <p:txBody>
          <a:bodyPr wrap="none" anchor="ctr"/>
          <a:lstStyle/>
          <a:p>
            <a:pPr algn="ctr">
              <a:lnSpc>
                <a:spcPct val="155000"/>
              </a:lnSpc>
            </a:pPr>
            <a:r>
              <a:rPr lang="kk-KZ" sz="2400" b="1" i="1" dirty="0">
                <a:solidFill>
                  <a:srgbClr val="FF0000"/>
                </a:solidFill>
                <a:latin typeface="Times New Roman" pitchFamily="18" charset="0"/>
                <a:cs typeface="Times New Roman" pitchFamily="18" charset="0"/>
              </a:rPr>
              <a:t>Мектеп жүйесінде өтілетін пән және сол пәндерден </a:t>
            </a:r>
          </a:p>
          <a:p>
            <a:pPr algn="ctr">
              <a:lnSpc>
                <a:spcPct val="155000"/>
              </a:lnSpc>
            </a:pPr>
            <a:r>
              <a:rPr lang="kk-KZ" sz="2400" b="1" i="1" dirty="0">
                <a:solidFill>
                  <a:srgbClr val="FF0000"/>
                </a:solidFill>
                <a:latin typeface="Times New Roman" pitchFamily="18" charset="0"/>
                <a:cs typeface="Times New Roman" pitchFamily="18" charset="0"/>
              </a:rPr>
              <a:t>оқушыларға берілетін тапсырма.</a:t>
            </a:r>
          </a:p>
          <a:p>
            <a:pPr algn="ctr">
              <a:lnSpc>
                <a:spcPct val="155000"/>
              </a:lnSpc>
            </a:pPr>
            <a:endParaRPr lang="kk-KZ" sz="1000" b="1" i="1" dirty="0">
              <a:solidFill>
                <a:srgbClr val="FF0000"/>
              </a:solidFill>
              <a:latin typeface="Times New Roman" pitchFamily="18" charset="0"/>
              <a:cs typeface="Times New Roman" pitchFamily="18" charset="0"/>
            </a:endParaRPr>
          </a:p>
          <a:p>
            <a:pPr algn="ctr">
              <a:lnSpc>
                <a:spcPct val="155000"/>
              </a:lnSpc>
            </a:pPr>
            <a:r>
              <a:rPr lang="kk-KZ" sz="2400" b="1" i="1" dirty="0">
                <a:latin typeface="Times New Roman" pitchFamily="18" charset="0"/>
                <a:cs typeface="Times New Roman" pitchFamily="18" charset="0"/>
              </a:rPr>
              <a:t>Мұғалім әдебиет сабағында  баланы  </a:t>
            </a:r>
          </a:p>
          <a:p>
            <a:pPr algn="ctr">
              <a:lnSpc>
                <a:spcPct val="155000"/>
              </a:lnSpc>
            </a:pPr>
            <a:r>
              <a:rPr lang="kk-KZ" sz="2400" b="1" i="1" dirty="0">
                <a:latin typeface="Times New Roman" pitchFamily="18" charset="0"/>
                <a:cs typeface="Times New Roman" pitchFamily="18" charset="0"/>
              </a:rPr>
              <a:t>әсемдікті ұғынуға, қоғам мен адам </a:t>
            </a:r>
          </a:p>
          <a:p>
            <a:pPr algn="ctr">
              <a:lnSpc>
                <a:spcPct val="155000"/>
              </a:lnSpc>
            </a:pPr>
            <a:r>
              <a:rPr lang="kk-KZ" sz="2400" b="1" i="1" dirty="0">
                <a:latin typeface="Times New Roman" pitchFamily="18" charset="0"/>
                <a:cs typeface="Times New Roman" pitchFamily="18" charset="0"/>
              </a:rPr>
              <a:t>арасындағы қарым – қатынастардың </a:t>
            </a:r>
          </a:p>
          <a:p>
            <a:pPr algn="ctr">
              <a:lnSpc>
                <a:spcPct val="155000"/>
              </a:lnSpc>
            </a:pPr>
            <a:r>
              <a:rPr lang="kk-KZ" sz="2400" b="1" i="1" dirty="0">
                <a:latin typeface="Times New Roman" pitchFamily="18" charset="0"/>
                <a:cs typeface="Times New Roman" pitchFamily="18" charset="0"/>
              </a:rPr>
              <a:t>сырын түсінуге үйретеді.</a:t>
            </a:r>
            <a:endParaRPr lang="ru-RU" sz="2400" b="1"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a:hlinkClick r:id="rId2" action="ppaction://hlinkpres?slideindex=14&amp;slidetitle=Слайд 14"/>
          </p:cNvPr>
          <p:cNvSpPr>
            <a:spLocks noChangeArrowheads="1"/>
          </p:cNvSpPr>
          <p:nvPr/>
        </p:nvSpPr>
        <p:spPr bwMode="auto">
          <a:xfrm>
            <a:off x="900113" y="1054100"/>
            <a:ext cx="7559675" cy="5038725"/>
          </a:xfrm>
          <a:prstGeom prst="foldedCorner">
            <a:avLst>
              <a:gd name="adj" fmla="val 13315"/>
            </a:avLst>
          </a:prstGeom>
          <a:solidFill>
            <a:srgbClr val="00FF99"/>
          </a:solidFill>
          <a:ln w="28575">
            <a:solidFill>
              <a:srgbClr val="FF0066"/>
            </a:solidFill>
            <a:round/>
            <a:headEnd/>
            <a:tailEnd/>
          </a:ln>
        </p:spPr>
        <p:txBody>
          <a:bodyPr wrap="none" anchor="ctr"/>
          <a:lstStyle/>
          <a:p>
            <a:pPr marL="342900" indent="-342900" algn="ctr">
              <a:lnSpc>
                <a:spcPct val="160000"/>
              </a:lnSpc>
              <a:buFontTx/>
              <a:buAutoNum type="arabicPeriod"/>
            </a:pPr>
            <a:r>
              <a:rPr lang="kk-KZ" sz="2800" b="1" i="1" dirty="0">
                <a:solidFill>
                  <a:srgbClr val="FF0000"/>
                </a:solidFill>
                <a:latin typeface="Times New Roman" pitchFamily="18" charset="0"/>
                <a:cs typeface="Times New Roman" pitchFamily="18" charset="0"/>
              </a:rPr>
              <a:t>Толассыз соғатын жел.</a:t>
            </a:r>
            <a:r>
              <a:rPr lang="kk-KZ" sz="2800" b="1" i="1" dirty="0">
                <a:latin typeface="Times New Roman" pitchFamily="18" charset="0"/>
                <a:cs typeface="Times New Roman" pitchFamily="18" charset="0"/>
              </a:rPr>
              <a:t> </a:t>
            </a:r>
          </a:p>
          <a:p>
            <a:pPr marL="342900" indent="-342900" algn="ctr">
              <a:lnSpc>
                <a:spcPct val="160000"/>
              </a:lnSpc>
            </a:pPr>
            <a:r>
              <a:rPr lang="kk-KZ" sz="2800" b="1" i="1" dirty="0">
                <a:latin typeface="Times New Roman" pitchFamily="18" charset="0"/>
                <a:cs typeface="Times New Roman" pitchFamily="18" charset="0"/>
              </a:rPr>
              <a:t>Тоқтамай соққан толағай </a:t>
            </a:r>
          </a:p>
          <a:p>
            <a:pPr marL="342900" indent="-342900" algn="ctr">
              <a:lnSpc>
                <a:spcPct val="160000"/>
              </a:lnSpc>
            </a:pPr>
            <a:r>
              <a:rPr lang="kk-KZ" sz="2800" b="1" i="1" dirty="0">
                <a:latin typeface="Times New Roman" pitchFamily="18" charset="0"/>
                <a:cs typeface="Times New Roman" pitchFamily="18" charset="0"/>
              </a:rPr>
              <a:t>Толастар мезгіл жеткей дүр.</a:t>
            </a:r>
          </a:p>
          <a:p>
            <a:pPr marL="342900" indent="-342900" algn="ctr">
              <a:lnSpc>
                <a:spcPct val="160000"/>
              </a:lnSpc>
            </a:pPr>
            <a:endParaRPr lang="ru-RU" sz="800" b="1" i="1" dirty="0">
              <a:latin typeface="Times New Roman" pitchFamily="18" charset="0"/>
              <a:cs typeface="Times New Roman" pitchFamily="18" charset="0"/>
            </a:endParaRPr>
          </a:p>
          <a:p>
            <a:pPr marL="342900" indent="-342900" algn="ctr">
              <a:lnSpc>
                <a:spcPct val="160000"/>
              </a:lnSpc>
            </a:pPr>
            <a:r>
              <a:rPr lang="kk-KZ" sz="2800" b="1" i="1" dirty="0">
                <a:solidFill>
                  <a:srgbClr val="FF0000"/>
                </a:solidFill>
                <a:latin typeface="Times New Roman" pitchFamily="18" charset="0"/>
                <a:cs typeface="Times New Roman" pitchFamily="18" charset="0"/>
              </a:rPr>
              <a:t>      2. / көнерген сөз /</a:t>
            </a:r>
            <a:r>
              <a:rPr lang="kk-KZ" sz="2800" b="1" i="1" dirty="0">
                <a:latin typeface="Times New Roman" pitchFamily="18" charset="0"/>
                <a:cs typeface="Times New Roman" pitchFamily="18" charset="0"/>
              </a:rPr>
              <a:t> </a:t>
            </a:r>
          </a:p>
          <a:p>
            <a:pPr marL="342900" indent="-342900" algn="ctr">
              <a:lnSpc>
                <a:spcPct val="160000"/>
              </a:lnSpc>
            </a:pPr>
            <a:r>
              <a:rPr lang="kk-KZ" sz="2800" b="1" i="1" dirty="0">
                <a:solidFill>
                  <a:srgbClr val="FF0000"/>
                </a:solidFill>
                <a:latin typeface="Times New Roman" pitchFamily="18" charset="0"/>
                <a:cs typeface="Times New Roman" pitchFamily="18" charset="0"/>
              </a:rPr>
              <a:t>Түгі жоқ, тап – тақыр, жалаңаш.</a:t>
            </a:r>
            <a:r>
              <a:rPr lang="kk-KZ" sz="2800" b="1" i="1" dirty="0">
                <a:latin typeface="Times New Roman" pitchFamily="18" charset="0"/>
                <a:cs typeface="Times New Roman" pitchFamily="18" charset="0"/>
              </a:rPr>
              <a:t> </a:t>
            </a:r>
          </a:p>
          <a:p>
            <a:pPr marL="342900" indent="-342900" algn="ctr">
              <a:lnSpc>
                <a:spcPct val="160000"/>
              </a:lnSpc>
            </a:pPr>
            <a:r>
              <a:rPr lang="kk-KZ" sz="2800" b="1" i="1" dirty="0">
                <a:latin typeface="Times New Roman" pitchFamily="18" charset="0"/>
                <a:cs typeface="Times New Roman" pitchFamily="18" charset="0"/>
              </a:rPr>
              <a:t>Тау толағай көрінер тасы кетсе.</a:t>
            </a:r>
            <a:endParaRPr lang="ru-RU" sz="2800" b="1"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ppt_x</p:attrName>
                                        </p:attrNameLst>
                                      </p:cBhvr>
                                      <p:tavLst>
                                        <p:tav tm="0">
                                          <p:val>
                                            <p:strVal val="#ppt_x-.2"/>
                                          </p:val>
                                        </p:tav>
                                        <p:tav tm="100000">
                                          <p:val>
                                            <p:strVal val="#ppt_x"/>
                                          </p:val>
                                        </p:tav>
                                      </p:tavLst>
                                    </p:anim>
                                    <p:anim calcmode="lin" valueType="num">
                                      <p:cBhvr>
                                        <p:cTn id="8" dur="1000" fill="hold"/>
                                        <p:tgtEl>
                                          <p:spTgt spid="1945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a:hlinkClick r:id="rId2" action="ppaction://hlinkpres?slideindex=14&amp;slidetitle=Слайд 14"/>
          </p:cNvPr>
          <p:cNvSpPr>
            <a:spLocks noChangeArrowheads="1"/>
          </p:cNvSpPr>
          <p:nvPr/>
        </p:nvSpPr>
        <p:spPr bwMode="auto">
          <a:xfrm>
            <a:off x="900113" y="1054100"/>
            <a:ext cx="7559675" cy="4751388"/>
          </a:xfrm>
          <a:prstGeom prst="foldedCorner">
            <a:avLst>
              <a:gd name="adj" fmla="val 24056"/>
            </a:avLst>
          </a:prstGeom>
          <a:solidFill>
            <a:srgbClr val="00FF99"/>
          </a:solidFill>
          <a:ln w="28575">
            <a:solidFill>
              <a:srgbClr val="FF0066"/>
            </a:solidFill>
            <a:round/>
            <a:headEnd/>
            <a:tailEnd/>
          </a:ln>
        </p:spPr>
        <p:txBody>
          <a:bodyPr wrap="none" anchor="ctr"/>
          <a:lstStyle/>
          <a:p>
            <a:pPr algn="ctr">
              <a:lnSpc>
                <a:spcPct val="155000"/>
              </a:lnSpc>
            </a:pPr>
            <a:r>
              <a:rPr lang="kk-KZ" sz="2800" b="1" i="1" dirty="0">
                <a:solidFill>
                  <a:srgbClr val="FF0000"/>
                </a:solidFill>
                <a:latin typeface="Times New Roman" pitchFamily="18" charset="0"/>
                <a:cs typeface="Times New Roman" pitchFamily="18" charset="0"/>
              </a:rPr>
              <a:t>Шай қайнатуға арналған, </a:t>
            </a:r>
          </a:p>
          <a:p>
            <a:pPr algn="ctr">
              <a:lnSpc>
                <a:spcPct val="155000"/>
              </a:lnSpc>
            </a:pPr>
            <a:r>
              <a:rPr lang="kk-KZ" sz="2800" b="1" i="1" dirty="0">
                <a:solidFill>
                  <a:srgbClr val="FF0000"/>
                </a:solidFill>
                <a:latin typeface="Times New Roman" pitchFamily="18" charset="0"/>
                <a:cs typeface="Times New Roman" pitchFamily="18" charset="0"/>
              </a:rPr>
              <a:t>оттығы іш жағына орналасқан</a:t>
            </a:r>
          </a:p>
          <a:p>
            <a:pPr algn="ctr">
              <a:lnSpc>
                <a:spcPct val="155000"/>
              </a:lnSpc>
            </a:pPr>
            <a:r>
              <a:rPr lang="kk-KZ" sz="2800" b="1" i="1" dirty="0">
                <a:solidFill>
                  <a:srgbClr val="FF0000"/>
                </a:solidFill>
                <a:latin typeface="Times New Roman" pitchFamily="18" charset="0"/>
                <a:cs typeface="Times New Roman" pitchFamily="18" charset="0"/>
              </a:rPr>
              <a:t> металл ыдыс.</a:t>
            </a:r>
            <a:r>
              <a:rPr lang="kk-KZ" sz="2800" b="1" i="1" dirty="0">
                <a:latin typeface="Times New Roman" pitchFamily="18" charset="0"/>
                <a:cs typeface="Times New Roman" pitchFamily="18" charset="0"/>
              </a:rPr>
              <a:t> </a:t>
            </a:r>
          </a:p>
          <a:p>
            <a:pPr algn="ctr">
              <a:lnSpc>
                <a:spcPct val="155000"/>
              </a:lnSpc>
            </a:pPr>
            <a:r>
              <a:rPr lang="kk-KZ" sz="2800" b="1" i="1" dirty="0">
                <a:latin typeface="Times New Roman" pitchFamily="18" charset="0"/>
                <a:cs typeface="Times New Roman" pitchFamily="18" charset="0"/>
              </a:rPr>
              <a:t>Әңгіме қызып отырғанда сары </a:t>
            </a:r>
          </a:p>
          <a:p>
            <a:pPr algn="ctr">
              <a:lnSpc>
                <a:spcPct val="155000"/>
              </a:lnSpc>
            </a:pPr>
            <a:r>
              <a:rPr lang="kk-KZ" sz="2800" b="1" i="1" dirty="0">
                <a:latin typeface="Times New Roman" pitchFamily="18" charset="0"/>
                <a:cs typeface="Times New Roman" pitchFamily="18" charset="0"/>
              </a:rPr>
              <a:t>самаурын да  быжылдап келіп қалды.</a:t>
            </a:r>
            <a:endParaRPr lang="ru-RU" sz="2800" b="1"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plus(in)">
                                      <p:cBhvr>
                                        <p:cTn id="7"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descr="http://s020.radikal.ru/i702/1305/cd/c776850adb9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6388" name="Picture 4" descr="http://www.kgs.ru/images/insertions/18896b.jpeg"/>
          <p:cNvPicPr>
            <a:picLocks noChangeAspect="1" noChangeArrowheads="1"/>
          </p:cNvPicPr>
          <p:nvPr/>
        </p:nvPicPr>
        <p:blipFill>
          <a:blip r:embed="rId3"/>
          <a:srcRect/>
          <a:stretch>
            <a:fillRect/>
          </a:stretch>
        </p:blipFill>
        <p:spPr bwMode="auto">
          <a:xfrm>
            <a:off x="500034" y="285728"/>
            <a:ext cx="4030601" cy="3429024"/>
          </a:xfrm>
          <a:prstGeom prst="rect">
            <a:avLst/>
          </a:prstGeom>
          <a:noFill/>
        </p:spPr>
      </p:pic>
      <p:sp>
        <p:nvSpPr>
          <p:cNvPr id="8" name="Прямоугольник 7"/>
          <p:cNvSpPr/>
          <p:nvPr/>
        </p:nvSpPr>
        <p:spPr>
          <a:xfrm rot="19880595">
            <a:off x="1738033" y="918079"/>
            <a:ext cx="1573214" cy="5000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9" name="TextBox 8"/>
          <p:cNvSpPr txBox="1"/>
          <p:nvPr/>
        </p:nvSpPr>
        <p:spPr>
          <a:xfrm rot="20037368">
            <a:off x="1756370" y="844311"/>
            <a:ext cx="1703451" cy="584775"/>
          </a:xfrm>
          <a:prstGeom prst="rect">
            <a:avLst/>
          </a:prstGeom>
          <a:noFill/>
        </p:spPr>
        <p:txBody>
          <a:bodyPr wrap="square" rtlCol="0">
            <a:spAutoFit/>
          </a:bodyPr>
          <a:lstStyle/>
          <a:p>
            <a:r>
              <a:rPr lang="kk-KZ" sz="3200" dirty="0" smtClean="0">
                <a:latin typeface="Times New Roman" pitchFamily="18" charset="0"/>
                <a:cs typeface="Times New Roman" pitchFamily="18" charset="0"/>
              </a:rPr>
              <a:t>Жарлық</a:t>
            </a:r>
            <a:endParaRPr lang="ru-RU" sz="3200" dirty="0">
              <a:latin typeface="Times New Roman" pitchFamily="18" charset="0"/>
              <a:cs typeface="Times New Roman" pitchFamily="18" charset="0"/>
            </a:endParaRPr>
          </a:p>
        </p:txBody>
      </p:sp>
      <p:pic>
        <p:nvPicPr>
          <p:cNvPr id="26626" name="Picture 2" descr="http://a-ds.ru/images/films/shot/9933_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1934" y="3129490"/>
            <a:ext cx="4857748" cy="34094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0" fill="hold"/>
                                        <p:tgtEl>
                                          <p:spTgt spid="16388"/>
                                        </p:tgtEl>
                                        <p:attrNameLst>
                                          <p:attrName>ppt_x</p:attrName>
                                        </p:attrNameLst>
                                      </p:cBhvr>
                                      <p:tavLst>
                                        <p:tav tm="0">
                                          <p:val>
                                            <p:strVal val="#ppt_x"/>
                                          </p:val>
                                        </p:tav>
                                        <p:tav tm="100000">
                                          <p:val>
                                            <p:strVal val="#ppt_x"/>
                                          </p:val>
                                        </p:tav>
                                      </p:tavLst>
                                    </p:anim>
                                    <p:anim calcmode="lin" valueType="num">
                                      <p:cBhvr additive="base">
                                        <p:cTn id="8" dur="50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mph" presetSubtype="0" fill="hold" nodeType="clickEffect">
                                  <p:stCondLst>
                                    <p:cond delay="0"/>
                                  </p:stCondLst>
                                  <p:childTnLst>
                                    <p:animClr clrSpc="hsl" dir="cw">
                                      <p:cBhvr override="childStyle">
                                        <p:cTn id="12" dur="500" fill="hold"/>
                                        <p:tgtEl>
                                          <p:spTgt spid="26626"/>
                                        </p:tgtEl>
                                        <p:attrNameLst>
                                          <p:attrName>style.color</p:attrName>
                                        </p:attrNameLst>
                                      </p:cBhvr>
                                      <p:by>
                                        <p:hsl h="0" s="12549" l="25098"/>
                                      </p:by>
                                    </p:animClr>
                                    <p:animClr clrSpc="hsl" dir="cw">
                                      <p:cBhvr>
                                        <p:cTn id="13" dur="500" fill="hold"/>
                                        <p:tgtEl>
                                          <p:spTgt spid="26626"/>
                                        </p:tgtEl>
                                        <p:attrNameLst>
                                          <p:attrName>fillcolor</p:attrName>
                                        </p:attrNameLst>
                                      </p:cBhvr>
                                      <p:by>
                                        <p:hsl h="0" s="12549" l="25098"/>
                                      </p:by>
                                    </p:animClr>
                                    <p:animClr clrSpc="hsl" dir="cw">
                                      <p:cBhvr>
                                        <p:cTn id="14" dur="500" fill="hold"/>
                                        <p:tgtEl>
                                          <p:spTgt spid="26626"/>
                                        </p:tgtEl>
                                        <p:attrNameLst>
                                          <p:attrName>stroke.color</p:attrName>
                                        </p:attrNameLst>
                                      </p:cBhvr>
                                      <p:by>
                                        <p:hsl h="0" s="12549" l="25098"/>
                                      </p:by>
                                    </p:animClr>
                                    <p:set>
                                      <p:cBhvr>
                                        <p:cTn id="15" dur="500" fill="hold"/>
                                        <p:tgtEl>
                                          <p:spTgt spid="26626"/>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4" presetClass="exit" presetSubtype="16" fill="hold" nodeType="clickEffect">
                                  <p:stCondLst>
                                    <p:cond delay="0"/>
                                  </p:stCondLst>
                                  <p:childTnLst>
                                    <p:animEffect transition="out" filter="box(in)">
                                      <p:cBhvr>
                                        <p:cTn id="19" dur="500"/>
                                        <p:tgtEl>
                                          <p:spTgt spid="26626"/>
                                        </p:tgtEl>
                                      </p:cBhvr>
                                    </p:animEffect>
                                    <p:set>
                                      <p:cBhvr>
                                        <p:cTn id="20" dur="1" fill="hold">
                                          <p:stCondLst>
                                            <p:cond delay="499"/>
                                          </p:stCondLst>
                                        </p:cTn>
                                        <p:tgtEl>
                                          <p:spTgt spid="266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a:hlinkClick r:id="rId2" action="ppaction://hlinkpres?slideindex=14&amp;slidetitle=Слайд 14"/>
          </p:cNvPr>
          <p:cNvSpPr>
            <a:spLocks noChangeArrowheads="1"/>
          </p:cNvSpPr>
          <p:nvPr/>
        </p:nvSpPr>
        <p:spPr bwMode="auto">
          <a:xfrm>
            <a:off x="900113" y="1054100"/>
            <a:ext cx="7559675" cy="4751388"/>
          </a:xfrm>
          <a:prstGeom prst="foldedCorner">
            <a:avLst>
              <a:gd name="adj" fmla="val 24056"/>
            </a:avLst>
          </a:prstGeom>
          <a:solidFill>
            <a:srgbClr val="00FF99"/>
          </a:solidFill>
          <a:ln w="28575">
            <a:solidFill>
              <a:srgbClr val="FF0066"/>
            </a:solidFill>
            <a:round/>
            <a:headEnd/>
            <a:tailEnd/>
          </a:ln>
        </p:spPr>
        <p:txBody>
          <a:bodyPr wrap="none" anchor="ctr"/>
          <a:lstStyle/>
          <a:p>
            <a:pPr algn="ctr">
              <a:lnSpc>
                <a:spcPct val="185000"/>
              </a:lnSpc>
            </a:pPr>
            <a:r>
              <a:rPr lang="kk-KZ" sz="2800" b="1" i="1" dirty="0">
                <a:latin typeface="Times New Roman" pitchFamily="18" charset="0"/>
                <a:cs typeface="Times New Roman" pitchFamily="18" charset="0"/>
              </a:rPr>
              <a:t>Техникалық аспаптар арқылы</a:t>
            </a:r>
          </a:p>
          <a:p>
            <a:pPr algn="ctr">
              <a:lnSpc>
                <a:spcPct val="185000"/>
              </a:lnSpc>
            </a:pPr>
            <a:r>
              <a:rPr lang="kk-KZ" sz="2800" b="1" i="1" dirty="0">
                <a:latin typeface="Times New Roman" pitchFamily="18" charset="0"/>
                <a:cs typeface="Times New Roman" pitchFamily="18" charset="0"/>
              </a:rPr>
              <a:t> алыстан сөйлесетін құрал.</a:t>
            </a:r>
            <a:endParaRPr lang="ru-RU" sz="4000"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ssolve">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857224" y="1500174"/>
            <a:ext cx="721520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III</a:t>
            </a:r>
            <a:r>
              <a:rPr kumimoji="0" lang="ru-RU"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36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тапсырма</a:t>
            </a:r>
            <a:r>
              <a:rPr kumimoji="0" lang="ru-RU"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kk-KZ" sz="3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3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«Ең биік мұнара» ойыны. Ең көп кірме сөз жазып және тапқан сөздеріне синоним сөз тауып жазыңыздар. </a:t>
            </a: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928662" y="1785926"/>
            <a:ext cx="750099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3600" b="1" i="0" u="none" strike="noStrike" cap="none" normalizeH="0" baseline="0" dirty="0" smtClean="0">
                <a:ln>
                  <a:noFill/>
                </a:ln>
                <a:solidFill>
                  <a:srgbClr val="00B050"/>
                </a:solidFill>
                <a:effectLst/>
                <a:latin typeface="Times New Roman" pitchFamily="18" charset="0"/>
                <a:ea typeface="Calibri" pitchFamily="34" charset="0"/>
                <a:cs typeface="Times New Roman" pitchFamily="18" charset="0"/>
              </a:rPr>
              <a:t>IV тапсырма:</a:t>
            </a:r>
            <a:endParaRPr kumimoji="0" lang="ru-RU" sz="3600" b="0" i="0" u="none" strike="noStrike" cap="none" normalizeH="0" baseline="0" dirty="0" smtClean="0">
              <a:ln>
                <a:noFill/>
              </a:ln>
              <a:solidFill>
                <a:srgbClr val="00B050"/>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sz="3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5 минуттық эссе жазу</a:t>
            </a:r>
          </a:p>
          <a:p>
            <a:pPr marL="0" marR="0" lvl="0" indent="0" algn="ctr" defTabSz="914400" rtl="0" eaLnBrk="0" fontAlgn="base" latinLnBrk="0" hangingPunct="0">
              <a:lnSpc>
                <a:spcPct val="100000"/>
              </a:lnSpc>
              <a:spcBef>
                <a:spcPct val="0"/>
              </a:spcBef>
              <a:spcAft>
                <a:spcPct val="0"/>
              </a:spcAft>
              <a:buClrTx/>
              <a:buSzTx/>
              <a:buFontTx/>
              <a:buNone/>
              <a:tabLst/>
            </a:pPr>
            <a:r>
              <a:rPr lang="kk-KZ" sz="3600" b="1" dirty="0" smtClean="0">
                <a:solidFill>
                  <a:srgbClr val="00B0F0"/>
                </a:solidFill>
                <a:latin typeface="Times New Roman" pitchFamily="18" charset="0"/>
                <a:cs typeface="Times New Roman" pitchFamily="18" charset="0"/>
              </a:rPr>
              <a:t>Қазақ тілінде кірме сөздер болмаса, тіл байлығы болар ма еді?</a:t>
            </a:r>
            <a:endParaRPr kumimoji="0" lang="kk-KZ" sz="3600" b="0" i="0" u="none" strike="noStrike" cap="none" normalizeH="0" baseline="0" dirty="0" smtClean="0">
              <a:ln>
                <a:noFill/>
              </a:ln>
              <a:solidFill>
                <a:srgbClr val="00B0F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642907" y="285727"/>
          <a:ext cx="8072495" cy="6029364"/>
        </p:xfrm>
        <a:graphic>
          <a:graphicData uri="http://schemas.openxmlformats.org/drawingml/2006/table">
            <a:tbl>
              <a:tblPr/>
              <a:tblGrid>
                <a:gridCol w="1134851"/>
                <a:gridCol w="577615"/>
                <a:gridCol w="577615"/>
                <a:gridCol w="577615"/>
                <a:gridCol w="577615"/>
                <a:gridCol w="578398"/>
                <a:gridCol w="578398"/>
                <a:gridCol w="578398"/>
                <a:gridCol w="578398"/>
                <a:gridCol w="578398"/>
                <a:gridCol w="578398"/>
                <a:gridCol w="578398"/>
                <a:gridCol w="578398"/>
              </a:tblGrid>
              <a:tr h="841148">
                <a:tc>
                  <a:txBody>
                    <a:bodyPr/>
                    <a:lstStyle/>
                    <a:p>
                      <a:pPr algn="l">
                        <a:spcAft>
                          <a:spcPts val="0"/>
                        </a:spcAft>
                      </a:pPr>
                      <a:r>
                        <a:rPr lang="kk-KZ" sz="2400" b="1" dirty="0" smtClean="0">
                          <a:solidFill>
                            <a:srgbClr val="FF0000"/>
                          </a:solidFill>
                          <a:latin typeface="Times New Roman" pitchFamily="18" charset="0"/>
                          <a:ea typeface="Calibri"/>
                          <a:cs typeface="Times New Roman" pitchFamily="18" charset="0"/>
                        </a:rPr>
                        <a:t>Мысалдар</a:t>
                      </a:r>
                      <a:endParaRPr lang="ru-RU" sz="2400" dirty="0">
                        <a:solidFill>
                          <a:srgbClr val="FF000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Тура мағына</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Омоним </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Синоним</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Көнерген сөз</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Көп мағыналы</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Ауыспалы мағына</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Табу</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Дисфемизм</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Times New Roman"/>
                          <a:cs typeface="Times New Roman" pitchFamily="18" charset="0"/>
                        </a:rPr>
                        <a:t>Эвфемизм</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Calibri"/>
                          <a:cs typeface="Times New Roman" pitchFamily="18" charset="0"/>
                        </a:rPr>
                        <a:t>Жаңа сөз</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r>
                        <a:rPr lang="kk-KZ" sz="1200" b="1" dirty="0">
                          <a:solidFill>
                            <a:srgbClr val="00B050"/>
                          </a:solidFill>
                          <a:latin typeface="Times New Roman" pitchFamily="18" charset="0"/>
                          <a:ea typeface="Calibri"/>
                          <a:cs typeface="Times New Roman" pitchFamily="18" charset="0"/>
                        </a:rPr>
                        <a:t>Кірме сөз</a:t>
                      </a:r>
                      <a:endParaRPr lang="ru-RU" sz="1200" b="1" dirty="0">
                        <a:solidFill>
                          <a:srgbClr val="00B050"/>
                        </a:solidFill>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560765">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Күннің көзі</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Уәзір  </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067871">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Әдемі, көрікті, сұлу</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dirty="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Ара </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Ерке бала</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Кілт</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Боқмұрын</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Сөзуар</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Times New Roman"/>
                          <a:cs typeface="Times New Roman" pitchFamily="18" charset="0"/>
                        </a:rPr>
                        <a:t>Сөмке</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Calibri"/>
                          <a:cs typeface="Times New Roman" pitchFamily="18" charset="0"/>
                        </a:rPr>
                        <a:t>Саяжай</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Calibri"/>
                          <a:cs typeface="Times New Roman" pitchFamily="18" charset="0"/>
                        </a:rPr>
                        <a:t>Әдебиет</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958">
                <a:tc>
                  <a:txBody>
                    <a:bodyPr/>
                    <a:lstStyle/>
                    <a:p>
                      <a:pPr algn="just">
                        <a:spcAft>
                          <a:spcPts val="0"/>
                        </a:spcAft>
                      </a:pPr>
                      <a:r>
                        <a:rPr lang="kk-KZ" sz="1600" dirty="0">
                          <a:solidFill>
                            <a:srgbClr val="00B0F0"/>
                          </a:solidFill>
                          <a:latin typeface="Times New Roman" pitchFamily="18" charset="0"/>
                          <a:ea typeface="Calibri"/>
                          <a:cs typeface="Times New Roman" pitchFamily="18" charset="0"/>
                        </a:rPr>
                        <a:t>Аймақ</a:t>
                      </a:r>
                      <a:endParaRPr lang="ru-RU" sz="1600" dirty="0">
                        <a:solidFill>
                          <a:srgbClr val="00B0F0"/>
                        </a:solidFill>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3072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642907" y="285729"/>
          <a:ext cx="8072497" cy="6286542"/>
        </p:xfrm>
        <a:graphic>
          <a:graphicData uri="http://schemas.openxmlformats.org/drawingml/2006/table">
            <a:tbl>
              <a:tblPr/>
              <a:tblGrid>
                <a:gridCol w="1222440"/>
                <a:gridCol w="622196"/>
                <a:gridCol w="622196"/>
                <a:gridCol w="622196"/>
                <a:gridCol w="622196"/>
                <a:gridCol w="623039"/>
                <a:gridCol w="623039"/>
                <a:gridCol w="623039"/>
                <a:gridCol w="623039"/>
                <a:gridCol w="623039"/>
                <a:gridCol w="623039"/>
                <a:gridCol w="623039"/>
              </a:tblGrid>
              <a:tr h="877027">
                <a:tc>
                  <a:txBody>
                    <a:bodyPr/>
                    <a:lstStyle/>
                    <a:p>
                      <a:pPr algn="l">
                        <a:spcAft>
                          <a:spcPts val="0"/>
                        </a:spcAft>
                      </a:pPr>
                      <a:r>
                        <a:rPr lang="kk-KZ" sz="2400" b="1" dirty="0" smtClean="0">
                          <a:latin typeface="Times New Roman" pitchFamily="18" charset="0"/>
                          <a:ea typeface="Calibri"/>
                          <a:cs typeface="Times New Roman" pitchFamily="18" charset="0"/>
                        </a:rPr>
                        <a:t>Мысалдар</a:t>
                      </a:r>
                      <a:endParaRPr lang="ru-RU" sz="24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Тура мағына</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Омоним </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Синоним</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Көнерген сөз</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Көп мағыналы</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Ауыспалы мағына</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Табу</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Дисфемизм</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solidFill>
                            <a:srgbClr val="000000"/>
                          </a:solidFill>
                          <a:latin typeface="Times New Roman" pitchFamily="18" charset="0"/>
                          <a:ea typeface="Times New Roman"/>
                          <a:cs typeface="Times New Roman" pitchFamily="18" charset="0"/>
                        </a:rPr>
                        <a:t>Эвфемизм</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latin typeface="Times New Roman" pitchFamily="18" charset="0"/>
                          <a:ea typeface="Calibri"/>
                          <a:cs typeface="Times New Roman" pitchFamily="18" charset="0"/>
                        </a:rPr>
                        <a:t>Жаңа сөз</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200" b="1" dirty="0">
                          <a:latin typeface="Times New Roman" pitchFamily="18" charset="0"/>
                          <a:ea typeface="Calibri"/>
                          <a:cs typeface="Times New Roman" pitchFamily="18" charset="0"/>
                        </a:rPr>
                        <a:t>Кірме сөз</a:t>
                      </a:r>
                      <a:endParaRPr lang="ru-RU" sz="1200" b="1" dirty="0">
                        <a:latin typeface="Times New Roman" pitchFamily="18" charset="0"/>
                        <a:ea typeface="Calibri"/>
                        <a:cs typeface="Times New Roman" pitchFamily="18" charset="0"/>
                      </a:endParaRPr>
                    </a:p>
                  </a:txBody>
                  <a:tcPr marL="63919" marR="6391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4684">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Күннің көзі</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Уәзір  </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342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Әдемі, көрікті, сұлу</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Ара </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Ерке бала</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Кілт</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Боқмұрын</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Сөзуар</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solidFill>
                          <a:srgbClr val="000000"/>
                        </a:solidFill>
                        <a:latin typeface="Times New Roman" pitchFamily="18" charset="0"/>
                        <a:ea typeface="Times New Roman"/>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solidFill>
                            <a:srgbClr val="000000"/>
                          </a:solidFill>
                          <a:latin typeface="Times New Roman" pitchFamily="18" charset="0"/>
                          <a:ea typeface="Times New Roman"/>
                          <a:cs typeface="Times New Roman" pitchFamily="18" charset="0"/>
                        </a:rPr>
                        <a:t>Сөмке</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b="1">
                          <a:latin typeface="Times New Roman" pitchFamily="18" charset="0"/>
                          <a:ea typeface="Calibri"/>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latin typeface="Times New Roman" pitchFamily="18" charset="0"/>
                          <a:ea typeface="Calibri"/>
                          <a:cs typeface="Times New Roman" pitchFamily="18" charset="0"/>
                        </a:rPr>
                        <a:t>Саяжай</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b="1">
                          <a:latin typeface="Times New Roman" pitchFamily="18" charset="0"/>
                          <a:ea typeface="Calibri"/>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a:latin typeface="Times New Roman" pitchFamily="18" charset="0"/>
                          <a:ea typeface="Calibri"/>
                          <a:cs typeface="Times New Roman" pitchFamily="18" charset="0"/>
                        </a:rPr>
                        <a:t>Әдебиет</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b="1">
                          <a:latin typeface="Times New Roman" pitchFamily="18" charset="0"/>
                          <a:ea typeface="Calibri"/>
                          <a:cs typeface="Times New Roman" pitchFamily="18" charset="0"/>
                        </a:rPr>
                        <a:t>+</a:t>
                      </a: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1141">
                <a:tc>
                  <a:txBody>
                    <a:bodyPr/>
                    <a:lstStyle/>
                    <a:p>
                      <a:pPr algn="just">
                        <a:spcAft>
                          <a:spcPts val="0"/>
                        </a:spcAft>
                      </a:pPr>
                      <a:r>
                        <a:rPr lang="kk-KZ" sz="1600" dirty="0">
                          <a:latin typeface="Times New Roman" pitchFamily="18" charset="0"/>
                          <a:ea typeface="Calibri"/>
                          <a:cs typeface="Times New Roman" pitchFamily="18" charset="0"/>
                        </a:rPr>
                        <a:t>Аймақ</a:t>
                      </a: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kk-KZ"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60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kk-KZ" sz="1600" b="1" dirty="0">
                          <a:latin typeface="Times New Roman" pitchFamily="18" charset="0"/>
                          <a:ea typeface="Calibri"/>
                          <a:cs typeface="Times New Roman" pitchFamily="18" charset="0"/>
                        </a:rPr>
                        <a:t>+</a:t>
                      </a:r>
                      <a:endParaRPr lang="ru-RU" sz="1600" dirty="0">
                        <a:latin typeface="Times New Roman" pitchFamily="18" charset="0"/>
                        <a:ea typeface="Calibri"/>
                        <a:cs typeface="Times New Roman" pitchFamily="18" charset="0"/>
                      </a:endParaRPr>
                    </a:p>
                  </a:txBody>
                  <a:tcPr marL="63919" marR="639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142852"/>
            <a:ext cx="6186352" cy="2308324"/>
          </a:xfrm>
          <a:prstGeom prst="rect">
            <a:avLst/>
          </a:prstGeom>
          <a:noFill/>
        </p:spPr>
        <p:txBody>
          <a:bodyPr wrap="square" lIns="91440" tIns="45720" rIns="91440" bIns="45720">
            <a:spAutoFit/>
          </a:bodyPr>
          <a:lstStyle/>
          <a:p>
            <a:pPr algn="ctr"/>
            <a:r>
              <a:rPr lang="kk-KZ"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Үйге тапсырма</a:t>
            </a:r>
            <a:endParaRPr lang="ru-RU"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1025" name="Rectangle 1"/>
          <p:cNvSpPr>
            <a:spLocks noChangeArrowheads="1"/>
          </p:cNvSpPr>
          <p:nvPr/>
        </p:nvSpPr>
        <p:spPr bwMode="auto">
          <a:xfrm>
            <a:off x="1" y="3143248"/>
            <a:ext cx="8929717"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173-жаттығу</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k-KZ"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Мәтіннен араб-парсы тілінен енген сөздерді тауып жазыңдар</a:t>
            </a:r>
            <a:endParaRPr kumimoji="0" lang="kk-KZ"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357422" y="1500174"/>
            <a:ext cx="4659866" cy="1569660"/>
          </a:xfrm>
          <a:prstGeom prst="rect">
            <a:avLst/>
          </a:prstGeom>
          <a:noFill/>
        </p:spPr>
        <p:txBody>
          <a:bodyPr wrap="none" lIns="91440" tIns="45720" rIns="91440" bIns="45720">
            <a:spAutoFit/>
          </a:bodyPr>
          <a:lstStyle/>
          <a:p>
            <a:pPr algn="ctr"/>
            <a:r>
              <a:rPr lang="kk-KZ" sz="96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rPr>
              <a:t>Бағалау</a:t>
            </a:r>
            <a:endParaRPr lang="ru-RU" sz="96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900igr.net/Detskie_prezentatsii/Biologija.Eda/Eda_5.files/slide0016_image016.jpg"/>
          <p:cNvPicPr>
            <a:picLocks noChangeAspect="1" noChangeArrowheads="1"/>
          </p:cNvPicPr>
          <p:nvPr/>
        </p:nvPicPr>
        <p:blipFill>
          <a:blip r:embed="rId2"/>
          <a:srcRect/>
          <a:stretch>
            <a:fillRect/>
          </a:stretch>
        </p:blipFill>
        <p:spPr bwMode="auto">
          <a:xfrm>
            <a:off x="0" y="142852"/>
            <a:ext cx="4357718" cy="2906691"/>
          </a:xfrm>
          <a:prstGeom prst="rect">
            <a:avLst/>
          </a:prstGeom>
          <a:noFill/>
        </p:spPr>
      </p:pic>
      <p:pic>
        <p:nvPicPr>
          <p:cNvPr id="17412" name="Picture 4" descr="http://gallery.forum-grad.ru/files/3/8/0/1/4/tarelka_1.jpg"/>
          <p:cNvPicPr>
            <a:picLocks noChangeAspect="1" noChangeArrowheads="1"/>
          </p:cNvPicPr>
          <p:nvPr/>
        </p:nvPicPr>
        <p:blipFill>
          <a:blip r:embed="rId3"/>
          <a:srcRect/>
          <a:stretch>
            <a:fillRect/>
          </a:stretch>
        </p:blipFill>
        <p:spPr bwMode="auto">
          <a:xfrm>
            <a:off x="4071934" y="3429000"/>
            <a:ext cx="4822017" cy="321467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17410"/>
                                        </p:tgtEl>
                                        <p:attrNameLst>
                                          <p:attrName>style.color</p:attrName>
                                        </p:attrNameLst>
                                      </p:cBhvr>
                                      <p:to>
                                        <a:schemeClr val="accent2"/>
                                      </p:to>
                                    </p:animClr>
                                    <p:animClr clrSpc="rgb" dir="cw">
                                      <p:cBhvr>
                                        <p:cTn id="7" dur="100" fill="hold"/>
                                        <p:tgtEl>
                                          <p:spTgt spid="17410"/>
                                        </p:tgtEl>
                                        <p:attrNameLst>
                                          <p:attrName>fillcolor</p:attrName>
                                        </p:attrNameLst>
                                      </p:cBhvr>
                                      <p:to>
                                        <a:schemeClr val="accent2"/>
                                      </p:to>
                                    </p:animClr>
                                    <p:set>
                                      <p:cBhvr>
                                        <p:cTn id="8" dur="100" fill="hold"/>
                                        <p:tgtEl>
                                          <p:spTgt spid="17410"/>
                                        </p:tgtEl>
                                        <p:attrNameLst>
                                          <p:attrName>fill.type</p:attrName>
                                        </p:attrNameLst>
                                      </p:cBhvr>
                                      <p:to>
                                        <p:strVal val="solid"/>
                                      </p:to>
                                    </p:set>
                                    <p:set>
                                      <p:cBhvr>
                                        <p:cTn id="9" dur="100" fill="hold"/>
                                        <p:tgtEl>
                                          <p:spTgt spid="17410"/>
                                        </p:tgtEl>
                                        <p:attrNameLst>
                                          <p:attrName>fill.on</p:attrName>
                                        </p:attrNameLst>
                                      </p:cBhvr>
                                      <p:to>
                                        <p:strVal val="true"/>
                                      </p:to>
                                    </p:set>
                                    <p:animRot by="120000">
                                      <p:cBhvr>
                                        <p:cTn id="10" dur="100" fill="hold">
                                          <p:stCondLst>
                                            <p:cond delay="0"/>
                                          </p:stCondLst>
                                        </p:cTn>
                                        <p:tgtEl>
                                          <p:spTgt spid="17410"/>
                                        </p:tgtEl>
                                        <p:attrNameLst>
                                          <p:attrName>r</p:attrName>
                                        </p:attrNameLst>
                                      </p:cBhvr>
                                    </p:animRot>
                                    <p:animRot by="-240000">
                                      <p:cBhvr>
                                        <p:cTn id="11" dur="200" fill="hold">
                                          <p:stCondLst>
                                            <p:cond delay="200"/>
                                          </p:stCondLst>
                                        </p:cTn>
                                        <p:tgtEl>
                                          <p:spTgt spid="17410"/>
                                        </p:tgtEl>
                                        <p:attrNameLst>
                                          <p:attrName>r</p:attrName>
                                        </p:attrNameLst>
                                      </p:cBhvr>
                                    </p:animRot>
                                    <p:animRot by="240000">
                                      <p:cBhvr>
                                        <p:cTn id="12" dur="200" fill="hold">
                                          <p:stCondLst>
                                            <p:cond delay="400"/>
                                          </p:stCondLst>
                                        </p:cTn>
                                        <p:tgtEl>
                                          <p:spTgt spid="17410"/>
                                        </p:tgtEl>
                                        <p:attrNameLst>
                                          <p:attrName>r</p:attrName>
                                        </p:attrNameLst>
                                      </p:cBhvr>
                                    </p:animRot>
                                    <p:animRot by="-240000">
                                      <p:cBhvr>
                                        <p:cTn id="13" dur="200" fill="hold">
                                          <p:stCondLst>
                                            <p:cond delay="600"/>
                                          </p:stCondLst>
                                        </p:cTn>
                                        <p:tgtEl>
                                          <p:spTgt spid="17410"/>
                                        </p:tgtEl>
                                        <p:attrNameLst>
                                          <p:attrName>r</p:attrName>
                                        </p:attrNameLst>
                                      </p:cBhvr>
                                    </p:animRot>
                                    <p:animRot by="120000">
                                      <p:cBhvr>
                                        <p:cTn id="14" dur="200" fill="hold">
                                          <p:stCondLst>
                                            <p:cond delay="800"/>
                                          </p:stCondLst>
                                        </p:cTn>
                                        <p:tgtEl>
                                          <p:spTgt spid="17410"/>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8" presetClass="entr" presetSubtype="0" accel="50000" fill="hold" nodeType="clickEffect">
                                  <p:stCondLst>
                                    <p:cond delay="0"/>
                                  </p:stCondLst>
                                  <p:childTnLst>
                                    <p:set>
                                      <p:cBhvr>
                                        <p:cTn id="18" dur="1" fill="hold">
                                          <p:stCondLst>
                                            <p:cond delay="0"/>
                                          </p:stCondLst>
                                        </p:cTn>
                                        <p:tgtEl>
                                          <p:spTgt spid="17410"/>
                                        </p:tgtEl>
                                        <p:attrNameLst>
                                          <p:attrName>style.visibility</p:attrName>
                                        </p:attrNameLst>
                                      </p:cBhvr>
                                      <p:to>
                                        <p:strVal val="visible"/>
                                      </p:to>
                                    </p:set>
                                    <p:anim calcmode="lin" valueType="num">
                                      <p:cBhvr>
                                        <p:cTn id="19" dur="1000" fill="hold"/>
                                        <p:tgtEl>
                                          <p:spTgt spid="174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17410"/>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17410"/>
                                        </p:tgtEl>
                                        <p:attrNameLst>
                                          <p:attrName>ppt_y</p:attrName>
                                        </p:attrNameLst>
                                      </p:cBhvr>
                                      <p:tavLst>
                                        <p:tav tm="0">
                                          <p:val>
                                            <p:strVal val="#ppt_y"/>
                                          </p:val>
                                        </p:tav>
                                        <p:tav tm="100000">
                                          <p:val>
                                            <p:strVal val="#ppt_y"/>
                                          </p:val>
                                        </p:tav>
                                      </p:tavLst>
                                    </p:anim>
                                    <p:animEffect transition="in" filter="fade">
                                      <p:cBhvr>
                                        <p:cTn id="22" dur="1000"/>
                                        <p:tgtEl>
                                          <p:spTgt spid="17410"/>
                                        </p:tgtEl>
                                      </p:cBhvr>
                                    </p:animEffect>
                                  </p:childTnLst>
                                </p:cTn>
                              </p:par>
                            </p:childTnLst>
                          </p:cTn>
                        </p:par>
                      </p:childTnLst>
                    </p:cTn>
                  </p:par>
                  <p:par>
                    <p:cTn id="23" fill="hold">
                      <p:stCondLst>
                        <p:cond delay="indefinite"/>
                      </p:stCondLst>
                      <p:childTnLst>
                        <p:par>
                          <p:cTn id="24" fill="hold">
                            <p:stCondLst>
                              <p:cond delay="0"/>
                            </p:stCondLst>
                            <p:childTnLst>
                              <p:par>
                                <p:cTn id="25" presetID="51" presetClass="entr" presetSubtype="0" fill="hold" nodeType="clickEffect">
                                  <p:stCondLst>
                                    <p:cond delay="0"/>
                                  </p:stCondLst>
                                  <p:childTnLst>
                                    <p:set>
                                      <p:cBhvr>
                                        <p:cTn id="26" dur="1" fill="hold">
                                          <p:stCondLst>
                                            <p:cond delay="0"/>
                                          </p:stCondLst>
                                        </p:cTn>
                                        <p:tgtEl>
                                          <p:spTgt spid="17412"/>
                                        </p:tgtEl>
                                        <p:attrNameLst>
                                          <p:attrName>style.visibility</p:attrName>
                                        </p:attrNameLst>
                                      </p:cBhvr>
                                      <p:to>
                                        <p:strVal val="visible"/>
                                      </p:to>
                                    </p:set>
                                    <p:animEffect transition="in" filter="fade">
                                      <p:cBhvr>
                                        <p:cTn id="27" dur="770" decel="100000"/>
                                        <p:tgtEl>
                                          <p:spTgt spid="17412"/>
                                        </p:tgtEl>
                                      </p:cBhvr>
                                    </p:animEffect>
                                    <p:animScale>
                                      <p:cBhvr>
                                        <p:cTn id="28" dur="770" decel="100000"/>
                                        <p:tgtEl>
                                          <p:spTgt spid="17412"/>
                                        </p:tgtEl>
                                      </p:cBhvr>
                                      <p:from x="10000" y="10000"/>
                                      <p:to x="200000" y="450000"/>
                                    </p:animScale>
                                    <p:animScale>
                                      <p:cBhvr>
                                        <p:cTn id="29" dur="1230" accel="100000" fill="hold">
                                          <p:stCondLst>
                                            <p:cond delay="770"/>
                                          </p:stCondLst>
                                        </p:cTn>
                                        <p:tgtEl>
                                          <p:spTgt spid="17412"/>
                                        </p:tgtEl>
                                      </p:cBhvr>
                                      <p:from x="200000" y="450000"/>
                                      <p:to x="100000" y="100000"/>
                                    </p:animScale>
                                    <p:set>
                                      <p:cBhvr>
                                        <p:cTn id="30" dur="770" fill="hold"/>
                                        <p:tgtEl>
                                          <p:spTgt spid="17412"/>
                                        </p:tgtEl>
                                        <p:attrNameLst>
                                          <p:attrName>ppt_x</p:attrName>
                                        </p:attrNameLst>
                                      </p:cBhvr>
                                      <p:to>
                                        <p:strVal val="(0.5)"/>
                                      </p:to>
                                    </p:set>
                                    <p:anim from="(0.5)" to="(#ppt_x)" calcmode="lin" valueType="num">
                                      <p:cBhvr>
                                        <p:cTn id="31" dur="1230" accel="100000" fill="hold">
                                          <p:stCondLst>
                                            <p:cond delay="770"/>
                                          </p:stCondLst>
                                        </p:cTn>
                                        <p:tgtEl>
                                          <p:spTgt spid="17412"/>
                                        </p:tgtEl>
                                        <p:attrNameLst>
                                          <p:attrName>ppt_x</p:attrName>
                                        </p:attrNameLst>
                                      </p:cBhvr>
                                    </p:anim>
                                    <p:set>
                                      <p:cBhvr>
                                        <p:cTn id="32" dur="770" fill="hold"/>
                                        <p:tgtEl>
                                          <p:spTgt spid="17412"/>
                                        </p:tgtEl>
                                        <p:attrNameLst>
                                          <p:attrName>ppt_y</p:attrName>
                                        </p:attrNameLst>
                                      </p:cBhvr>
                                      <p:to>
                                        <p:strVal val="(#ppt_y+0.4)"/>
                                      </p:to>
                                    </p:set>
                                    <p:anim from="(#ppt_y+0.4)" to="(#ppt_y)" calcmode="lin" valueType="num">
                                      <p:cBhvr>
                                        <p:cTn id="33" dur="1230" accel="100000" fill="hold">
                                          <p:stCondLst>
                                            <p:cond delay="770"/>
                                          </p:stCondLst>
                                        </p:cTn>
                                        <p:tgtEl>
                                          <p:spTgt spid="174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forums.simcentral.ru/ips_kernel/imag/kartinki-dlya-prezentatsiya-skachat-14654-large.jpg">
            <a:hlinkClick r:id="rId2"/>
          </p:cNvPr>
          <p:cNvPicPr>
            <a:picLocks noChangeAspect="1" noChangeArrowheads="1"/>
          </p:cNvPicPr>
          <p:nvPr/>
        </p:nvPicPr>
        <p:blipFill>
          <a:blip r:embed="rId3"/>
          <a:srcRect/>
          <a:stretch>
            <a:fillRect/>
          </a:stretch>
        </p:blipFill>
        <p:spPr bwMode="auto">
          <a:xfrm>
            <a:off x="-1" y="0"/>
            <a:ext cx="9204721" cy="7000900"/>
          </a:xfrm>
          <a:prstGeom prst="rect">
            <a:avLst/>
          </a:prstGeom>
          <a:noFill/>
        </p:spPr>
      </p:pic>
      <p:sp>
        <p:nvSpPr>
          <p:cNvPr id="6" name="Прямоугольник 5"/>
          <p:cNvSpPr/>
          <p:nvPr/>
        </p:nvSpPr>
        <p:spPr>
          <a:xfrm>
            <a:off x="0" y="1357298"/>
            <a:ext cx="9144000" cy="1754326"/>
          </a:xfrm>
          <a:prstGeom prst="rect">
            <a:avLst/>
          </a:prstGeom>
        </p:spPr>
        <p:txBody>
          <a:bodyPr wrap="square">
            <a:spAutoFit/>
          </a:bodyPr>
          <a:lstStyle/>
          <a:p>
            <a:pPr algn="ctr"/>
            <a:r>
              <a:rPr lang="kk-KZ"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Желтоқсанның жиырма үші</a:t>
            </a:r>
          </a:p>
        </p:txBody>
      </p:sp>
      <p:sp>
        <p:nvSpPr>
          <p:cNvPr id="7" name="Прямоугольник 6"/>
          <p:cNvSpPr/>
          <p:nvPr/>
        </p:nvSpPr>
        <p:spPr>
          <a:xfrm>
            <a:off x="0" y="3000372"/>
            <a:ext cx="9286908" cy="1015663"/>
          </a:xfrm>
          <a:prstGeom prst="rect">
            <a:avLst/>
          </a:prstGeom>
        </p:spPr>
        <p:txBody>
          <a:bodyPr wrap="square">
            <a:spAutoFit/>
          </a:bodyPr>
          <a:lstStyle/>
          <a:p>
            <a:pPr algn="ctr"/>
            <a:r>
              <a:rPr lang="kk-KZ"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Кірме сөздер</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tvoyrebenok.ru/images/presentation/school/b/015.jpg">
            <a:hlinkClick r:id="rId2"/>
          </p:cNvPr>
          <p:cNvPicPr>
            <a:picLocks noChangeAspect="1" noChangeArrowheads="1"/>
          </p:cNvPicPr>
          <p:nvPr/>
        </p:nvPicPr>
        <p:blipFill>
          <a:blip r:embed="rId3"/>
          <a:srcRect/>
          <a:stretch>
            <a:fillRect/>
          </a:stretch>
        </p:blipFill>
        <p:spPr bwMode="auto">
          <a:xfrm>
            <a:off x="0" y="0"/>
            <a:ext cx="9144000" cy="6888136"/>
          </a:xfrm>
          <a:prstGeom prst="rect">
            <a:avLst/>
          </a:prstGeom>
          <a:noFill/>
        </p:spPr>
      </p:pic>
      <p:sp>
        <p:nvSpPr>
          <p:cNvPr id="5" name="Прямоугольник 4"/>
          <p:cNvSpPr/>
          <p:nvPr/>
        </p:nvSpPr>
        <p:spPr>
          <a:xfrm>
            <a:off x="0" y="0"/>
            <a:ext cx="9144000" cy="1569660"/>
          </a:xfrm>
          <a:prstGeom prst="rect">
            <a:avLst/>
          </a:prstGeom>
        </p:spPr>
        <p:txBody>
          <a:bodyPr wrap="square">
            <a:spAutoFit/>
          </a:bodyPr>
          <a:lstStyle/>
          <a:p>
            <a:pPr algn="ctr"/>
            <a:r>
              <a:rPr lang="kk-KZ"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Кірме сөздер туралы</a:t>
            </a:r>
          </a:p>
          <a:p>
            <a:pPr algn="ctr"/>
            <a:r>
              <a:rPr lang="kk-KZ"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жалпы түсінік</a:t>
            </a:r>
            <a:endParaRPr lang="ru-RU" sz="4800" b="1" dirty="0">
              <a:ln w="11430"/>
              <a:solidFill>
                <a:srgbClr val="C00000"/>
              </a:solidFill>
              <a:latin typeface="Times New Roman" pitchFamily="18" charset="0"/>
              <a:cs typeface="Times New Roman" pitchFamily="18" charset="0"/>
            </a:endParaRPr>
          </a:p>
        </p:txBody>
      </p:sp>
      <p:sp>
        <p:nvSpPr>
          <p:cNvPr id="21505" name="Rectangle 1"/>
          <p:cNvSpPr>
            <a:spLocks noChangeArrowheads="1"/>
          </p:cNvSpPr>
          <p:nvPr/>
        </p:nvSpPr>
        <p:spPr bwMode="auto">
          <a:xfrm>
            <a:off x="0" y="1714488"/>
            <a:ext cx="91440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Кірме сөздер дегеніміз тілімізге басқа тілден енген сөздер. Бір тілден екінші тілге сөздердің ауысып тұруы барлық тілдерге тән құбылыс. Сөздік құрамына басқа тілден сөз енбеген тіл жоқ десе де болады. Дүние жүзіндегі түрлі </a:t>
            </a:r>
            <a:r>
              <a:rPr kumimoji="0" lang="kk-KZ"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түрлі тілдерде сөйлейтін халықтар өз ара бір -  бірімен қарым </a:t>
            </a:r>
            <a:r>
              <a:rPr kumimoji="0" lang="kk-KZ"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қатынаста болады да, бір-біріне сөз ауысады. Әрбір тілдегі басқа тілдік сөздер санының аз  я көптігі тарихи жағдайлармен тығыз байланысты.</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Өз тарихында қазақ халқы көптеген елдермен қарым </a:t>
            </a:r>
            <a:r>
              <a:rPr kumimoji="0" lang="kk-KZ"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қатынас жасап, аралас </a:t>
            </a:r>
            <a:r>
              <a:rPr kumimoji="0" lang="kk-KZ"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құралас болғаны мәлім. Соның нәтижесінде араб, парсы, монғол, орыс тілдерінен қазақ тіліне көптеген сөздер кірген.</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Қазақ тіліне енген кірме сөздердің тарихы өте ұзақ. ІХ </a:t>
            </a:r>
            <a:r>
              <a:rPr kumimoji="0" lang="kk-KZ" sz="2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kk-KZ"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Х ғасырдан бастап араб, парсы сөздері кірсе, ХІХ ғасырдан бері қарай орыс тілі арқылы келген кірме сөздердің саны өте көп.</a:t>
            </a:r>
            <a:endParaRPr kumimoji="0" lang="kk-KZ"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fade">
                                      <p:cBhvr>
                                        <p:cTn id="7" dur="2000"/>
                                        <p:tgtEl>
                                          <p:spTgt spid="21505"/>
                                        </p:tgtEl>
                                      </p:cBhvr>
                                    </p:animEffect>
                                    <p:anim calcmode="lin" valueType="num">
                                      <p:cBhvr>
                                        <p:cTn id="8" dur="2000" fill="hold"/>
                                        <p:tgtEl>
                                          <p:spTgt spid="21505"/>
                                        </p:tgtEl>
                                        <p:attrNameLst>
                                          <p:attrName>style.rotation</p:attrName>
                                        </p:attrNameLst>
                                      </p:cBhvr>
                                      <p:tavLst>
                                        <p:tav tm="0">
                                          <p:val>
                                            <p:fltVal val="720"/>
                                          </p:val>
                                        </p:tav>
                                        <p:tav tm="100000">
                                          <p:val>
                                            <p:fltVal val="0"/>
                                          </p:val>
                                        </p:tav>
                                      </p:tavLst>
                                    </p:anim>
                                    <p:anim calcmode="lin" valueType="num">
                                      <p:cBhvr>
                                        <p:cTn id="9" dur="2000" fill="hold"/>
                                        <p:tgtEl>
                                          <p:spTgt spid="21505"/>
                                        </p:tgtEl>
                                        <p:attrNameLst>
                                          <p:attrName>ppt_h</p:attrName>
                                        </p:attrNameLst>
                                      </p:cBhvr>
                                      <p:tavLst>
                                        <p:tav tm="0">
                                          <p:val>
                                            <p:fltVal val="0"/>
                                          </p:val>
                                        </p:tav>
                                        <p:tav tm="100000">
                                          <p:val>
                                            <p:strVal val="#ppt_h"/>
                                          </p:val>
                                        </p:tav>
                                      </p:tavLst>
                                    </p:anim>
                                    <p:anim calcmode="lin" valueType="num">
                                      <p:cBhvr>
                                        <p:cTn id="10" dur="2000" fill="hold"/>
                                        <p:tgtEl>
                                          <p:spTgt spid="2150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14546" y="2285992"/>
            <a:ext cx="4572000" cy="1200329"/>
          </a:xfrm>
          <a:prstGeom prst="rect">
            <a:avLst/>
          </a:prstGeom>
        </p:spPr>
        <p:txBody>
          <a:bodyPr>
            <a:spAutoFit/>
          </a:bodyPr>
          <a:lstStyle/>
          <a:p>
            <a:r>
              <a:rPr lang="kk-KZ" sz="2400" b="1" dirty="0" smtClean="0">
                <a:latin typeface="Times New Roman" pitchFamily="18" charset="0"/>
                <a:cs typeface="Times New Roman" pitchFamily="18" charset="0"/>
              </a:rPr>
              <a:t>3 минут ішінде кірме сөздер туралы қосымша мәліметпен танысып, талқылау </a:t>
            </a:r>
            <a:endParaRPr lang="ru-RU"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detsad-kitty.ru/uploads/posts/2011-06/1309189332_1-fon-1.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5" name="Прямоугольник 4"/>
          <p:cNvSpPr/>
          <p:nvPr/>
        </p:nvSpPr>
        <p:spPr>
          <a:xfrm>
            <a:off x="0" y="0"/>
            <a:ext cx="9144000" cy="1446550"/>
          </a:xfrm>
          <a:prstGeom prst="rect">
            <a:avLst/>
          </a:prstGeom>
        </p:spPr>
        <p:txBody>
          <a:bodyPr wrap="square">
            <a:spAutoFit/>
          </a:bodyPr>
          <a:lstStyle/>
          <a:p>
            <a:pPr algn="ctr"/>
            <a:r>
              <a:rPr lang="kk-KZ" sz="4400" b="1" dirty="0" smtClean="0">
                <a:solidFill>
                  <a:schemeClr val="accent6">
                    <a:lumMod val="50000"/>
                  </a:schemeClr>
                </a:solidFill>
                <a:latin typeface="Times New Roman" pitchFamily="18" charset="0"/>
              </a:rPr>
              <a:t>Араб, парсы тілінен енген </a:t>
            </a:r>
          </a:p>
          <a:p>
            <a:pPr algn="ctr"/>
            <a:r>
              <a:rPr lang="kk-KZ" sz="4400" b="1" dirty="0" smtClean="0">
                <a:solidFill>
                  <a:schemeClr val="accent6">
                    <a:lumMod val="50000"/>
                  </a:schemeClr>
                </a:solidFill>
                <a:latin typeface="Times New Roman" pitchFamily="18" charset="0"/>
              </a:rPr>
              <a:t>сөздер:</a:t>
            </a:r>
            <a:endParaRPr lang="ru-RU" sz="4400" b="1" dirty="0">
              <a:solidFill>
                <a:schemeClr val="accent6">
                  <a:lumMod val="50000"/>
                </a:schemeClr>
              </a:solidFill>
              <a:latin typeface="Times New Roman" pitchFamily="18" charset="0"/>
            </a:endParaRPr>
          </a:p>
        </p:txBody>
      </p:sp>
      <p:sp>
        <p:nvSpPr>
          <p:cNvPr id="4097" name="Rectangle 1"/>
          <p:cNvSpPr>
            <a:spLocks noChangeArrowheads="1"/>
          </p:cNvSpPr>
          <p:nvPr/>
        </p:nvSpPr>
        <p:spPr bwMode="auto">
          <a:xfrm rot="10800000" flipV="1">
            <a:off x="357157" y="1916151"/>
            <a:ext cx="807249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3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0481" name="Rectangle 1"/>
          <p:cNvSpPr>
            <a:spLocks noChangeArrowheads="1"/>
          </p:cNvSpPr>
          <p:nvPr/>
        </p:nvSpPr>
        <p:spPr bwMode="auto">
          <a:xfrm>
            <a:off x="1571604" y="1643050"/>
            <a:ext cx="65722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66750" algn="l"/>
              </a:tabLst>
            </a:pPr>
            <a:r>
              <a:rPr kumimoji="0" lang="kk-KZ" sz="32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Тәрбие, мұғалім, кітап, дәптер, емле, пән, мектеп, қағаз</a:t>
            </a:r>
            <a:r>
              <a:rPr kumimoji="0" lang="kk-KZ" sz="3200" b="1" i="1"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тарих</a:t>
            </a:r>
            <a:endParaRPr kumimoji="0" lang="kk-KZ" sz="3200" b="1"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attachments-blog.tut.by/61414/files/2012/10/016.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Прямоугольник 2"/>
          <p:cNvSpPr/>
          <p:nvPr/>
        </p:nvSpPr>
        <p:spPr>
          <a:xfrm>
            <a:off x="0" y="0"/>
            <a:ext cx="9144000" cy="1754326"/>
          </a:xfrm>
          <a:prstGeom prst="rect">
            <a:avLst/>
          </a:prstGeom>
          <a:noFill/>
        </p:spPr>
        <p:txBody>
          <a:bodyPr wrap="square" lIns="91440" tIns="45720" rIns="91440" bIns="45720">
            <a:spAutoFit/>
          </a:bodyPr>
          <a:lstStyle/>
          <a:p>
            <a:pPr algn="ctr"/>
            <a:r>
              <a:rPr lang="kk-KZ"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latin typeface="Times New Roman" pitchFamily="18" charset="0"/>
                <a:cs typeface="Times New Roman" pitchFamily="18" charset="0"/>
              </a:rPr>
              <a:t>Орыс тілінен енген сөздер</a:t>
            </a:r>
            <a:r>
              <a:rPr lang="kk-KZ"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a:t>
            </a:r>
            <a:endParaRPr lang="ru-RU"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3073" name="Rectangle 1"/>
          <p:cNvSpPr>
            <a:spLocks noChangeArrowheads="1"/>
          </p:cNvSpPr>
          <p:nvPr/>
        </p:nvSpPr>
        <p:spPr bwMode="auto">
          <a:xfrm>
            <a:off x="285720" y="1785926"/>
            <a:ext cx="8501122"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36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А) Қазан төңкерісіне дейін енген сөздер: болыс, сот, жәшік, кереует, бөтелке, кәмпит, сөмке, тұрба, т.б.</a:t>
            </a:r>
            <a:endParaRPr kumimoji="0" lang="ru-RU" sz="3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36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Ә) кеңестік дәуірде кірген термин сөздер: телефон, телеграф, автомобиль</a:t>
            </a:r>
            <a:endParaRPr kumimoji="0" lang="kk-KZ" sz="3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900113" y="404813"/>
            <a:ext cx="7337425" cy="5783262"/>
          </a:xfrm>
          <a:prstGeom prst="rect">
            <a:avLst/>
          </a:prstGeom>
          <a:noFill/>
          <a:ln w="9525">
            <a:noFill/>
            <a:miter lim="800000"/>
            <a:headEnd/>
            <a:tailEnd/>
          </a:ln>
        </p:spPr>
        <p:txBody>
          <a:bodyPr>
            <a:spAutoFit/>
          </a:bodyPr>
          <a:lstStyle/>
          <a:p>
            <a:pPr algn="ctr">
              <a:lnSpc>
                <a:spcPct val="170000"/>
              </a:lnSpc>
            </a:pPr>
            <a:r>
              <a:rPr lang="kk-KZ" sz="4400" b="1" i="1">
                <a:solidFill>
                  <a:srgbClr val="FF0000"/>
                </a:solidFill>
              </a:rPr>
              <a:t>Самолет – ұшақ</a:t>
            </a:r>
          </a:p>
          <a:p>
            <a:pPr algn="ctr">
              <a:lnSpc>
                <a:spcPct val="170000"/>
              </a:lnSpc>
            </a:pPr>
            <a:r>
              <a:rPr lang="kk-KZ" sz="4400" b="1" i="1">
                <a:solidFill>
                  <a:srgbClr val="FF0000"/>
                </a:solidFill>
              </a:rPr>
              <a:t>Вертолет – тікұшақ</a:t>
            </a:r>
          </a:p>
          <a:p>
            <a:pPr algn="ctr">
              <a:lnSpc>
                <a:spcPct val="170000"/>
              </a:lnSpc>
            </a:pPr>
            <a:r>
              <a:rPr lang="kk-KZ" sz="4400" b="1" i="1">
                <a:solidFill>
                  <a:srgbClr val="FF0000"/>
                </a:solidFill>
              </a:rPr>
              <a:t>Коллектив – ұжым</a:t>
            </a:r>
          </a:p>
          <a:p>
            <a:pPr algn="ctr">
              <a:lnSpc>
                <a:spcPct val="170000"/>
              </a:lnSpc>
            </a:pPr>
            <a:r>
              <a:rPr lang="kk-KZ" sz="4400" b="1" i="1">
                <a:solidFill>
                  <a:srgbClr val="FF0000"/>
                </a:solidFill>
              </a:rPr>
              <a:t>Герб – елтаңба</a:t>
            </a:r>
          </a:p>
          <a:p>
            <a:pPr algn="ctr">
              <a:lnSpc>
                <a:spcPct val="170000"/>
              </a:lnSpc>
            </a:pPr>
            <a:r>
              <a:rPr lang="kk-KZ" sz="4400" b="1" i="1">
                <a:solidFill>
                  <a:srgbClr val="FF0000"/>
                </a:solidFill>
              </a:rPr>
              <a:t>Гимн - әнұран</a:t>
            </a:r>
            <a:endParaRPr lang="ru-RU" sz="4400" b="1" i="1">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TotalTime>
  <Words>669</Words>
  <Application>Microsoft Office PowerPoint</Application>
  <PresentationFormat>Экран (4:3)</PresentationFormat>
  <Paragraphs>160</Paragraphs>
  <Slides>26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11</dc:creator>
  <cp:lastModifiedBy>Nurken</cp:lastModifiedBy>
  <cp:revision>39</cp:revision>
  <dcterms:created xsi:type="dcterms:W3CDTF">2013-12-17T18:05:25Z</dcterms:created>
  <dcterms:modified xsi:type="dcterms:W3CDTF">2014-01-16T17:22:42Z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453787</vt:lpwstr>
  </property>
  <property fmtid="{D5CDD505-2E9C-101B-9397-08002B2CF9AE}" name="NXPowerLiteSettings" pid="3">
    <vt:lpwstr>F7000400038000</vt:lpwstr>
  </property>
  <property fmtid="{D5CDD505-2E9C-101B-9397-08002B2CF9AE}" name="NXPowerLiteVersion" pid="4">
    <vt:lpwstr>D5.0.5</vt:lpwstr>
  </property>
</Properties>
</file>