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image/x-emf" Extension="emf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theme+xml" PartName="/ppt/theme/theme2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92" r:id="rId2"/>
    <p:sldMasterId id="2147483698" r:id="rId3"/>
  </p:sldMasterIdLst>
  <p:notesMasterIdLst>
    <p:notesMasterId r:id="rId28"/>
  </p:notesMasterIdLst>
  <p:sldIdLst>
    <p:sldId id="278" r:id="rId4"/>
    <p:sldId id="289" r:id="rId5"/>
    <p:sldId id="288" r:id="rId6"/>
    <p:sldId id="263" r:id="rId7"/>
    <p:sldId id="313" r:id="rId8"/>
    <p:sldId id="316" r:id="rId9"/>
    <p:sldId id="324" r:id="rId10"/>
    <p:sldId id="261" r:id="rId11"/>
    <p:sldId id="317" r:id="rId12"/>
    <p:sldId id="325" r:id="rId13"/>
    <p:sldId id="318" r:id="rId14"/>
    <p:sldId id="326" r:id="rId15"/>
    <p:sldId id="327" r:id="rId16"/>
    <p:sldId id="282" r:id="rId17"/>
    <p:sldId id="329" r:id="rId18"/>
    <p:sldId id="275" r:id="rId19"/>
    <p:sldId id="328" r:id="rId20"/>
    <p:sldId id="297" r:id="rId21"/>
    <p:sldId id="322" r:id="rId22"/>
    <p:sldId id="330" r:id="rId23"/>
    <p:sldId id="285" r:id="rId24"/>
    <p:sldId id="314" r:id="rId25"/>
    <p:sldId id="299" r:id="rId26"/>
    <p:sldId id="304" r:id="rId27"/>
  </p:sldIdLst>
  <p:sldSz cx="9144000" cy="6858000" type="screen4x3"/>
  <p:notesSz cx="6858000" cy="9144000"/>
  <p:defaultTextStyle>
    <a:defPPr>
      <a:defRPr lang="kk-K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00"/>
    <a:srgbClr val="000000"/>
    <a:srgbClr val="FFFF66"/>
    <a:srgbClr val="FF3300"/>
    <a:srgbClr val="FF3399"/>
    <a:srgbClr val="FF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89" autoAdjust="0"/>
    <p:restoredTop sz="97821" autoAdjust="0"/>
  </p:normalViewPr>
  <p:slideViewPr>
    <p:cSldViewPr>
      <p:cViewPr varScale="1">
        <p:scale>
          <a:sx n="116" d="100"/>
          <a:sy n="116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144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</a:defRPr>
            </a:lvl1pPr>
          </a:lstStyle>
          <a:p>
            <a:endParaRPr lang="ru-RU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/>
              </a:defRPr>
            </a:lvl1pPr>
          </a:lstStyle>
          <a:p>
            <a:fld id="{06A353AB-791F-44F4-A2B2-FA815FF101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53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973A38-3252-48E1-8C66-FC536DA09CAB}" type="slidenum">
              <a:rPr lang="ru-RU"/>
              <a:pPr/>
              <a:t>18</a:t>
            </a:fld>
            <a:endParaRPr lang="ru-RU"/>
          </a:p>
        </p:txBody>
      </p:sp>
      <p:sp>
        <p:nvSpPr>
          <p:cNvPr id="156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50433-D6CB-49BF-959F-9787DCD4C5EF}" type="slidenum">
              <a:rPr lang="ru-RU"/>
              <a:pPr/>
              <a:t>19</a:t>
            </a:fld>
            <a:endParaRPr lang="ru-RU"/>
          </a:p>
        </p:txBody>
      </p:sp>
      <p:sp>
        <p:nvSpPr>
          <p:cNvPr id="203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3C0A39-7EE9-4BCF-832E-046B66EBEC04}" type="slidenum">
              <a:rPr lang="ru-RU"/>
              <a:pPr/>
              <a:t>20</a:t>
            </a:fld>
            <a:endParaRPr lang="ru-RU"/>
          </a:p>
        </p:txBody>
      </p:sp>
      <p:sp>
        <p:nvSpPr>
          <p:cNvPr id="222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FFB307-5CB6-4040-89BC-1F78CAEC4CA6}" type="slidenum">
              <a:rPr lang="ru-RU"/>
              <a:pPr/>
              <a:t>23</a:t>
            </a:fld>
            <a:endParaRPr lang="ru-RU"/>
          </a:p>
        </p:txBody>
      </p:sp>
      <p:sp>
        <p:nvSpPr>
          <p:cNvPr id="160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kk-KZ" noProof="0" smtClean="0"/>
              <a:t>Тақырып мәнері үлгісін өңдеу үшін нұқыңыз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kk-KZ" noProof="0" smtClean="0"/>
              <a:t>Тақырыпша мәнері үлгісін өңдеуді нұқыңыз</a:t>
            </a:r>
          </a:p>
        </p:txBody>
      </p:sp>
      <p:sp>
        <p:nvSpPr>
          <p:cNvPr id="9216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B8B4C1-43F5-420E-85E9-440918EE5065}" type="slidenum">
              <a:rPr lang="kk-KZ"/>
              <a:pPr/>
              <a:t>‹#›</a:t>
            </a:fld>
            <a:endParaRPr lang="kk-KZ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</p:spTree>
  </p:cSld>
  <p:clrMapOvr>
    <a:masterClrMapping/>
  </p:clrMapOvr>
  <p:transition>
    <p:strips dir="ld"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6D89-766B-4DD6-962F-04314EB2AA1B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437309901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5E435-8513-4B4E-A3C0-2A9572482EF1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233435427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2FAA44-7E92-418A-BBFB-80BE47F1613C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458700105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63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7C024D-58F4-4CC1-9C42-EE6FAA1000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AFCCB-2C40-4DA0-8F1A-B6F87CAC08D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480871"/>
      </p:ext>
    </p:extLst>
  </p:cSld>
  <p:clrMapOvr>
    <a:masterClrMapping/>
  </p:clrMapOvr>
  <p:transition>
    <p:strips dir="ld"/>
    <p:sndAc>
      <p:endSnd/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AC064-36BB-4317-958E-F68981970F6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77859"/>
      </p:ext>
    </p:extLst>
  </p:cSld>
  <p:clrMapOvr>
    <a:masterClrMapping/>
  </p:clrMapOvr>
  <p:transition>
    <p:strips dir="ld"/>
    <p:sndAc>
      <p:endSnd/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B666A-A1F9-4BE6-8674-650E67683D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44887"/>
      </p:ext>
    </p:extLst>
  </p:cSld>
  <p:clrMapOvr>
    <a:masterClrMapping/>
  </p:clrMapOvr>
  <p:transition>
    <p:strips dir="ld"/>
    <p:sndAc>
      <p:endSnd/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6BA50-286B-4894-9C3A-CC1139C93C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75746"/>
      </p:ext>
    </p:extLst>
  </p:cSld>
  <p:clrMapOvr>
    <a:masterClrMapping/>
  </p:clrMapOvr>
  <p:transition>
    <p:strips dir="ld"/>
    <p:sndAc>
      <p:endSnd/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B3AAB-F9BD-45ED-A41E-53C31A5223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00996"/>
      </p:ext>
    </p:extLst>
  </p:cSld>
  <p:clrMapOvr>
    <a:masterClrMapping/>
  </p:clrMapOvr>
  <p:transition>
    <p:strips dir="ld"/>
    <p:sndAc>
      <p:endSnd/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5F091-A698-41A5-87C4-C37E34FB9F8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13312"/>
      </p:ext>
    </p:extLst>
  </p:cSld>
  <p:clrMapOvr>
    <a:masterClrMapping/>
  </p:clrMapOvr>
  <p:transition>
    <p:strips dir="ld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7F976-8CC9-403D-8C06-AD1A6FDDBC29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675533501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E5B43-ED5D-4C44-BCAF-60366A48F5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069266"/>
      </p:ext>
    </p:extLst>
  </p:cSld>
  <p:clrMapOvr>
    <a:masterClrMapping/>
  </p:clrMapOvr>
  <p:transition>
    <p:strips dir="ld"/>
    <p:sndAc>
      <p:endSnd/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651A9-30B2-4276-865F-C114732D7C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0954"/>
      </p:ext>
    </p:extLst>
  </p:cSld>
  <p:clrMapOvr>
    <a:masterClrMapping/>
  </p:clrMapOvr>
  <p:transition>
    <p:strips dir="ld"/>
    <p:sndAc>
      <p:endSnd/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B94BB-15AB-42B9-8737-FCA0EE935A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08737"/>
      </p:ext>
    </p:extLst>
  </p:cSld>
  <p:clrMapOvr>
    <a:masterClrMapping/>
  </p:clrMapOvr>
  <p:transition>
    <p:strips dir="ld"/>
    <p:sndAc>
      <p:endSnd/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913FF-D9B3-4539-88AE-57645C04D1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489700"/>
      </p:ext>
    </p:extLst>
  </p:cSld>
  <p:clrMapOvr>
    <a:masterClrMapping/>
  </p:clrMapOvr>
  <p:transition>
    <p:strips dir="ld"/>
    <p:sndAc>
      <p:endSnd/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945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45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945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5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945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5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945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6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946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46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946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6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6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6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946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46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946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46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46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5EC917D-61AA-43A5-9F2E-1264C55A5F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BA576-7A99-4DA0-963A-4635B3E5F3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75470"/>
      </p:ext>
    </p:extLst>
  </p:cSld>
  <p:clrMapOvr>
    <a:masterClrMapping/>
  </p:clrMapOvr>
  <p:transition>
    <p:strips dir="ld"/>
    <p:sndAc>
      <p:endSnd/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DB16A-0A61-423E-9620-0F742DE0EA1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207970"/>
      </p:ext>
    </p:extLst>
  </p:cSld>
  <p:clrMapOvr>
    <a:masterClrMapping/>
  </p:clrMapOvr>
  <p:transition>
    <p:strips dir="ld"/>
    <p:sndAc>
      <p:endSnd/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38242-C80A-4C62-A8D3-B6D2084B93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290155"/>
      </p:ext>
    </p:extLst>
  </p:cSld>
  <p:clrMapOvr>
    <a:masterClrMapping/>
  </p:clrMapOvr>
  <p:transition>
    <p:strips dir="ld"/>
    <p:sndAc>
      <p:endSnd/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D5F2-7FCD-4009-AC90-C7E876ADE13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56733"/>
      </p:ext>
    </p:extLst>
  </p:cSld>
  <p:clrMapOvr>
    <a:masterClrMapping/>
  </p:clrMapOvr>
  <p:transition>
    <p:strips dir="ld"/>
    <p:sndAc>
      <p:endSnd/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BEFF0-C540-470C-A28B-419B103D90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095642"/>
      </p:ext>
    </p:extLst>
  </p:cSld>
  <p:clrMapOvr>
    <a:masterClrMapping/>
  </p:clrMapOvr>
  <p:transition>
    <p:strips dir="ld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B0821-724D-40FC-AB0F-3C3629CD826C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1657382826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C3BEF-2E18-477E-97ED-2D3764CEE3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88547"/>
      </p:ext>
    </p:extLst>
  </p:cSld>
  <p:clrMapOvr>
    <a:masterClrMapping/>
  </p:clrMapOvr>
  <p:transition>
    <p:strips dir="ld"/>
    <p:sndAc>
      <p:endSnd/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06B4D-6746-468B-A83C-A764410078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05652"/>
      </p:ext>
    </p:extLst>
  </p:cSld>
  <p:clrMapOvr>
    <a:masterClrMapping/>
  </p:clrMapOvr>
  <p:transition>
    <p:strips dir="ld"/>
    <p:sndAc>
      <p:endSnd/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A7942-79B8-4E00-8F49-A43AA3254B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234829"/>
      </p:ext>
    </p:extLst>
  </p:cSld>
  <p:clrMapOvr>
    <a:masterClrMapping/>
  </p:clrMapOvr>
  <p:transition>
    <p:strips dir="ld"/>
    <p:sndAc>
      <p:endSnd/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B19FC-4526-4231-9707-6B21EEB647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919518"/>
      </p:ext>
    </p:extLst>
  </p:cSld>
  <p:clrMapOvr>
    <a:masterClrMapping/>
  </p:clrMapOvr>
  <p:transition>
    <p:strips dir="ld"/>
    <p:sndAc>
      <p:endSnd/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B5060-50A0-407F-96C4-32E6B6F431B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718910"/>
      </p:ext>
    </p:extLst>
  </p:cSld>
  <p:clrMapOvr>
    <a:masterClrMapping/>
  </p:clrMapOvr>
  <p:transition>
    <p:strips dir="ld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85E6A-781D-47F4-9352-286FEFC6A091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4146161222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536A4-B9B6-408C-8892-8C0C2BBBB1F1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97701131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6899E-61B6-4F72-9742-C5B18C0467C3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567367427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9E163-520F-40E6-9380-008F4FA925BA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393925314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182A1-49AF-4B8F-A9F8-07FD3E0B8B57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4243920328"/>
      </p:ext>
    </p:extLst>
  </p:cSld>
  <p:clrMapOvr>
    <a:masterClrMapping/>
  </p:clrMapOvr>
  <p:transition advTm="3400">
    <p:strips dir="ld"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F8EA1-3F8D-47F3-B998-F62B3D791BD9}" type="slidenum">
              <a:rPr lang="kk-KZ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1312018048"/>
      </p:ext>
    </p:extLst>
  </p:cSld>
  <p:clrMapOvr>
    <a:masterClrMapping/>
  </p:clrMapOvr>
  <p:transition advTm="3400">
    <p:strips dir="ld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99FF66"/>
            </a:gs>
            <a:gs pos="100000">
              <a:srgbClr val="FF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k-KZ" smtClean="0"/>
              <a:t>Тақырып мәнері үлгісін өңдеу үшін нұқыңыз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k-KZ" smtClean="0"/>
              <a:t>Мәтін мәнері үлгісін өңдеу үшін нұқыңыз</a:t>
            </a:r>
          </a:p>
          <a:p>
            <a:pPr lvl="1"/>
            <a:r>
              <a:rPr lang="kk-KZ" smtClean="0"/>
              <a:t>Екінші деңгей</a:t>
            </a:r>
          </a:p>
          <a:p>
            <a:pPr lvl="2"/>
            <a:r>
              <a:rPr lang="kk-KZ" smtClean="0"/>
              <a:t>Үшінші деңгей</a:t>
            </a:r>
          </a:p>
          <a:p>
            <a:pPr lvl="3"/>
            <a:r>
              <a:rPr lang="kk-KZ" smtClean="0"/>
              <a:t>Төртінші деңгей</a:t>
            </a:r>
          </a:p>
          <a:p>
            <a:pPr lvl="4"/>
            <a:r>
              <a:rPr lang="kk-KZ" smtClean="0"/>
              <a:t>Бесінші деңгей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kk-KZ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kk-KZ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658824E-F479-4B25-8261-677DB20D8FE9}" type="slidenum">
              <a:rPr lang="kk-KZ"/>
              <a:pPr/>
              <a:t>‹#›</a:t>
            </a:fld>
            <a:endParaRPr lang="kk-K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30" r:id="rId12"/>
  </p:sldLayoutIdLst>
  <p:transition advTm="3400">
    <p:strips dir="ld"/>
    <p:sndAc>
      <p:endSnd/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534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0A1A656-0BD6-43AA-851B-453AAE9FCD9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trips dir="ld"/>
    <p:sndAc>
      <p:endSnd/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935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935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35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935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35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935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35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935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35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935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35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935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6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6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6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936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36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36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36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36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5E91B1A-D60F-4401-B569-5708D62E4A5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>
    <p:strips dir="ld"/>
    <p:sndAc>
      <p:endSnd/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10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3400"/>
            <a:ext cx="320357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110" name="WordArt 86"/>
          <p:cNvSpPr>
            <a:spLocks noChangeArrowheads="1" noChangeShapeType="1" noTextEdit="1"/>
          </p:cNvSpPr>
          <p:nvPr/>
        </p:nvSpPr>
        <p:spPr bwMode="auto">
          <a:xfrm>
            <a:off x="684213" y="2203450"/>
            <a:ext cx="8064500" cy="21621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2000" b="1" i="1" kern="10" dirty="0">
                <a:ln w="9525">
                  <a:round/>
                  <a:headEnd/>
                  <a:tailEnd/>
                </a:ln>
                <a:solidFill>
                  <a:srgbClr val="FF0000">
                    <a:alpha val="81000"/>
                  </a:srgbClr>
                </a:solidFill>
                <a:effectLst/>
                <a:latin typeface="Times New Roman"/>
                <a:cs typeface="Times New Roman"/>
              </a:rPr>
              <a:t>Сын </a:t>
            </a:r>
            <a:r>
              <a:rPr lang="ru-RU" sz="2000" b="1" i="1" kern="10" dirty="0" err="1">
                <a:ln w="9525">
                  <a:round/>
                  <a:headEnd/>
                  <a:tailEnd/>
                </a:ln>
                <a:solidFill>
                  <a:srgbClr val="FF0000">
                    <a:alpha val="81000"/>
                  </a:srgbClr>
                </a:solidFill>
                <a:effectLst/>
                <a:latin typeface="Times New Roman"/>
                <a:cs typeface="Times New Roman"/>
              </a:rPr>
              <a:t>есімнің</a:t>
            </a:r>
            <a:r>
              <a:rPr lang="ru-RU" sz="2000" b="1" i="1" kern="10" dirty="0">
                <a:ln w="9525">
                  <a:round/>
                  <a:headEnd/>
                  <a:tailEnd/>
                </a:ln>
                <a:solidFill>
                  <a:srgbClr val="FF0000">
                    <a:alpha val="81000"/>
                  </a:srgbClr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ru-RU" sz="2000" b="1" i="1" kern="10" dirty="0" err="1">
                <a:ln w="9525">
                  <a:round/>
                  <a:headEnd/>
                  <a:tailEnd/>
                </a:ln>
                <a:solidFill>
                  <a:srgbClr val="FF0000">
                    <a:alpha val="81000"/>
                  </a:srgbClr>
                </a:solidFill>
                <a:effectLst/>
                <a:latin typeface="Times New Roman"/>
                <a:cs typeface="Times New Roman"/>
              </a:rPr>
              <a:t>түрленуі</a:t>
            </a:r>
            <a:endParaRPr lang="ru-RU" sz="2000" b="1" i="1" kern="10" dirty="0">
              <a:ln w="9525">
                <a:round/>
                <a:headEnd/>
                <a:tailEnd/>
              </a:ln>
              <a:solidFill>
                <a:srgbClr val="FF0000">
                  <a:alpha val="81000"/>
                </a:srgbClr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400"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1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WordArt 2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57610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Сын есімнің түрленуі</a:t>
            </a:r>
          </a:p>
        </p:txBody>
      </p:sp>
      <p:pic>
        <p:nvPicPr>
          <p:cNvPr id="210947" name="Picture 3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268413"/>
            <a:ext cx="2520950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949" name="Picture 5" descr="red_ap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3213100"/>
            <a:ext cx="3160713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950" name="Picture 6" descr="жжж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213100"/>
            <a:ext cx="328612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51" name="Picture 19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82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652" name="Picture 20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5" y="0"/>
            <a:ext cx="25082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653" name="Picture 21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5313" y="2587625"/>
            <a:ext cx="260350" cy="828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654" name="Picture 22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78338" y="-4010025"/>
            <a:ext cx="260350" cy="828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655" name="Rectangle 23"/>
          <p:cNvSpPr>
            <a:spLocks noChangeArrowheads="1"/>
          </p:cNvSpPr>
          <p:nvPr/>
        </p:nvSpPr>
        <p:spPr bwMode="auto">
          <a:xfrm>
            <a:off x="323850" y="2135188"/>
            <a:ext cx="8399463" cy="214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kk-KZ" sz="2700" b="1" i="1">
                <a:solidFill>
                  <a:srgbClr val="FF0000"/>
                </a:solidFill>
                <a:effectLst/>
              </a:rPr>
              <a:t>Салыстырмалы шырай</a:t>
            </a:r>
            <a:r>
              <a:rPr lang="kk-KZ" sz="2700" b="1" i="1">
                <a:effectLst/>
              </a:rPr>
              <a:t> </a:t>
            </a:r>
            <a:r>
              <a:rPr lang="kk-KZ" sz="2700" b="1" i="1">
                <a:solidFill>
                  <a:srgbClr val="FF0000"/>
                </a:solidFill>
                <a:effectLst/>
              </a:rPr>
              <a:t>–</a:t>
            </a:r>
            <a:r>
              <a:rPr lang="kk-KZ" sz="2700" b="1" i="1">
                <a:effectLst/>
              </a:rPr>
              <a:t> </a:t>
            </a:r>
            <a:r>
              <a:rPr lang="kk-KZ" sz="2700" b="1" i="1">
                <a:solidFill>
                  <a:srgbClr val="0000FF"/>
                </a:solidFill>
                <a:effectLst/>
              </a:rPr>
              <a:t>бір заттың сындық </a:t>
            </a:r>
          </a:p>
          <a:p>
            <a:pPr eaLnBrk="1" hangingPunct="1"/>
            <a:r>
              <a:rPr lang="kk-KZ" sz="2700" b="1" i="1">
                <a:solidFill>
                  <a:srgbClr val="0000FF"/>
                </a:solidFill>
                <a:effectLst/>
              </a:rPr>
              <a:t>белгісін екінші затпен салыстырғанда</a:t>
            </a:r>
          </a:p>
          <a:p>
            <a:pPr eaLnBrk="1" hangingPunct="1"/>
            <a:r>
              <a:rPr lang="kk-KZ" sz="2700" b="1" i="1">
                <a:solidFill>
                  <a:srgbClr val="0000FF"/>
                </a:solidFill>
                <a:effectLst/>
              </a:rPr>
              <a:t> кем не артық екенін білдіретін шырай түрі. </a:t>
            </a:r>
          </a:p>
          <a:p>
            <a:pPr eaLnBrk="1" hangingPunct="1"/>
            <a:endParaRPr lang="kk-KZ" sz="2700" i="1">
              <a:solidFill>
                <a:srgbClr val="0000FF"/>
              </a:solidFill>
              <a:effectLst/>
            </a:endParaRPr>
          </a:p>
          <a:p>
            <a:pPr eaLnBrk="1" hangingPunct="1"/>
            <a:r>
              <a:rPr lang="kk-KZ" sz="2700" i="1">
                <a:solidFill>
                  <a:srgbClr val="0000FF"/>
                </a:solidFill>
                <a:effectLst/>
              </a:rPr>
              <a:t>Мыс: ауырырақ, кішірек,ақшыл, жылылау.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82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019" name="Picture 3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5" y="0"/>
            <a:ext cx="25082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020" name="Picture 4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5313" y="2587625"/>
            <a:ext cx="260350" cy="828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021" name="Picture 5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78338" y="-4010025"/>
            <a:ext cx="260350" cy="828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2" name="Rectangle 6"/>
          <p:cNvSpPr>
            <a:spLocks noChangeArrowheads="1"/>
          </p:cNvSpPr>
          <p:nvPr/>
        </p:nvSpPr>
        <p:spPr bwMode="auto">
          <a:xfrm>
            <a:off x="571500" y="2093913"/>
            <a:ext cx="7961313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kk-KZ" sz="2700" b="1" i="1">
                <a:solidFill>
                  <a:srgbClr val="FF0000"/>
                </a:solidFill>
                <a:effectLst/>
              </a:rPr>
              <a:t>Күшейтпелі шырай</a:t>
            </a:r>
            <a:r>
              <a:rPr lang="kk-KZ" sz="2700" b="1" i="1">
                <a:effectLst/>
              </a:rPr>
              <a:t> </a:t>
            </a:r>
            <a:r>
              <a:rPr lang="kk-KZ" sz="2700" b="1" i="1">
                <a:solidFill>
                  <a:srgbClr val="FF0000"/>
                </a:solidFill>
                <a:effectLst/>
              </a:rPr>
              <a:t>–</a:t>
            </a:r>
            <a:r>
              <a:rPr lang="kk-KZ" sz="2700" b="1" i="1">
                <a:effectLst/>
              </a:rPr>
              <a:t> </a:t>
            </a:r>
            <a:r>
              <a:rPr lang="kk-KZ" sz="2700" b="1" i="1">
                <a:solidFill>
                  <a:srgbClr val="0000FF"/>
                </a:solidFill>
                <a:effectLst/>
              </a:rPr>
              <a:t>белгілі бір сындық </a:t>
            </a:r>
          </a:p>
          <a:p>
            <a:pPr eaLnBrk="1" hangingPunct="1"/>
            <a:r>
              <a:rPr lang="kk-KZ" sz="2700" b="1" i="1">
                <a:solidFill>
                  <a:srgbClr val="0000FF"/>
                </a:solidFill>
                <a:effectLst/>
              </a:rPr>
              <a:t>белгінің бір нәрседен өте артық не өте кем</a:t>
            </a:r>
          </a:p>
          <a:p>
            <a:pPr eaLnBrk="1" hangingPunct="1"/>
            <a:r>
              <a:rPr lang="kk-KZ" sz="2700" b="1" i="1">
                <a:solidFill>
                  <a:srgbClr val="0000FF"/>
                </a:solidFill>
                <a:effectLst/>
              </a:rPr>
              <a:t> екенін білдіретін шырайдың түрі.</a:t>
            </a:r>
          </a:p>
          <a:p>
            <a:pPr eaLnBrk="1" hangingPunct="1"/>
            <a:endParaRPr lang="kk-KZ" sz="2700" b="1" i="1">
              <a:solidFill>
                <a:srgbClr val="0000FF"/>
              </a:solidFill>
              <a:effectLst/>
            </a:endParaRPr>
          </a:p>
          <a:p>
            <a:pPr eaLnBrk="1" hangingPunct="1"/>
            <a:r>
              <a:rPr lang="kk-KZ" sz="2700" i="1">
                <a:solidFill>
                  <a:srgbClr val="0000FF"/>
                </a:solidFill>
                <a:effectLst/>
              </a:rPr>
              <a:t>Мыс: Сап-сары, өте жарық, аса маңызды.</a:t>
            </a:r>
          </a:p>
          <a:p>
            <a:pPr eaLnBrk="1" hangingPunct="1"/>
            <a:endParaRPr lang="kk-KZ" sz="2700" i="1"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42" name="Group 2"/>
          <p:cNvGrpSpPr>
            <a:grpSpLocks/>
          </p:cNvGrpSpPr>
          <p:nvPr/>
        </p:nvGrpSpPr>
        <p:grpSpPr bwMode="auto">
          <a:xfrm>
            <a:off x="144463" y="26988"/>
            <a:ext cx="8820150" cy="6858000"/>
            <a:chOff x="0" y="0"/>
            <a:chExt cx="5760" cy="4320"/>
          </a:xfrm>
        </p:grpSpPr>
        <p:pic>
          <p:nvPicPr>
            <p:cNvPr id="215043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4" y="4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44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7" y="2696"/>
              <a:ext cx="1547" cy="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45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4166" y="111"/>
              <a:ext cx="1706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46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126" y="3686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2051050" y="752475"/>
            <a:ext cx="43211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952500" algn="l"/>
              </a:tabLst>
            </a:pPr>
            <a:r>
              <a:rPr lang="kk-KZ" sz="2800" b="1" i="1">
                <a:solidFill>
                  <a:srgbClr val="FF0000"/>
                </a:solidFill>
                <a:effectLst/>
              </a:rPr>
              <a:t>Шырайдың жасалу ерекшелігі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684213" y="1916113"/>
            <a:ext cx="7777162" cy="344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kk-KZ" sz="2800" b="1" i="1">
                <a:solidFill>
                  <a:srgbClr val="0000FF"/>
                </a:solidFill>
                <a:effectLst/>
              </a:rPr>
              <a:t>Мыс: </a:t>
            </a:r>
          </a:p>
          <a:p>
            <a:pPr eaLnBrk="1" hangingPunct="1"/>
            <a:r>
              <a:rPr lang="kk-KZ" sz="2800" b="1" i="1">
                <a:solidFill>
                  <a:srgbClr val="0000FF"/>
                </a:solidFill>
                <a:effectLst/>
              </a:rPr>
              <a:t>          Үлкен-үлкенірек-аса үлкен;</a:t>
            </a:r>
            <a:r>
              <a:rPr lang="kk-KZ" sz="2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eaLnBrk="1" hangingPunct="1"/>
            <a:r>
              <a:rPr lang="kk-KZ" sz="2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  <a:r>
              <a:rPr lang="kk-KZ" sz="2800" b="1" i="1">
                <a:solidFill>
                  <a:srgbClr val="0000FF"/>
                </a:solidFill>
                <a:effectLst/>
              </a:rPr>
              <a:t>Сары-сарылау-сарғыш-өте сары, </a:t>
            </a:r>
          </a:p>
          <a:p>
            <a:pPr eaLnBrk="1" hangingPunct="1"/>
            <a:r>
              <a:rPr lang="kk-KZ" sz="2800" b="1" i="1">
                <a:solidFill>
                  <a:srgbClr val="0000FF"/>
                </a:solidFill>
                <a:effectLst/>
              </a:rPr>
              <a:t>         тым сары;</a:t>
            </a:r>
          </a:p>
          <a:p>
            <a:pPr eaLnBrk="1" hangingPunct="1"/>
            <a:endParaRPr lang="kk-KZ" sz="2800" b="1" i="1">
              <a:solidFill>
                <a:srgbClr val="0000FF"/>
              </a:solidFill>
              <a:effectLst/>
            </a:endParaRPr>
          </a:p>
          <a:p>
            <a:pPr eaLnBrk="1" hangingPunct="1"/>
            <a:r>
              <a:rPr lang="kk-KZ" sz="2400" b="1" i="1">
                <a:solidFill>
                  <a:srgbClr val="000000"/>
                </a:solidFill>
                <a:effectLst/>
              </a:rPr>
              <a:t>    </a:t>
            </a:r>
          </a:p>
          <a:p>
            <a:pPr eaLnBrk="1" hangingPunct="1"/>
            <a:r>
              <a:rPr lang="kk-KZ" sz="2400" b="1" i="1">
                <a:solidFill>
                  <a:srgbClr val="000000"/>
                </a:solidFill>
                <a:effectLst/>
              </a:rPr>
              <a:t>   </a:t>
            </a:r>
            <a:r>
              <a:rPr lang="kk-KZ" sz="2800" b="1" i="1">
                <a:solidFill>
                  <a:srgbClr val="0000FF"/>
                </a:solidFill>
                <a:effectLst/>
              </a:rPr>
              <a:t>Таулы-таулырақ-таулылау-өте таулы</a:t>
            </a:r>
          </a:p>
          <a:p>
            <a:pPr eaLnBrk="1" hangingPunct="1"/>
            <a:endParaRPr lang="kk-KZ" sz="2800" b="1" i="1">
              <a:solidFill>
                <a:srgbClr val="0000FF"/>
              </a:solidFill>
              <a:effectLst/>
            </a:endParaRPr>
          </a:p>
        </p:txBody>
      </p:sp>
      <p:sp>
        <p:nvSpPr>
          <p:cNvPr id="215049" name="Line 9"/>
          <p:cNvSpPr>
            <a:spLocks noChangeShapeType="1"/>
          </p:cNvSpPr>
          <p:nvPr/>
        </p:nvSpPr>
        <p:spPr bwMode="auto">
          <a:xfrm flipV="1">
            <a:off x="971550" y="4724400"/>
            <a:ext cx="741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395288" y="134938"/>
            <a:ext cx="973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№1</a:t>
            </a:r>
            <a:endParaRPr lang="ru-RU" sz="200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1" name="Group 11"/>
          <p:cNvGrpSpPr>
            <a:grpSpLocks/>
          </p:cNvGrpSpPr>
          <p:nvPr/>
        </p:nvGrpSpPr>
        <p:grpSpPr bwMode="auto">
          <a:xfrm>
            <a:off x="144463" y="26988"/>
            <a:ext cx="8820150" cy="6858000"/>
            <a:chOff x="0" y="0"/>
            <a:chExt cx="5760" cy="4320"/>
          </a:xfrm>
        </p:grpSpPr>
        <p:pic>
          <p:nvPicPr>
            <p:cNvPr id="133132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4" y="4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33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7" y="2696"/>
              <a:ext cx="1547" cy="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34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4166" y="111"/>
              <a:ext cx="1706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35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126" y="3686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146" name="Rectangle 26"/>
          <p:cNvSpPr>
            <a:spLocks noChangeArrowheads="1"/>
          </p:cNvSpPr>
          <p:nvPr/>
        </p:nvSpPr>
        <p:spPr bwMode="auto">
          <a:xfrm>
            <a:off x="2051050" y="752475"/>
            <a:ext cx="43211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952500" algn="l"/>
              </a:tabLst>
            </a:pPr>
            <a:r>
              <a:rPr lang="kk-KZ" sz="2800" b="1" i="1">
                <a:solidFill>
                  <a:srgbClr val="FF0000"/>
                </a:solidFill>
                <a:effectLst/>
              </a:rPr>
              <a:t>Шырайдың жасалу ерекшелігі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33154" name="Rectangle 34"/>
          <p:cNvSpPr>
            <a:spLocks noChangeArrowheads="1"/>
          </p:cNvSpPr>
          <p:nvPr/>
        </p:nvSpPr>
        <p:spPr bwMode="auto">
          <a:xfrm>
            <a:off x="684213" y="2108200"/>
            <a:ext cx="7777162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kk-KZ" sz="2800" b="1" i="1">
                <a:solidFill>
                  <a:srgbClr val="0000FF"/>
                </a:solidFill>
                <a:effectLst/>
              </a:rPr>
              <a:t>Мыс: </a:t>
            </a:r>
          </a:p>
          <a:p>
            <a:pPr eaLnBrk="1" hangingPunct="1"/>
            <a:r>
              <a:rPr lang="kk-KZ" sz="2800" b="1" i="1">
                <a:solidFill>
                  <a:srgbClr val="0000FF"/>
                </a:solidFill>
                <a:effectLst/>
              </a:rPr>
              <a:t>          а) Қызыл-дау, қызыл-ырақ,</a:t>
            </a:r>
            <a:r>
              <a:rPr lang="kk-KZ" sz="2800">
                <a:solidFill>
                  <a:srgbClr val="0000FF"/>
                </a:solidFill>
                <a:effectLst/>
              </a:rPr>
              <a:t> </a:t>
            </a:r>
          </a:p>
          <a:p>
            <a:pPr eaLnBrk="1" hangingPunct="1"/>
            <a:r>
              <a:rPr lang="kk-KZ" sz="2800">
                <a:solidFill>
                  <a:srgbClr val="0000FF"/>
                </a:solidFill>
                <a:effectLst/>
              </a:rPr>
              <a:t>                     </a:t>
            </a:r>
            <a:r>
              <a:rPr lang="kk-KZ" sz="2800" b="1" i="1">
                <a:solidFill>
                  <a:srgbClr val="0000FF"/>
                </a:solidFill>
                <a:effectLst/>
              </a:rPr>
              <a:t>Ақ-шыл, Боз-аң ;</a:t>
            </a:r>
            <a:r>
              <a:rPr lang="kk-KZ" sz="2800" b="1" i="1">
                <a:solidFill>
                  <a:srgbClr val="000000"/>
                </a:solidFill>
                <a:effectLst/>
              </a:rPr>
              <a:t>   </a:t>
            </a:r>
          </a:p>
          <a:p>
            <a:pPr eaLnBrk="1" hangingPunct="1"/>
            <a:endParaRPr lang="kk-KZ" sz="2800" b="1" i="1">
              <a:solidFill>
                <a:srgbClr val="000000"/>
              </a:solidFill>
              <a:effectLst/>
            </a:endParaRPr>
          </a:p>
          <a:p>
            <a:pPr eaLnBrk="1" hangingPunct="1"/>
            <a:r>
              <a:rPr lang="kk-KZ" sz="2800" b="1" i="1">
                <a:solidFill>
                  <a:srgbClr val="000000"/>
                </a:solidFill>
                <a:effectLst/>
              </a:rPr>
              <a:t>          </a:t>
            </a:r>
            <a:r>
              <a:rPr lang="kk-KZ" sz="2800" b="1" i="1">
                <a:solidFill>
                  <a:srgbClr val="0000FF"/>
                </a:solidFill>
                <a:effectLst/>
              </a:rPr>
              <a:t>ә) Жап-жасыл, өте жасыл,</a:t>
            </a:r>
          </a:p>
          <a:p>
            <a:pPr eaLnBrk="1" hangingPunct="1"/>
            <a:r>
              <a:rPr lang="kk-KZ" sz="2800" b="1" i="1">
                <a:solidFill>
                  <a:srgbClr val="0000FF"/>
                </a:solidFill>
                <a:effectLst/>
              </a:rPr>
              <a:t>            тым жасыл, ең жасыл.</a:t>
            </a:r>
          </a:p>
          <a:p>
            <a:pPr eaLnBrk="1" hangingPunct="1"/>
            <a:endParaRPr lang="kk-KZ" sz="2800" b="1" i="1">
              <a:solidFill>
                <a:srgbClr val="0000FF"/>
              </a:solidFill>
              <a:effectLst/>
            </a:endParaRPr>
          </a:p>
        </p:txBody>
      </p:sp>
      <p:sp>
        <p:nvSpPr>
          <p:cNvPr id="133155" name="Line 35"/>
          <p:cNvSpPr>
            <a:spLocks noChangeShapeType="1"/>
          </p:cNvSpPr>
          <p:nvPr/>
        </p:nvSpPr>
        <p:spPr bwMode="auto">
          <a:xfrm flipV="1">
            <a:off x="900113" y="3644900"/>
            <a:ext cx="741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56" name="Text Box 36"/>
          <p:cNvSpPr txBox="1">
            <a:spLocks noChangeArrowheads="1"/>
          </p:cNvSpPr>
          <p:nvPr/>
        </p:nvSpPr>
        <p:spPr bwMode="auto">
          <a:xfrm>
            <a:off x="574675" y="279400"/>
            <a:ext cx="9731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№2</a:t>
            </a:r>
            <a:endParaRPr lang="ru-RU" sz="200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AutoShape 2"/>
          <p:cNvSpPr>
            <a:spLocks noChangeAspect="1" noChangeArrowheads="1" noTextEdit="1"/>
          </p:cNvSpPr>
          <p:nvPr/>
        </p:nvSpPr>
        <p:spPr bwMode="auto">
          <a:xfrm>
            <a:off x="1042988" y="2924175"/>
            <a:ext cx="44259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66" name="Freeform 6"/>
          <p:cNvSpPr>
            <a:spLocks/>
          </p:cNvSpPr>
          <p:nvPr/>
        </p:nvSpPr>
        <p:spPr bwMode="auto">
          <a:xfrm>
            <a:off x="6753225" y="3476625"/>
            <a:ext cx="1635125" cy="1968500"/>
          </a:xfrm>
          <a:custGeom>
            <a:avLst/>
            <a:gdLst>
              <a:gd name="T0" fmla="*/ 1030 w 1030"/>
              <a:gd name="T1" fmla="*/ 124 h 1240"/>
              <a:gd name="T2" fmla="*/ 225 w 1030"/>
              <a:gd name="T3" fmla="*/ 0 h 1240"/>
              <a:gd name="T4" fmla="*/ 225 w 1030"/>
              <a:gd name="T5" fmla="*/ 0 h 1240"/>
              <a:gd name="T6" fmla="*/ 178 w 1030"/>
              <a:gd name="T7" fmla="*/ 0 h 1240"/>
              <a:gd name="T8" fmla="*/ 132 w 1030"/>
              <a:gd name="T9" fmla="*/ 8 h 1240"/>
              <a:gd name="T10" fmla="*/ 85 w 1030"/>
              <a:gd name="T11" fmla="*/ 16 h 1240"/>
              <a:gd name="T12" fmla="*/ 0 w 1030"/>
              <a:gd name="T13" fmla="*/ 1015 h 1240"/>
              <a:gd name="T14" fmla="*/ 875 w 1030"/>
              <a:gd name="T15" fmla="*/ 1240 h 1240"/>
              <a:gd name="T16" fmla="*/ 1030 w 1030"/>
              <a:gd name="T17" fmla="*/ 12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0" h="1240">
                <a:moveTo>
                  <a:pt x="1030" y="124"/>
                </a:moveTo>
                <a:lnTo>
                  <a:pt x="225" y="0"/>
                </a:lnTo>
                <a:lnTo>
                  <a:pt x="225" y="0"/>
                </a:lnTo>
                <a:lnTo>
                  <a:pt x="178" y="0"/>
                </a:lnTo>
                <a:lnTo>
                  <a:pt x="132" y="8"/>
                </a:lnTo>
                <a:lnTo>
                  <a:pt x="85" y="16"/>
                </a:lnTo>
                <a:lnTo>
                  <a:pt x="0" y="1015"/>
                </a:lnTo>
                <a:lnTo>
                  <a:pt x="875" y="1240"/>
                </a:lnTo>
                <a:lnTo>
                  <a:pt x="1030" y="124"/>
                </a:lnTo>
                <a:close/>
              </a:path>
            </a:pathLst>
          </a:custGeom>
          <a:solidFill>
            <a:srgbClr val="9E20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67" name="Freeform 7"/>
          <p:cNvSpPr>
            <a:spLocks/>
          </p:cNvSpPr>
          <p:nvPr/>
        </p:nvSpPr>
        <p:spPr bwMode="auto">
          <a:xfrm>
            <a:off x="6731000" y="3538538"/>
            <a:ext cx="1560513" cy="1955800"/>
          </a:xfrm>
          <a:custGeom>
            <a:avLst/>
            <a:gdLst>
              <a:gd name="T0" fmla="*/ 983 w 983"/>
              <a:gd name="T1" fmla="*/ 124 h 1232"/>
              <a:gd name="T2" fmla="*/ 983 w 983"/>
              <a:gd name="T3" fmla="*/ 124 h 1232"/>
              <a:gd name="T4" fmla="*/ 681 w 983"/>
              <a:gd name="T5" fmla="*/ 77 h 1232"/>
              <a:gd name="T6" fmla="*/ 170 w 983"/>
              <a:gd name="T7" fmla="*/ 0 h 1232"/>
              <a:gd name="T8" fmla="*/ 170 w 983"/>
              <a:gd name="T9" fmla="*/ 0 h 1232"/>
              <a:gd name="T10" fmla="*/ 147 w 983"/>
              <a:gd name="T11" fmla="*/ 0 h 1232"/>
              <a:gd name="T12" fmla="*/ 124 w 983"/>
              <a:gd name="T13" fmla="*/ 0 h 1232"/>
              <a:gd name="T14" fmla="*/ 108 w 983"/>
              <a:gd name="T15" fmla="*/ 8 h 1232"/>
              <a:gd name="T16" fmla="*/ 85 w 983"/>
              <a:gd name="T17" fmla="*/ 8 h 1232"/>
              <a:gd name="T18" fmla="*/ 0 w 983"/>
              <a:gd name="T19" fmla="*/ 984 h 1232"/>
              <a:gd name="T20" fmla="*/ 619 w 983"/>
              <a:gd name="T21" fmla="*/ 1232 h 1232"/>
              <a:gd name="T22" fmla="*/ 836 w 983"/>
              <a:gd name="T23" fmla="*/ 1177 h 1232"/>
              <a:gd name="T24" fmla="*/ 983 w 983"/>
              <a:gd name="T25" fmla="*/ 124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3" h="1232">
                <a:moveTo>
                  <a:pt x="983" y="124"/>
                </a:moveTo>
                <a:lnTo>
                  <a:pt x="983" y="124"/>
                </a:lnTo>
                <a:lnTo>
                  <a:pt x="681" y="77"/>
                </a:lnTo>
                <a:lnTo>
                  <a:pt x="170" y="0"/>
                </a:lnTo>
                <a:lnTo>
                  <a:pt x="170" y="0"/>
                </a:lnTo>
                <a:lnTo>
                  <a:pt x="147" y="0"/>
                </a:lnTo>
                <a:lnTo>
                  <a:pt x="124" y="0"/>
                </a:lnTo>
                <a:lnTo>
                  <a:pt x="108" y="8"/>
                </a:lnTo>
                <a:lnTo>
                  <a:pt x="85" y="8"/>
                </a:lnTo>
                <a:lnTo>
                  <a:pt x="0" y="984"/>
                </a:lnTo>
                <a:lnTo>
                  <a:pt x="619" y="1232"/>
                </a:lnTo>
                <a:lnTo>
                  <a:pt x="836" y="1177"/>
                </a:lnTo>
                <a:lnTo>
                  <a:pt x="983" y="1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68" name="Freeform 8"/>
          <p:cNvSpPr>
            <a:spLocks/>
          </p:cNvSpPr>
          <p:nvPr/>
        </p:nvSpPr>
        <p:spPr bwMode="auto">
          <a:xfrm>
            <a:off x="6786563" y="3551238"/>
            <a:ext cx="1241425" cy="1966912"/>
          </a:xfrm>
          <a:custGeom>
            <a:avLst/>
            <a:gdLst>
              <a:gd name="T0" fmla="*/ 782 w 782"/>
              <a:gd name="T1" fmla="*/ 131 h 1239"/>
              <a:gd name="T2" fmla="*/ 782 w 782"/>
              <a:gd name="T3" fmla="*/ 131 h 1239"/>
              <a:gd name="T4" fmla="*/ 162 w 782"/>
              <a:gd name="T5" fmla="*/ 31 h 1239"/>
              <a:gd name="T6" fmla="*/ 162 w 782"/>
              <a:gd name="T7" fmla="*/ 31 h 1239"/>
              <a:gd name="T8" fmla="*/ 108 w 782"/>
              <a:gd name="T9" fmla="*/ 15 h 1239"/>
              <a:gd name="T10" fmla="*/ 54 w 782"/>
              <a:gd name="T11" fmla="*/ 0 h 1239"/>
              <a:gd name="T12" fmla="*/ 0 w 782"/>
              <a:gd name="T13" fmla="*/ 914 h 1239"/>
              <a:gd name="T14" fmla="*/ 581 w 782"/>
              <a:gd name="T15" fmla="*/ 1239 h 1239"/>
              <a:gd name="T16" fmla="*/ 635 w 782"/>
              <a:gd name="T17" fmla="*/ 1216 h 1239"/>
              <a:gd name="T18" fmla="*/ 782 w 782"/>
              <a:gd name="T19" fmla="*/ 131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2" h="1239">
                <a:moveTo>
                  <a:pt x="782" y="131"/>
                </a:moveTo>
                <a:lnTo>
                  <a:pt x="782" y="131"/>
                </a:lnTo>
                <a:lnTo>
                  <a:pt x="162" y="31"/>
                </a:lnTo>
                <a:lnTo>
                  <a:pt x="162" y="31"/>
                </a:lnTo>
                <a:lnTo>
                  <a:pt x="108" y="15"/>
                </a:lnTo>
                <a:lnTo>
                  <a:pt x="54" y="0"/>
                </a:lnTo>
                <a:lnTo>
                  <a:pt x="0" y="914"/>
                </a:lnTo>
                <a:lnTo>
                  <a:pt x="581" y="1239"/>
                </a:lnTo>
                <a:lnTo>
                  <a:pt x="635" y="1216"/>
                </a:lnTo>
                <a:lnTo>
                  <a:pt x="782" y="131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69" name="Freeform 9"/>
          <p:cNvSpPr>
            <a:spLocks/>
          </p:cNvSpPr>
          <p:nvPr/>
        </p:nvSpPr>
        <p:spPr bwMode="auto">
          <a:xfrm>
            <a:off x="6762750" y="3540125"/>
            <a:ext cx="1279525" cy="2003425"/>
          </a:xfrm>
          <a:custGeom>
            <a:avLst/>
            <a:gdLst>
              <a:gd name="T0" fmla="*/ 806 w 806"/>
              <a:gd name="T1" fmla="*/ 139 h 1262"/>
              <a:gd name="T2" fmla="*/ 186 w 806"/>
              <a:gd name="T3" fmla="*/ 38 h 1262"/>
              <a:gd name="T4" fmla="*/ 186 w 806"/>
              <a:gd name="T5" fmla="*/ 38 h 1262"/>
              <a:gd name="T6" fmla="*/ 140 w 806"/>
              <a:gd name="T7" fmla="*/ 23 h 1262"/>
              <a:gd name="T8" fmla="*/ 109 w 806"/>
              <a:gd name="T9" fmla="*/ 15 h 1262"/>
              <a:gd name="T10" fmla="*/ 101 w 806"/>
              <a:gd name="T11" fmla="*/ 7 h 1262"/>
              <a:gd name="T12" fmla="*/ 101 w 806"/>
              <a:gd name="T13" fmla="*/ 0 h 1262"/>
              <a:gd name="T14" fmla="*/ 0 w 806"/>
              <a:gd name="T15" fmla="*/ 991 h 1262"/>
              <a:gd name="T16" fmla="*/ 643 w 806"/>
              <a:gd name="T17" fmla="*/ 1262 h 1262"/>
              <a:gd name="T18" fmla="*/ 806 w 806"/>
              <a:gd name="T19" fmla="*/ 139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6" h="1262">
                <a:moveTo>
                  <a:pt x="806" y="139"/>
                </a:moveTo>
                <a:lnTo>
                  <a:pt x="186" y="38"/>
                </a:lnTo>
                <a:lnTo>
                  <a:pt x="186" y="38"/>
                </a:lnTo>
                <a:lnTo>
                  <a:pt x="140" y="23"/>
                </a:lnTo>
                <a:lnTo>
                  <a:pt x="109" y="15"/>
                </a:lnTo>
                <a:lnTo>
                  <a:pt x="101" y="7"/>
                </a:lnTo>
                <a:lnTo>
                  <a:pt x="101" y="0"/>
                </a:lnTo>
                <a:lnTo>
                  <a:pt x="0" y="991"/>
                </a:lnTo>
                <a:lnTo>
                  <a:pt x="643" y="1262"/>
                </a:lnTo>
                <a:lnTo>
                  <a:pt x="806" y="139"/>
                </a:lnTo>
                <a:close/>
              </a:path>
            </a:pathLst>
          </a:custGeom>
          <a:solidFill>
            <a:srgbClr val="9E20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1" name="Freeform 11"/>
          <p:cNvSpPr>
            <a:spLocks/>
          </p:cNvSpPr>
          <p:nvPr/>
        </p:nvSpPr>
        <p:spPr bwMode="auto">
          <a:xfrm>
            <a:off x="8267700" y="2276475"/>
            <a:ext cx="49213" cy="36513"/>
          </a:xfrm>
          <a:custGeom>
            <a:avLst/>
            <a:gdLst>
              <a:gd name="T0" fmla="*/ 0 w 31"/>
              <a:gd name="T1" fmla="*/ 16 h 23"/>
              <a:gd name="T2" fmla="*/ 0 w 31"/>
              <a:gd name="T3" fmla="*/ 16 h 23"/>
              <a:gd name="T4" fmla="*/ 7 w 31"/>
              <a:gd name="T5" fmla="*/ 23 h 23"/>
              <a:gd name="T6" fmla="*/ 23 w 31"/>
              <a:gd name="T7" fmla="*/ 16 h 23"/>
              <a:gd name="T8" fmla="*/ 23 w 31"/>
              <a:gd name="T9" fmla="*/ 16 h 23"/>
              <a:gd name="T10" fmla="*/ 31 w 31"/>
              <a:gd name="T11" fmla="*/ 16 h 23"/>
              <a:gd name="T12" fmla="*/ 31 w 31"/>
              <a:gd name="T13" fmla="*/ 8 h 23"/>
              <a:gd name="T14" fmla="*/ 31 w 31"/>
              <a:gd name="T15" fmla="*/ 8 h 23"/>
              <a:gd name="T16" fmla="*/ 31 w 31"/>
              <a:gd name="T17" fmla="*/ 0 h 23"/>
              <a:gd name="T18" fmla="*/ 15 w 31"/>
              <a:gd name="T19" fmla="*/ 8 h 23"/>
              <a:gd name="T20" fmla="*/ 15 w 31"/>
              <a:gd name="T21" fmla="*/ 8 h 23"/>
              <a:gd name="T22" fmla="*/ 0 w 31"/>
              <a:gd name="T23" fmla="*/ 8 h 23"/>
              <a:gd name="T24" fmla="*/ 0 w 31"/>
              <a:gd name="T25" fmla="*/ 16 h 23"/>
              <a:gd name="T26" fmla="*/ 0 w 31"/>
              <a:gd name="T27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23">
                <a:moveTo>
                  <a:pt x="0" y="16"/>
                </a:moveTo>
                <a:lnTo>
                  <a:pt x="0" y="16"/>
                </a:lnTo>
                <a:lnTo>
                  <a:pt x="7" y="23"/>
                </a:lnTo>
                <a:lnTo>
                  <a:pt x="23" y="16"/>
                </a:lnTo>
                <a:lnTo>
                  <a:pt x="23" y="16"/>
                </a:lnTo>
                <a:lnTo>
                  <a:pt x="31" y="16"/>
                </a:lnTo>
                <a:lnTo>
                  <a:pt x="31" y="8"/>
                </a:lnTo>
                <a:lnTo>
                  <a:pt x="31" y="8"/>
                </a:lnTo>
                <a:lnTo>
                  <a:pt x="31" y="0"/>
                </a:lnTo>
                <a:lnTo>
                  <a:pt x="15" y="8"/>
                </a:lnTo>
                <a:lnTo>
                  <a:pt x="15" y="8"/>
                </a:lnTo>
                <a:lnTo>
                  <a:pt x="0" y="8"/>
                </a:lnTo>
                <a:lnTo>
                  <a:pt x="0" y="16"/>
                </a:lnTo>
                <a:lnTo>
                  <a:pt x="0" y="16"/>
                </a:lnTo>
                <a:close/>
              </a:path>
            </a:pathLst>
          </a:cu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2" name="Freeform 12"/>
          <p:cNvSpPr>
            <a:spLocks/>
          </p:cNvSpPr>
          <p:nvPr/>
        </p:nvSpPr>
        <p:spPr bwMode="auto">
          <a:xfrm>
            <a:off x="5413375" y="2028825"/>
            <a:ext cx="49213" cy="25400"/>
          </a:xfrm>
          <a:custGeom>
            <a:avLst/>
            <a:gdLst>
              <a:gd name="T0" fmla="*/ 0 w 31"/>
              <a:gd name="T1" fmla="*/ 16 h 16"/>
              <a:gd name="T2" fmla="*/ 0 w 31"/>
              <a:gd name="T3" fmla="*/ 16 h 16"/>
              <a:gd name="T4" fmla="*/ 8 w 31"/>
              <a:gd name="T5" fmla="*/ 16 h 16"/>
              <a:gd name="T6" fmla="*/ 16 w 31"/>
              <a:gd name="T7" fmla="*/ 16 h 16"/>
              <a:gd name="T8" fmla="*/ 16 w 31"/>
              <a:gd name="T9" fmla="*/ 16 h 16"/>
              <a:gd name="T10" fmla="*/ 31 w 31"/>
              <a:gd name="T11" fmla="*/ 8 h 16"/>
              <a:gd name="T12" fmla="*/ 31 w 31"/>
              <a:gd name="T13" fmla="*/ 0 h 16"/>
              <a:gd name="T14" fmla="*/ 31 w 31"/>
              <a:gd name="T15" fmla="*/ 0 h 16"/>
              <a:gd name="T16" fmla="*/ 23 w 31"/>
              <a:gd name="T17" fmla="*/ 0 h 16"/>
              <a:gd name="T18" fmla="*/ 16 w 31"/>
              <a:gd name="T19" fmla="*/ 0 h 16"/>
              <a:gd name="T20" fmla="*/ 16 w 31"/>
              <a:gd name="T21" fmla="*/ 0 h 16"/>
              <a:gd name="T22" fmla="*/ 0 w 31"/>
              <a:gd name="T23" fmla="*/ 8 h 16"/>
              <a:gd name="T24" fmla="*/ 0 w 31"/>
              <a:gd name="T25" fmla="*/ 16 h 16"/>
              <a:gd name="T26" fmla="*/ 0 w 31"/>
              <a:gd name="T2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16">
                <a:moveTo>
                  <a:pt x="0" y="16"/>
                </a:moveTo>
                <a:lnTo>
                  <a:pt x="0" y="16"/>
                </a:lnTo>
                <a:lnTo>
                  <a:pt x="8" y="16"/>
                </a:lnTo>
                <a:lnTo>
                  <a:pt x="16" y="16"/>
                </a:lnTo>
                <a:lnTo>
                  <a:pt x="16" y="16"/>
                </a:lnTo>
                <a:lnTo>
                  <a:pt x="31" y="8"/>
                </a:lnTo>
                <a:lnTo>
                  <a:pt x="31" y="0"/>
                </a:lnTo>
                <a:lnTo>
                  <a:pt x="31" y="0"/>
                </a:lnTo>
                <a:lnTo>
                  <a:pt x="23" y="0"/>
                </a:lnTo>
                <a:lnTo>
                  <a:pt x="16" y="0"/>
                </a:lnTo>
                <a:lnTo>
                  <a:pt x="16" y="0"/>
                </a:lnTo>
                <a:lnTo>
                  <a:pt x="0" y="8"/>
                </a:lnTo>
                <a:lnTo>
                  <a:pt x="0" y="16"/>
                </a:lnTo>
                <a:lnTo>
                  <a:pt x="0" y="16"/>
                </a:lnTo>
                <a:close/>
              </a:path>
            </a:pathLst>
          </a:cu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3" name="Freeform 13"/>
          <p:cNvSpPr>
            <a:spLocks/>
          </p:cNvSpPr>
          <p:nvPr/>
        </p:nvSpPr>
        <p:spPr bwMode="auto">
          <a:xfrm>
            <a:off x="6165850" y="1647825"/>
            <a:ext cx="111125" cy="49213"/>
          </a:xfrm>
          <a:custGeom>
            <a:avLst/>
            <a:gdLst>
              <a:gd name="T0" fmla="*/ 0 w 70"/>
              <a:gd name="T1" fmla="*/ 23 h 31"/>
              <a:gd name="T2" fmla="*/ 0 w 70"/>
              <a:gd name="T3" fmla="*/ 31 h 31"/>
              <a:gd name="T4" fmla="*/ 0 w 70"/>
              <a:gd name="T5" fmla="*/ 31 h 31"/>
              <a:gd name="T6" fmla="*/ 24 w 70"/>
              <a:gd name="T7" fmla="*/ 16 h 31"/>
              <a:gd name="T8" fmla="*/ 47 w 70"/>
              <a:gd name="T9" fmla="*/ 8 h 31"/>
              <a:gd name="T10" fmla="*/ 70 w 70"/>
              <a:gd name="T11" fmla="*/ 8 h 31"/>
              <a:gd name="T12" fmla="*/ 62 w 70"/>
              <a:gd name="T13" fmla="*/ 0 h 31"/>
              <a:gd name="T14" fmla="*/ 62 w 70"/>
              <a:gd name="T15" fmla="*/ 0 h 31"/>
              <a:gd name="T16" fmla="*/ 39 w 70"/>
              <a:gd name="T17" fmla="*/ 8 h 31"/>
              <a:gd name="T18" fmla="*/ 24 w 70"/>
              <a:gd name="T19" fmla="*/ 16 h 31"/>
              <a:gd name="T20" fmla="*/ 0 w 70"/>
              <a:gd name="T21" fmla="*/ 23 h 31"/>
              <a:gd name="T22" fmla="*/ 0 w 70"/>
              <a:gd name="T23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" h="31">
                <a:moveTo>
                  <a:pt x="0" y="23"/>
                </a:moveTo>
                <a:lnTo>
                  <a:pt x="0" y="31"/>
                </a:lnTo>
                <a:lnTo>
                  <a:pt x="0" y="31"/>
                </a:lnTo>
                <a:lnTo>
                  <a:pt x="24" y="16"/>
                </a:lnTo>
                <a:lnTo>
                  <a:pt x="47" y="8"/>
                </a:lnTo>
                <a:lnTo>
                  <a:pt x="70" y="8"/>
                </a:lnTo>
                <a:lnTo>
                  <a:pt x="62" y="0"/>
                </a:lnTo>
                <a:lnTo>
                  <a:pt x="62" y="0"/>
                </a:lnTo>
                <a:lnTo>
                  <a:pt x="39" y="8"/>
                </a:lnTo>
                <a:lnTo>
                  <a:pt x="24" y="16"/>
                </a:lnTo>
                <a:lnTo>
                  <a:pt x="0" y="23"/>
                </a:lnTo>
                <a:lnTo>
                  <a:pt x="0" y="23"/>
                </a:lnTo>
                <a:close/>
              </a:path>
            </a:pathLst>
          </a:custGeom>
          <a:solidFill>
            <a:srgbClr val="B02A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4" name="Freeform 14"/>
          <p:cNvSpPr>
            <a:spLocks/>
          </p:cNvSpPr>
          <p:nvPr/>
        </p:nvSpPr>
        <p:spPr bwMode="auto">
          <a:xfrm>
            <a:off x="2306638" y="4684713"/>
            <a:ext cx="1538287" cy="1784350"/>
          </a:xfrm>
          <a:custGeom>
            <a:avLst/>
            <a:gdLst>
              <a:gd name="T0" fmla="*/ 271 w 969"/>
              <a:gd name="T1" fmla="*/ 845 h 1124"/>
              <a:gd name="T2" fmla="*/ 225 w 969"/>
              <a:gd name="T3" fmla="*/ 535 h 1124"/>
              <a:gd name="T4" fmla="*/ 783 w 969"/>
              <a:gd name="T5" fmla="*/ 372 h 1124"/>
              <a:gd name="T6" fmla="*/ 752 w 969"/>
              <a:gd name="T7" fmla="*/ 318 h 1124"/>
              <a:gd name="T8" fmla="*/ 210 w 969"/>
              <a:gd name="T9" fmla="*/ 442 h 1124"/>
              <a:gd name="T10" fmla="*/ 194 w 969"/>
              <a:gd name="T11" fmla="*/ 364 h 1124"/>
              <a:gd name="T12" fmla="*/ 760 w 969"/>
              <a:gd name="T13" fmla="*/ 225 h 1124"/>
              <a:gd name="T14" fmla="*/ 667 w 969"/>
              <a:gd name="T15" fmla="*/ 0 h 1124"/>
              <a:gd name="T16" fmla="*/ 117 w 969"/>
              <a:gd name="T17" fmla="*/ 101 h 1124"/>
              <a:gd name="T18" fmla="*/ 78 w 969"/>
              <a:gd name="T19" fmla="*/ 8 h 1124"/>
              <a:gd name="T20" fmla="*/ 0 w 969"/>
              <a:gd name="T21" fmla="*/ 16 h 1124"/>
              <a:gd name="T22" fmla="*/ 186 w 969"/>
              <a:gd name="T23" fmla="*/ 945 h 1124"/>
              <a:gd name="T24" fmla="*/ 186 w 969"/>
              <a:gd name="T25" fmla="*/ 945 h 1124"/>
              <a:gd name="T26" fmla="*/ 179 w 969"/>
              <a:gd name="T27" fmla="*/ 969 h 1124"/>
              <a:gd name="T28" fmla="*/ 171 w 969"/>
              <a:gd name="T29" fmla="*/ 984 h 1124"/>
              <a:gd name="T30" fmla="*/ 171 w 969"/>
              <a:gd name="T31" fmla="*/ 1007 h 1124"/>
              <a:gd name="T32" fmla="*/ 171 w 969"/>
              <a:gd name="T33" fmla="*/ 1007 h 1124"/>
              <a:gd name="T34" fmla="*/ 179 w 969"/>
              <a:gd name="T35" fmla="*/ 1116 h 1124"/>
              <a:gd name="T36" fmla="*/ 620 w 969"/>
              <a:gd name="T37" fmla="*/ 1124 h 1124"/>
              <a:gd name="T38" fmla="*/ 969 w 969"/>
              <a:gd name="T39" fmla="*/ 976 h 1124"/>
              <a:gd name="T40" fmla="*/ 938 w 969"/>
              <a:gd name="T41" fmla="*/ 698 h 1124"/>
              <a:gd name="T42" fmla="*/ 271 w 969"/>
              <a:gd name="T43" fmla="*/ 845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9" h="1124">
                <a:moveTo>
                  <a:pt x="271" y="845"/>
                </a:moveTo>
                <a:lnTo>
                  <a:pt x="225" y="535"/>
                </a:lnTo>
                <a:lnTo>
                  <a:pt x="783" y="372"/>
                </a:lnTo>
                <a:lnTo>
                  <a:pt x="752" y="318"/>
                </a:lnTo>
                <a:lnTo>
                  <a:pt x="210" y="442"/>
                </a:lnTo>
                <a:lnTo>
                  <a:pt x="194" y="364"/>
                </a:lnTo>
                <a:lnTo>
                  <a:pt x="760" y="225"/>
                </a:lnTo>
                <a:lnTo>
                  <a:pt x="667" y="0"/>
                </a:lnTo>
                <a:lnTo>
                  <a:pt x="117" y="101"/>
                </a:lnTo>
                <a:lnTo>
                  <a:pt x="78" y="8"/>
                </a:lnTo>
                <a:lnTo>
                  <a:pt x="0" y="16"/>
                </a:lnTo>
                <a:lnTo>
                  <a:pt x="186" y="945"/>
                </a:lnTo>
                <a:lnTo>
                  <a:pt x="186" y="945"/>
                </a:lnTo>
                <a:lnTo>
                  <a:pt x="179" y="969"/>
                </a:lnTo>
                <a:lnTo>
                  <a:pt x="171" y="984"/>
                </a:lnTo>
                <a:lnTo>
                  <a:pt x="171" y="1007"/>
                </a:lnTo>
                <a:lnTo>
                  <a:pt x="171" y="1007"/>
                </a:lnTo>
                <a:lnTo>
                  <a:pt x="179" y="1116"/>
                </a:lnTo>
                <a:lnTo>
                  <a:pt x="620" y="1124"/>
                </a:lnTo>
                <a:lnTo>
                  <a:pt x="969" y="976"/>
                </a:lnTo>
                <a:lnTo>
                  <a:pt x="938" y="698"/>
                </a:lnTo>
                <a:lnTo>
                  <a:pt x="271" y="845"/>
                </a:lnTo>
                <a:close/>
              </a:path>
            </a:pathLst>
          </a:custGeom>
          <a:solidFill>
            <a:srgbClr val="814810"/>
          </a:solidFill>
          <a:ln w="476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175" name="Freeform 15"/>
          <p:cNvSpPr>
            <a:spLocks/>
          </p:cNvSpPr>
          <p:nvPr/>
        </p:nvSpPr>
        <p:spPr bwMode="auto">
          <a:xfrm>
            <a:off x="155575" y="4635500"/>
            <a:ext cx="1536700" cy="1784350"/>
          </a:xfrm>
          <a:custGeom>
            <a:avLst/>
            <a:gdLst>
              <a:gd name="T0" fmla="*/ 263 w 968"/>
              <a:gd name="T1" fmla="*/ 845 h 1124"/>
              <a:gd name="T2" fmla="*/ 217 w 968"/>
              <a:gd name="T3" fmla="*/ 535 h 1124"/>
              <a:gd name="T4" fmla="*/ 782 w 968"/>
              <a:gd name="T5" fmla="*/ 372 h 1124"/>
              <a:gd name="T6" fmla="*/ 751 w 968"/>
              <a:gd name="T7" fmla="*/ 318 h 1124"/>
              <a:gd name="T8" fmla="*/ 209 w 968"/>
              <a:gd name="T9" fmla="*/ 442 h 1124"/>
              <a:gd name="T10" fmla="*/ 194 w 968"/>
              <a:gd name="T11" fmla="*/ 364 h 1124"/>
              <a:gd name="T12" fmla="*/ 759 w 968"/>
              <a:gd name="T13" fmla="*/ 233 h 1124"/>
              <a:gd name="T14" fmla="*/ 666 w 968"/>
              <a:gd name="T15" fmla="*/ 0 h 1124"/>
              <a:gd name="T16" fmla="*/ 116 w 968"/>
              <a:gd name="T17" fmla="*/ 101 h 1124"/>
              <a:gd name="T18" fmla="*/ 77 w 968"/>
              <a:gd name="T19" fmla="*/ 8 h 1124"/>
              <a:gd name="T20" fmla="*/ 0 w 968"/>
              <a:gd name="T21" fmla="*/ 16 h 1124"/>
              <a:gd name="T22" fmla="*/ 186 w 968"/>
              <a:gd name="T23" fmla="*/ 945 h 1124"/>
              <a:gd name="T24" fmla="*/ 186 w 968"/>
              <a:gd name="T25" fmla="*/ 945 h 1124"/>
              <a:gd name="T26" fmla="*/ 178 w 968"/>
              <a:gd name="T27" fmla="*/ 969 h 1124"/>
              <a:gd name="T28" fmla="*/ 170 w 968"/>
              <a:gd name="T29" fmla="*/ 984 h 1124"/>
              <a:gd name="T30" fmla="*/ 170 w 968"/>
              <a:gd name="T31" fmla="*/ 1007 h 1124"/>
              <a:gd name="T32" fmla="*/ 170 w 968"/>
              <a:gd name="T33" fmla="*/ 1007 h 1124"/>
              <a:gd name="T34" fmla="*/ 170 w 968"/>
              <a:gd name="T35" fmla="*/ 1116 h 1124"/>
              <a:gd name="T36" fmla="*/ 620 w 968"/>
              <a:gd name="T37" fmla="*/ 1124 h 1124"/>
              <a:gd name="T38" fmla="*/ 968 w 968"/>
              <a:gd name="T39" fmla="*/ 976 h 1124"/>
              <a:gd name="T40" fmla="*/ 937 w 968"/>
              <a:gd name="T41" fmla="*/ 698 h 1124"/>
              <a:gd name="T42" fmla="*/ 263 w 968"/>
              <a:gd name="T43" fmla="*/ 845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8" h="1124">
                <a:moveTo>
                  <a:pt x="263" y="845"/>
                </a:moveTo>
                <a:lnTo>
                  <a:pt x="217" y="535"/>
                </a:lnTo>
                <a:lnTo>
                  <a:pt x="782" y="372"/>
                </a:lnTo>
                <a:lnTo>
                  <a:pt x="751" y="318"/>
                </a:lnTo>
                <a:lnTo>
                  <a:pt x="209" y="442"/>
                </a:lnTo>
                <a:lnTo>
                  <a:pt x="194" y="364"/>
                </a:lnTo>
                <a:lnTo>
                  <a:pt x="759" y="233"/>
                </a:lnTo>
                <a:lnTo>
                  <a:pt x="666" y="0"/>
                </a:lnTo>
                <a:lnTo>
                  <a:pt x="116" y="101"/>
                </a:lnTo>
                <a:lnTo>
                  <a:pt x="77" y="8"/>
                </a:lnTo>
                <a:lnTo>
                  <a:pt x="0" y="16"/>
                </a:lnTo>
                <a:lnTo>
                  <a:pt x="186" y="945"/>
                </a:lnTo>
                <a:lnTo>
                  <a:pt x="186" y="945"/>
                </a:lnTo>
                <a:lnTo>
                  <a:pt x="178" y="969"/>
                </a:lnTo>
                <a:lnTo>
                  <a:pt x="170" y="984"/>
                </a:lnTo>
                <a:lnTo>
                  <a:pt x="170" y="1007"/>
                </a:lnTo>
                <a:lnTo>
                  <a:pt x="170" y="1007"/>
                </a:lnTo>
                <a:lnTo>
                  <a:pt x="170" y="1116"/>
                </a:lnTo>
                <a:lnTo>
                  <a:pt x="620" y="1124"/>
                </a:lnTo>
                <a:lnTo>
                  <a:pt x="968" y="976"/>
                </a:lnTo>
                <a:lnTo>
                  <a:pt x="937" y="698"/>
                </a:lnTo>
                <a:lnTo>
                  <a:pt x="263" y="845"/>
                </a:lnTo>
                <a:close/>
              </a:path>
            </a:pathLst>
          </a:custGeom>
          <a:solidFill>
            <a:srgbClr val="814810"/>
          </a:solidFill>
          <a:ln w="444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176" name="Freeform 16"/>
          <p:cNvSpPr>
            <a:spLocks/>
          </p:cNvSpPr>
          <p:nvPr/>
        </p:nvSpPr>
        <p:spPr bwMode="auto">
          <a:xfrm>
            <a:off x="2676525" y="4906963"/>
            <a:ext cx="700088" cy="1020762"/>
          </a:xfrm>
          <a:custGeom>
            <a:avLst/>
            <a:gdLst>
              <a:gd name="T0" fmla="*/ 434 w 441"/>
              <a:gd name="T1" fmla="*/ 8 h 643"/>
              <a:gd name="T2" fmla="*/ 434 w 441"/>
              <a:gd name="T3" fmla="*/ 8 h 643"/>
              <a:gd name="T4" fmla="*/ 418 w 441"/>
              <a:gd name="T5" fmla="*/ 0 h 643"/>
              <a:gd name="T6" fmla="*/ 403 w 441"/>
              <a:gd name="T7" fmla="*/ 0 h 643"/>
              <a:gd name="T8" fmla="*/ 364 w 441"/>
              <a:gd name="T9" fmla="*/ 8 h 643"/>
              <a:gd name="T10" fmla="*/ 325 w 441"/>
              <a:gd name="T11" fmla="*/ 23 h 643"/>
              <a:gd name="T12" fmla="*/ 325 w 441"/>
              <a:gd name="T13" fmla="*/ 23 h 643"/>
              <a:gd name="T14" fmla="*/ 271 w 441"/>
              <a:gd name="T15" fmla="*/ 62 h 643"/>
              <a:gd name="T16" fmla="*/ 217 w 441"/>
              <a:gd name="T17" fmla="*/ 116 h 643"/>
              <a:gd name="T18" fmla="*/ 170 w 441"/>
              <a:gd name="T19" fmla="*/ 178 h 643"/>
              <a:gd name="T20" fmla="*/ 124 w 441"/>
              <a:gd name="T21" fmla="*/ 256 h 643"/>
              <a:gd name="T22" fmla="*/ 85 w 441"/>
              <a:gd name="T23" fmla="*/ 341 h 643"/>
              <a:gd name="T24" fmla="*/ 54 w 441"/>
              <a:gd name="T25" fmla="*/ 434 h 643"/>
              <a:gd name="T26" fmla="*/ 23 w 441"/>
              <a:gd name="T27" fmla="*/ 535 h 643"/>
              <a:gd name="T28" fmla="*/ 0 w 441"/>
              <a:gd name="T29" fmla="*/ 643 h 643"/>
              <a:gd name="T30" fmla="*/ 0 w 441"/>
              <a:gd name="T31" fmla="*/ 643 h 643"/>
              <a:gd name="T32" fmla="*/ 46 w 441"/>
              <a:gd name="T33" fmla="*/ 635 h 643"/>
              <a:gd name="T34" fmla="*/ 77 w 441"/>
              <a:gd name="T35" fmla="*/ 628 h 643"/>
              <a:gd name="T36" fmla="*/ 155 w 441"/>
              <a:gd name="T37" fmla="*/ 620 h 643"/>
              <a:gd name="T38" fmla="*/ 155 w 441"/>
              <a:gd name="T39" fmla="*/ 620 h 643"/>
              <a:gd name="T40" fmla="*/ 341 w 441"/>
              <a:gd name="T41" fmla="*/ 279 h 643"/>
              <a:gd name="T42" fmla="*/ 387 w 441"/>
              <a:gd name="T43" fmla="*/ 186 h 643"/>
              <a:gd name="T44" fmla="*/ 426 w 441"/>
              <a:gd name="T45" fmla="*/ 101 h 643"/>
              <a:gd name="T46" fmla="*/ 441 w 441"/>
              <a:gd name="T47" fmla="*/ 39 h 643"/>
              <a:gd name="T48" fmla="*/ 441 w 441"/>
              <a:gd name="T49" fmla="*/ 16 h 643"/>
              <a:gd name="T50" fmla="*/ 434 w 441"/>
              <a:gd name="T51" fmla="*/ 8 h 643"/>
              <a:gd name="T52" fmla="*/ 434 w 441"/>
              <a:gd name="T53" fmla="*/ 8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1" h="643">
                <a:moveTo>
                  <a:pt x="434" y="8"/>
                </a:moveTo>
                <a:lnTo>
                  <a:pt x="434" y="8"/>
                </a:lnTo>
                <a:lnTo>
                  <a:pt x="418" y="0"/>
                </a:lnTo>
                <a:lnTo>
                  <a:pt x="403" y="0"/>
                </a:lnTo>
                <a:lnTo>
                  <a:pt x="364" y="8"/>
                </a:lnTo>
                <a:lnTo>
                  <a:pt x="325" y="23"/>
                </a:lnTo>
                <a:lnTo>
                  <a:pt x="325" y="23"/>
                </a:lnTo>
                <a:lnTo>
                  <a:pt x="271" y="62"/>
                </a:lnTo>
                <a:lnTo>
                  <a:pt x="217" y="116"/>
                </a:lnTo>
                <a:lnTo>
                  <a:pt x="170" y="178"/>
                </a:lnTo>
                <a:lnTo>
                  <a:pt x="124" y="256"/>
                </a:lnTo>
                <a:lnTo>
                  <a:pt x="85" y="341"/>
                </a:lnTo>
                <a:lnTo>
                  <a:pt x="54" y="434"/>
                </a:lnTo>
                <a:lnTo>
                  <a:pt x="23" y="535"/>
                </a:lnTo>
                <a:lnTo>
                  <a:pt x="0" y="643"/>
                </a:lnTo>
                <a:lnTo>
                  <a:pt x="0" y="643"/>
                </a:lnTo>
                <a:lnTo>
                  <a:pt x="46" y="635"/>
                </a:lnTo>
                <a:lnTo>
                  <a:pt x="77" y="628"/>
                </a:lnTo>
                <a:lnTo>
                  <a:pt x="155" y="620"/>
                </a:lnTo>
                <a:lnTo>
                  <a:pt x="155" y="620"/>
                </a:lnTo>
                <a:lnTo>
                  <a:pt x="341" y="279"/>
                </a:lnTo>
                <a:lnTo>
                  <a:pt x="387" y="186"/>
                </a:lnTo>
                <a:lnTo>
                  <a:pt x="426" y="101"/>
                </a:lnTo>
                <a:lnTo>
                  <a:pt x="441" y="39"/>
                </a:lnTo>
                <a:lnTo>
                  <a:pt x="441" y="16"/>
                </a:lnTo>
                <a:lnTo>
                  <a:pt x="434" y="8"/>
                </a:lnTo>
                <a:lnTo>
                  <a:pt x="434" y="8"/>
                </a:lnTo>
                <a:close/>
              </a:path>
            </a:pathLst>
          </a:custGeom>
          <a:solidFill>
            <a:srgbClr val="F79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7" name="Freeform 17"/>
          <p:cNvSpPr>
            <a:spLocks/>
          </p:cNvSpPr>
          <p:nvPr/>
        </p:nvSpPr>
        <p:spPr bwMode="auto">
          <a:xfrm>
            <a:off x="3070225" y="4894263"/>
            <a:ext cx="860425" cy="1390650"/>
          </a:xfrm>
          <a:custGeom>
            <a:avLst/>
            <a:gdLst>
              <a:gd name="T0" fmla="*/ 124 w 542"/>
              <a:gd name="T1" fmla="*/ 16 h 876"/>
              <a:gd name="T2" fmla="*/ 124 w 542"/>
              <a:gd name="T3" fmla="*/ 16 h 876"/>
              <a:gd name="T4" fmla="*/ 162 w 542"/>
              <a:gd name="T5" fmla="*/ 8 h 876"/>
              <a:gd name="T6" fmla="*/ 209 w 542"/>
              <a:gd name="T7" fmla="*/ 0 h 876"/>
              <a:gd name="T8" fmla="*/ 255 w 542"/>
              <a:gd name="T9" fmla="*/ 0 h 876"/>
              <a:gd name="T10" fmla="*/ 286 w 542"/>
              <a:gd name="T11" fmla="*/ 8 h 876"/>
              <a:gd name="T12" fmla="*/ 286 w 542"/>
              <a:gd name="T13" fmla="*/ 8 h 876"/>
              <a:gd name="T14" fmla="*/ 310 w 542"/>
              <a:gd name="T15" fmla="*/ 16 h 876"/>
              <a:gd name="T16" fmla="*/ 333 w 542"/>
              <a:gd name="T17" fmla="*/ 39 h 876"/>
              <a:gd name="T18" fmla="*/ 371 w 542"/>
              <a:gd name="T19" fmla="*/ 101 h 876"/>
              <a:gd name="T20" fmla="*/ 410 w 542"/>
              <a:gd name="T21" fmla="*/ 194 h 876"/>
              <a:gd name="T22" fmla="*/ 441 w 542"/>
              <a:gd name="T23" fmla="*/ 287 h 876"/>
              <a:gd name="T24" fmla="*/ 488 w 542"/>
              <a:gd name="T25" fmla="*/ 457 h 876"/>
              <a:gd name="T26" fmla="*/ 503 w 542"/>
              <a:gd name="T27" fmla="*/ 527 h 876"/>
              <a:gd name="T28" fmla="*/ 542 w 542"/>
              <a:gd name="T29" fmla="*/ 790 h 876"/>
              <a:gd name="T30" fmla="*/ 542 w 542"/>
              <a:gd name="T31" fmla="*/ 790 h 876"/>
              <a:gd name="T32" fmla="*/ 271 w 542"/>
              <a:gd name="T33" fmla="*/ 837 h 876"/>
              <a:gd name="T34" fmla="*/ 131 w 542"/>
              <a:gd name="T35" fmla="*/ 852 h 876"/>
              <a:gd name="T36" fmla="*/ 0 w 542"/>
              <a:gd name="T37" fmla="*/ 876 h 876"/>
              <a:gd name="T38" fmla="*/ 31 w 542"/>
              <a:gd name="T39" fmla="*/ 202 h 876"/>
              <a:gd name="T40" fmla="*/ 31 w 542"/>
              <a:gd name="T41" fmla="*/ 202 h 876"/>
              <a:gd name="T42" fmla="*/ 31 w 542"/>
              <a:gd name="T43" fmla="*/ 179 h 876"/>
              <a:gd name="T44" fmla="*/ 31 w 542"/>
              <a:gd name="T45" fmla="*/ 124 h 876"/>
              <a:gd name="T46" fmla="*/ 46 w 542"/>
              <a:gd name="T47" fmla="*/ 93 h 876"/>
              <a:gd name="T48" fmla="*/ 62 w 542"/>
              <a:gd name="T49" fmla="*/ 62 h 876"/>
              <a:gd name="T50" fmla="*/ 85 w 542"/>
              <a:gd name="T51" fmla="*/ 31 h 876"/>
              <a:gd name="T52" fmla="*/ 124 w 542"/>
              <a:gd name="T53" fmla="*/ 16 h 876"/>
              <a:gd name="T54" fmla="*/ 124 w 542"/>
              <a:gd name="T55" fmla="*/ 16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42" h="876">
                <a:moveTo>
                  <a:pt x="124" y="16"/>
                </a:moveTo>
                <a:lnTo>
                  <a:pt x="124" y="16"/>
                </a:lnTo>
                <a:lnTo>
                  <a:pt x="162" y="8"/>
                </a:lnTo>
                <a:lnTo>
                  <a:pt x="209" y="0"/>
                </a:lnTo>
                <a:lnTo>
                  <a:pt x="255" y="0"/>
                </a:lnTo>
                <a:lnTo>
                  <a:pt x="286" y="8"/>
                </a:lnTo>
                <a:lnTo>
                  <a:pt x="286" y="8"/>
                </a:lnTo>
                <a:lnTo>
                  <a:pt x="310" y="16"/>
                </a:lnTo>
                <a:lnTo>
                  <a:pt x="333" y="39"/>
                </a:lnTo>
                <a:lnTo>
                  <a:pt x="371" y="101"/>
                </a:lnTo>
                <a:lnTo>
                  <a:pt x="410" y="194"/>
                </a:lnTo>
                <a:lnTo>
                  <a:pt x="441" y="287"/>
                </a:lnTo>
                <a:lnTo>
                  <a:pt x="488" y="457"/>
                </a:lnTo>
                <a:lnTo>
                  <a:pt x="503" y="527"/>
                </a:lnTo>
                <a:lnTo>
                  <a:pt x="542" y="790"/>
                </a:lnTo>
                <a:lnTo>
                  <a:pt x="542" y="790"/>
                </a:lnTo>
                <a:lnTo>
                  <a:pt x="271" y="837"/>
                </a:lnTo>
                <a:lnTo>
                  <a:pt x="131" y="852"/>
                </a:lnTo>
                <a:lnTo>
                  <a:pt x="0" y="876"/>
                </a:lnTo>
                <a:lnTo>
                  <a:pt x="31" y="202"/>
                </a:lnTo>
                <a:lnTo>
                  <a:pt x="31" y="202"/>
                </a:lnTo>
                <a:lnTo>
                  <a:pt x="31" y="179"/>
                </a:lnTo>
                <a:lnTo>
                  <a:pt x="31" y="124"/>
                </a:lnTo>
                <a:lnTo>
                  <a:pt x="46" y="93"/>
                </a:lnTo>
                <a:lnTo>
                  <a:pt x="62" y="62"/>
                </a:lnTo>
                <a:lnTo>
                  <a:pt x="85" y="31"/>
                </a:lnTo>
                <a:lnTo>
                  <a:pt x="124" y="16"/>
                </a:lnTo>
                <a:lnTo>
                  <a:pt x="124" y="16"/>
                </a:lnTo>
                <a:close/>
              </a:path>
            </a:pathLst>
          </a:custGeom>
          <a:solidFill>
            <a:srgbClr val="F79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8" name="Freeform 18"/>
          <p:cNvSpPr>
            <a:spLocks/>
          </p:cNvSpPr>
          <p:nvPr/>
        </p:nvSpPr>
        <p:spPr bwMode="auto">
          <a:xfrm>
            <a:off x="3168650" y="4759325"/>
            <a:ext cx="306388" cy="344488"/>
          </a:xfrm>
          <a:custGeom>
            <a:avLst/>
            <a:gdLst>
              <a:gd name="T0" fmla="*/ 193 w 193"/>
              <a:gd name="T1" fmla="*/ 124 h 217"/>
              <a:gd name="T2" fmla="*/ 193 w 193"/>
              <a:gd name="T3" fmla="*/ 124 h 217"/>
              <a:gd name="T4" fmla="*/ 178 w 193"/>
              <a:gd name="T5" fmla="*/ 140 h 217"/>
              <a:gd name="T6" fmla="*/ 147 w 193"/>
              <a:gd name="T7" fmla="*/ 186 h 217"/>
              <a:gd name="T8" fmla="*/ 116 w 193"/>
              <a:gd name="T9" fmla="*/ 202 h 217"/>
              <a:gd name="T10" fmla="*/ 85 w 193"/>
              <a:gd name="T11" fmla="*/ 217 h 217"/>
              <a:gd name="T12" fmla="*/ 54 w 193"/>
              <a:gd name="T13" fmla="*/ 217 h 217"/>
              <a:gd name="T14" fmla="*/ 15 w 193"/>
              <a:gd name="T15" fmla="*/ 202 h 217"/>
              <a:gd name="T16" fmla="*/ 0 w 193"/>
              <a:gd name="T17" fmla="*/ 39 h 217"/>
              <a:gd name="T18" fmla="*/ 0 w 193"/>
              <a:gd name="T19" fmla="*/ 39 h 217"/>
              <a:gd name="T20" fmla="*/ 7 w 193"/>
              <a:gd name="T21" fmla="*/ 47 h 217"/>
              <a:gd name="T22" fmla="*/ 38 w 193"/>
              <a:gd name="T23" fmla="*/ 47 h 217"/>
              <a:gd name="T24" fmla="*/ 85 w 193"/>
              <a:gd name="T25" fmla="*/ 39 h 217"/>
              <a:gd name="T26" fmla="*/ 124 w 193"/>
              <a:gd name="T27" fmla="*/ 23 h 217"/>
              <a:gd name="T28" fmla="*/ 162 w 193"/>
              <a:gd name="T29" fmla="*/ 0 h 217"/>
              <a:gd name="T30" fmla="*/ 193 w 193"/>
              <a:gd name="T31" fmla="*/ 12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3" h="217">
                <a:moveTo>
                  <a:pt x="193" y="124"/>
                </a:moveTo>
                <a:lnTo>
                  <a:pt x="193" y="124"/>
                </a:lnTo>
                <a:lnTo>
                  <a:pt x="178" y="140"/>
                </a:lnTo>
                <a:lnTo>
                  <a:pt x="147" y="186"/>
                </a:lnTo>
                <a:lnTo>
                  <a:pt x="116" y="202"/>
                </a:lnTo>
                <a:lnTo>
                  <a:pt x="85" y="217"/>
                </a:lnTo>
                <a:lnTo>
                  <a:pt x="54" y="217"/>
                </a:lnTo>
                <a:lnTo>
                  <a:pt x="15" y="202"/>
                </a:lnTo>
                <a:lnTo>
                  <a:pt x="0" y="39"/>
                </a:lnTo>
                <a:lnTo>
                  <a:pt x="0" y="39"/>
                </a:lnTo>
                <a:lnTo>
                  <a:pt x="7" y="47"/>
                </a:lnTo>
                <a:lnTo>
                  <a:pt x="38" y="47"/>
                </a:lnTo>
                <a:lnTo>
                  <a:pt x="85" y="39"/>
                </a:lnTo>
                <a:lnTo>
                  <a:pt x="124" y="23"/>
                </a:lnTo>
                <a:lnTo>
                  <a:pt x="162" y="0"/>
                </a:lnTo>
                <a:lnTo>
                  <a:pt x="193" y="124"/>
                </a:lnTo>
                <a:close/>
              </a:path>
            </a:pathLst>
          </a:custGeom>
          <a:solidFill>
            <a:srgbClr val="9274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79" name="Freeform 19"/>
          <p:cNvSpPr>
            <a:spLocks/>
          </p:cNvSpPr>
          <p:nvPr/>
        </p:nvSpPr>
        <p:spPr bwMode="auto">
          <a:xfrm>
            <a:off x="733425" y="4808538"/>
            <a:ext cx="1130300" cy="1414462"/>
          </a:xfrm>
          <a:custGeom>
            <a:avLst/>
            <a:gdLst>
              <a:gd name="T0" fmla="*/ 255 w 712"/>
              <a:gd name="T1" fmla="*/ 8 h 891"/>
              <a:gd name="T2" fmla="*/ 255 w 712"/>
              <a:gd name="T3" fmla="*/ 8 h 891"/>
              <a:gd name="T4" fmla="*/ 286 w 712"/>
              <a:gd name="T5" fmla="*/ 46 h 891"/>
              <a:gd name="T6" fmla="*/ 310 w 712"/>
              <a:gd name="T7" fmla="*/ 62 h 891"/>
              <a:gd name="T8" fmla="*/ 325 w 712"/>
              <a:gd name="T9" fmla="*/ 70 h 891"/>
              <a:gd name="T10" fmla="*/ 341 w 712"/>
              <a:gd name="T11" fmla="*/ 54 h 891"/>
              <a:gd name="T12" fmla="*/ 356 w 712"/>
              <a:gd name="T13" fmla="*/ 39 h 891"/>
              <a:gd name="T14" fmla="*/ 364 w 712"/>
              <a:gd name="T15" fmla="*/ 23 h 891"/>
              <a:gd name="T16" fmla="*/ 372 w 712"/>
              <a:gd name="T17" fmla="*/ 0 h 891"/>
              <a:gd name="T18" fmla="*/ 372 w 712"/>
              <a:gd name="T19" fmla="*/ 0 h 891"/>
              <a:gd name="T20" fmla="*/ 426 w 712"/>
              <a:gd name="T21" fmla="*/ 108 h 891"/>
              <a:gd name="T22" fmla="*/ 480 w 712"/>
              <a:gd name="T23" fmla="*/ 240 h 891"/>
              <a:gd name="T24" fmla="*/ 589 w 712"/>
              <a:gd name="T25" fmla="*/ 534 h 891"/>
              <a:gd name="T26" fmla="*/ 712 w 712"/>
              <a:gd name="T27" fmla="*/ 875 h 891"/>
              <a:gd name="T28" fmla="*/ 0 w 712"/>
              <a:gd name="T29" fmla="*/ 891 h 891"/>
              <a:gd name="T30" fmla="*/ 0 w 712"/>
              <a:gd name="T31" fmla="*/ 891 h 891"/>
              <a:gd name="T32" fmla="*/ 23 w 712"/>
              <a:gd name="T33" fmla="*/ 782 h 891"/>
              <a:gd name="T34" fmla="*/ 77 w 712"/>
              <a:gd name="T35" fmla="*/ 527 h 891"/>
              <a:gd name="T36" fmla="*/ 116 w 712"/>
              <a:gd name="T37" fmla="*/ 372 h 891"/>
              <a:gd name="T38" fmla="*/ 162 w 712"/>
              <a:gd name="T39" fmla="*/ 232 h 891"/>
              <a:gd name="T40" fmla="*/ 209 w 712"/>
              <a:gd name="T41" fmla="*/ 101 h 891"/>
              <a:gd name="T42" fmla="*/ 232 w 712"/>
              <a:gd name="T43" fmla="*/ 46 h 891"/>
              <a:gd name="T44" fmla="*/ 255 w 712"/>
              <a:gd name="T45" fmla="*/ 8 h 891"/>
              <a:gd name="T46" fmla="*/ 255 w 712"/>
              <a:gd name="T47" fmla="*/ 8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12" h="891">
                <a:moveTo>
                  <a:pt x="255" y="8"/>
                </a:moveTo>
                <a:lnTo>
                  <a:pt x="255" y="8"/>
                </a:lnTo>
                <a:lnTo>
                  <a:pt x="286" y="46"/>
                </a:lnTo>
                <a:lnTo>
                  <a:pt x="310" y="62"/>
                </a:lnTo>
                <a:lnTo>
                  <a:pt x="325" y="70"/>
                </a:lnTo>
                <a:lnTo>
                  <a:pt x="341" y="54"/>
                </a:lnTo>
                <a:lnTo>
                  <a:pt x="356" y="39"/>
                </a:lnTo>
                <a:lnTo>
                  <a:pt x="364" y="23"/>
                </a:lnTo>
                <a:lnTo>
                  <a:pt x="372" y="0"/>
                </a:lnTo>
                <a:lnTo>
                  <a:pt x="372" y="0"/>
                </a:lnTo>
                <a:lnTo>
                  <a:pt x="426" y="108"/>
                </a:lnTo>
                <a:lnTo>
                  <a:pt x="480" y="240"/>
                </a:lnTo>
                <a:lnTo>
                  <a:pt x="589" y="534"/>
                </a:lnTo>
                <a:lnTo>
                  <a:pt x="712" y="875"/>
                </a:lnTo>
                <a:lnTo>
                  <a:pt x="0" y="891"/>
                </a:lnTo>
                <a:lnTo>
                  <a:pt x="0" y="891"/>
                </a:lnTo>
                <a:lnTo>
                  <a:pt x="23" y="782"/>
                </a:lnTo>
                <a:lnTo>
                  <a:pt x="77" y="527"/>
                </a:lnTo>
                <a:lnTo>
                  <a:pt x="116" y="372"/>
                </a:lnTo>
                <a:lnTo>
                  <a:pt x="162" y="232"/>
                </a:lnTo>
                <a:lnTo>
                  <a:pt x="209" y="101"/>
                </a:lnTo>
                <a:lnTo>
                  <a:pt x="232" y="46"/>
                </a:lnTo>
                <a:lnTo>
                  <a:pt x="255" y="8"/>
                </a:lnTo>
                <a:lnTo>
                  <a:pt x="255" y="8"/>
                </a:lnTo>
                <a:close/>
              </a:path>
            </a:pathLst>
          </a:custGeom>
          <a:solidFill>
            <a:srgbClr val="8AD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0" name="Freeform 20"/>
          <p:cNvSpPr>
            <a:spLocks/>
          </p:cNvSpPr>
          <p:nvPr/>
        </p:nvSpPr>
        <p:spPr bwMode="auto">
          <a:xfrm>
            <a:off x="2355850" y="3603625"/>
            <a:ext cx="1390650" cy="1290638"/>
          </a:xfrm>
          <a:custGeom>
            <a:avLst/>
            <a:gdLst>
              <a:gd name="T0" fmla="*/ 597 w 876"/>
              <a:gd name="T1" fmla="*/ 62 h 813"/>
              <a:gd name="T2" fmla="*/ 674 w 876"/>
              <a:gd name="T3" fmla="*/ 139 h 813"/>
              <a:gd name="T4" fmla="*/ 721 w 876"/>
              <a:gd name="T5" fmla="*/ 209 h 813"/>
              <a:gd name="T6" fmla="*/ 744 w 876"/>
              <a:gd name="T7" fmla="*/ 294 h 813"/>
              <a:gd name="T8" fmla="*/ 767 w 876"/>
              <a:gd name="T9" fmla="*/ 372 h 813"/>
              <a:gd name="T10" fmla="*/ 775 w 876"/>
              <a:gd name="T11" fmla="*/ 387 h 813"/>
              <a:gd name="T12" fmla="*/ 814 w 876"/>
              <a:gd name="T13" fmla="*/ 387 h 813"/>
              <a:gd name="T14" fmla="*/ 860 w 876"/>
              <a:gd name="T15" fmla="*/ 380 h 813"/>
              <a:gd name="T16" fmla="*/ 876 w 876"/>
              <a:gd name="T17" fmla="*/ 403 h 813"/>
              <a:gd name="T18" fmla="*/ 860 w 876"/>
              <a:gd name="T19" fmla="*/ 449 h 813"/>
              <a:gd name="T20" fmla="*/ 876 w 876"/>
              <a:gd name="T21" fmla="*/ 511 h 813"/>
              <a:gd name="T22" fmla="*/ 852 w 876"/>
              <a:gd name="T23" fmla="*/ 527 h 813"/>
              <a:gd name="T24" fmla="*/ 798 w 876"/>
              <a:gd name="T25" fmla="*/ 550 h 813"/>
              <a:gd name="T26" fmla="*/ 775 w 876"/>
              <a:gd name="T27" fmla="*/ 550 h 813"/>
              <a:gd name="T28" fmla="*/ 790 w 876"/>
              <a:gd name="T29" fmla="*/ 573 h 813"/>
              <a:gd name="T30" fmla="*/ 814 w 876"/>
              <a:gd name="T31" fmla="*/ 596 h 813"/>
              <a:gd name="T32" fmla="*/ 860 w 876"/>
              <a:gd name="T33" fmla="*/ 596 h 813"/>
              <a:gd name="T34" fmla="*/ 852 w 876"/>
              <a:gd name="T35" fmla="*/ 643 h 813"/>
              <a:gd name="T36" fmla="*/ 814 w 876"/>
              <a:gd name="T37" fmla="*/ 689 h 813"/>
              <a:gd name="T38" fmla="*/ 775 w 876"/>
              <a:gd name="T39" fmla="*/ 713 h 813"/>
              <a:gd name="T40" fmla="*/ 690 w 876"/>
              <a:gd name="T41" fmla="*/ 759 h 813"/>
              <a:gd name="T42" fmla="*/ 527 w 876"/>
              <a:gd name="T43" fmla="*/ 806 h 813"/>
              <a:gd name="T44" fmla="*/ 426 w 876"/>
              <a:gd name="T45" fmla="*/ 813 h 813"/>
              <a:gd name="T46" fmla="*/ 380 w 876"/>
              <a:gd name="T47" fmla="*/ 813 h 813"/>
              <a:gd name="T48" fmla="*/ 271 w 876"/>
              <a:gd name="T49" fmla="*/ 782 h 813"/>
              <a:gd name="T50" fmla="*/ 194 w 876"/>
              <a:gd name="T51" fmla="*/ 705 h 813"/>
              <a:gd name="T52" fmla="*/ 163 w 876"/>
              <a:gd name="T53" fmla="*/ 682 h 813"/>
              <a:gd name="T54" fmla="*/ 62 w 876"/>
              <a:gd name="T55" fmla="*/ 565 h 813"/>
              <a:gd name="T56" fmla="*/ 8 w 876"/>
              <a:gd name="T57" fmla="*/ 457 h 813"/>
              <a:gd name="T58" fmla="*/ 0 w 876"/>
              <a:gd name="T59" fmla="*/ 395 h 813"/>
              <a:gd name="T60" fmla="*/ 16 w 876"/>
              <a:gd name="T61" fmla="*/ 310 h 813"/>
              <a:gd name="T62" fmla="*/ 62 w 876"/>
              <a:gd name="T63" fmla="*/ 217 h 813"/>
              <a:gd name="T64" fmla="*/ 124 w 876"/>
              <a:gd name="T65" fmla="*/ 139 h 813"/>
              <a:gd name="T66" fmla="*/ 202 w 876"/>
              <a:gd name="T67" fmla="*/ 70 h 813"/>
              <a:gd name="T68" fmla="*/ 287 w 876"/>
              <a:gd name="T69" fmla="*/ 23 h 813"/>
              <a:gd name="T70" fmla="*/ 388 w 876"/>
              <a:gd name="T71" fmla="*/ 0 h 813"/>
              <a:gd name="T72" fmla="*/ 488 w 876"/>
              <a:gd name="T73" fmla="*/ 15 h 813"/>
              <a:gd name="T74" fmla="*/ 597 w 876"/>
              <a:gd name="T75" fmla="*/ 62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76" h="813">
                <a:moveTo>
                  <a:pt x="597" y="62"/>
                </a:moveTo>
                <a:lnTo>
                  <a:pt x="597" y="62"/>
                </a:lnTo>
                <a:lnTo>
                  <a:pt x="636" y="101"/>
                </a:lnTo>
                <a:lnTo>
                  <a:pt x="674" y="139"/>
                </a:lnTo>
                <a:lnTo>
                  <a:pt x="698" y="178"/>
                </a:lnTo>
                <a:lnTo>
                  <a:pt x="721" y="209"/>
                </a:lnTo>
                <a:lnTo>
                  <a:pt x="736" y="271"/>
                </a:lnTo>
                <a:lnTo>
                  <a:pt x="744" y="294"/>
                </a:lnTo>
                <a:lnTo>
                  <a:pt x="744" y="294"/>
                </a:lnTo>
                <a:lnTo>
                  <a:pt x="767" y="372"/>
                </a:lnTo>
                <a:lnTo>
                  <a:pt x="767" y="372"/>
                </a:lnTo>
                <a:lnTo>
                  <a:pt x="775" y="387"/>
                </a:lnTo>
                <a:lnTo>
                  <a:pt x="783" y="395"/>
                </a:lnTo>
                <a:lnTo>
                  <a:pt x="814" y="387"/>
                </a:lnTo>
                <a:lnTo>
                  <a:pt x="845" y="380"/>
                </a:lnTo>
                <a:lnTo>
                  <a:pt x="860" y="380"/>
                </a:lnTo>
                <a:lnTo>
                  <a:pt x="860" y="380"/>
                </a:lnTo>
                <a:lnTo>
                  <a:pt x="876" y="403"/>
                </a:lnTo>
                <a:lnTo>
                  <a:pt x="868" y="418"/>
                </a:lnTo>
                <a:lnTo>
                  <a:pt x="860" y="449"/>
                </a:lnTo>
                <a:lnTo>
                  <a:pt x="860" y="449"/>
                </a:lnTo>
                <a:lnTo>
                  <a:pt x="876" y="511"/>
                </a:lnTo>
                <a:lnTo>
                  <a:pt x="876" y="511"/>
                </a:lnTo>
                <a:lnTo>
                  <a:pt x="852" y="527"/>
                </a:lnTo>
                <a:lnTo>
                  <a:pt x="829" y="542"/>
                </a:lnTo>
                <a:lnTo>
                  <a:pt x="798" y="550"/>
                </a:lnTo>
                <a:lnTo>
                  <a:pt x="775" y="550"/>
                </a:lnTo>
                <a:lnTo>
                  <a:pt x="775" y="550"/>
                </a:lnTo>
                <a:lnTo>
                  <a:pt x="775" y="558"/>
                </a:lnTo>
                <a:lnTo>
                  <a:pt x="790" y="573"/>
                </a:lnTo>
                <a:lnTo>
                  <a:pt x="798" y="589"/>
                </a:lnTo>
                <a:lnTo>
                  <a:pt x="814" y="596"/>
                </a:lnTo>
                <a:lnTo>
                  <a:pt x="837" y="596"/>
                </a:lnTo>
                <a:lnTo>
                  <a:pt x="860" y="596"/>
                </a:lnTo>
                <a:lnTo>
                  <a:pt x="860" y="596"/>
                </a:lnTo>
                <a:lnTo>
                  <a:pt x="852" y="643"/>
                </a:lnTo>
                <a:lnTo>
                  <a:pt x="837" y="666"/>
                </a:lnTo>
                <a:lnTo>
                  <a:pt x="814" y="689"/>
                </a:lnTo>
                <a:lnTo>
                  <a:pt x="775" y="713"/>
                </a:lnTo>
                <a:lnTo>
                  <a:pt x="775" y="713"/>
                </a:lnTo>
                <a:lnTo>
                  <a:pt x="736" y="736"/>
                </a:lnTo>
                <a:lnTo>
                  <a:pt x="690" y="759"/>
                </a:lnTo>
                <a:lnTo>
                  <a:pt x="581" y="798"/>
                </a:lnTo>
                <a:lnTo>
                  <a:pt x="527" y="806"/>
                </a:lnTo>
                <a:lnTo>
                  <a:pt x="473" y="813"/>
                </a:lnTo>
                <a:lnTo>
                  <a:pt x="426" y="813"/>
                </a:lnTo>
                <a:lnTo>
                  <a:pt x="380" y="813"/>
                </a:lnTo>
                <a:lnTo>
                  <a:pt x="380" y="813"/>
                </a:lnTo>
                <a:lnTo>
                  <a:pt x="318" y="798"/>
                </a:lnTo>
                <a:lnTo>
                  <a:pt x="271" y="782"/>
                </a:lnTo>
                <a:lnTo>
                  <a:pt x="240" y="751"/>
                </a:lnTo>
                <a:lnTo>
                  <a:pt x="194" y="705"/>
                </a:lnTo>
                <a:lnTo>
                  <a:pt x="194" y="705"/>
                </a:lnTo>
                <a:lnTo>
                  <a:pt x="163" y="682"/>
                </a:lnTo>
                <a:lnTo>
                  <a:pt x="93" y="612"/>
                </a:lnTo>
                <a:lnTo>
                  <a:pt x="62" y="565"/>
                </a:lnTo>
                <a:lnTo>
                  <a:pt x="24" y="511"/>
                </a:lnTo>
                <a:lnTo>
                  <a:pt x="8" y="457"/>
                </a:lnTo>
                <a:lnTo>
                  <a:pt x="0" y="395"/>
                </a:lnTo>
                <a:lnTo>
                  <a:pt x="0" y="395"/>
                </a:lnTo>
                <a:lnTo>
                  <a:pt x="8" y="349"/>
                </a:lnTo>
                <a:lnTo>
                  <a:pt x="16" y="310"/>
                </a:lnTo>
                <a:lnTo>
                  <a:pt x="39" y="263"/>
                </a:lnTo>
                <a:lnTo>
                  <a:pt x="62" y="217"/>
                </a:lnTo>
                <a:lnTo>
                  <a:pt x="86" y="178"/>
                </a:lnTo>
                <a:lnTo>
                  <a:pt x="124" y="139"/>
                </a:lnTo>
                <a:lnTo>
                  <a:pt x="155" y="101"/>
                </a:lnTo>
                <a:lnTo>
                  <a:pt x="202" y="70"/>
                </a:lnTo>
                <a:lnTo>
                  <a:pt x="240" y="46"/>
                </a:lnTo>
                <a:lnTo>
                  <a:pt x="287" y="23"/>
                </a:lnTo>
                <a:lnTo>
                  <a:pt x="341" y="8"/>
                </a:lnTo>
                <a:lnTo>
                  <a:pt x="388" y="0"/>
                </a:lnTo>
                <a:lnTo>
                  <a:pt x="442" y="0"/>
                </a:lnTo>
                <a:lnTo>
                  <a:pt x="488" y="15"/>
                </a:lnTo>
                <a:lnTo>
                  <a:pt x="543" y="31"/>
                </a:lnTo>
                <a:lnTo>
                  <a:pt x="597" y="62"/>
                </a:lnTo>
                <a:lnTo>
                  <a:pt x="597" y="62"/>
                </a:lnTo>
                <a:close/>
              </a:path>
            </a:pathLst>
          </a:custGeom>
          <a:solidFill>
            <a:srgbClr val="AE8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1" name="Freeform 21"/>
          <p:cNvSpPr>
            <a:spLocks/>
          </p:cNvSpPr>
          <p:nvPr/>
        </p:nvSpPr>
        <p:spPr bwMode="auto">
          <a:xfrm>
            <a:off x="3376613" y="4157663"/>
            <a:ext cx="98425" cy="122237"/>
          </a:xfrm>
          <a:custGeom>
            <a:avLst/>
            <a:gdLst>
              <a:gd name="T0" fmla="*/ 8 w 62"/>
              <a:gd name="T1" fmla="*/ 54 h 77"/>
              <a:gd name="T2" fmla="*/ 8 w 62"/>
              <a:gd name="T3" fmla="*/ 54 h 77"/>
              <a:gd name="T4" fmla="*/ 31 w 62"/>
              <a:gd name="T5" fmla="*/ 77 h 77"/>
              <a:gd name="T6" fmla="*/ 39 w 62"/>
              <a:gd name="T7" fmla="*/ 77 h 77"/>
              <a:gd name="T8" fmla="*/ 47 w 62"/>
              <a:gd name="T9" fmla="*/ 77 h 77"/>
              <a:gd name="T10" fmla="*/ 47 w 62"/>
              <a:gd name="T11" fmla="*/ 77 h 77"/>
              <a:gd name="T12" fmla="*/ 55 w 62"/>
              <a:gd name="T13" fmla="*/ 69 h 77"/>
              <a:gd name="T14" fmla="*/ 62 w 62"/>
              <a:gd name="T15" fmla="*/ 62 h 77"/>
              <a:gd name="T16" fmla="*/ 55 w 62"/>
              <a:gd name="T17" fmla="*/ 31 h 77"/>
              <a:gd name="T18" fmla="*/ 55 w 62"/>
              <a:gd name="T19" fmla="*/ 31 h 77"/>
              <a:gd name="T20" fmla="*/ 31 w 62"/>
              <a:gd name="T21" fmla="*/ 7 h 77"/>
              <a:gd name="T22" fmla="*/ 24 w 62"/>
              <a:gd name="T23" fmla="*/ 0 h 77"/>
              <a:gd name="T24" fmla="*/ 16 w 62"/>
              <a:gd name="T25" fmla="*/ 7 h 77"/>
              <a:gd name="T26" fmla="*/ 16 w 62"/>
              <a:gd name="T27" fmla="*/ 7 h 77"/>
              <a:gd name="T28" fmla="*/ 8 w 62"/>
              <a:gd name="T29" fmla="*/ 7 h 77"/>
              <a:gd name="T30" fmla="*/ 0 w 62"/>
              <a:gd name="T31" fmla="*/ 23 h 77"/>
              <a:gd name="T32" fmla="*/ 8 w 62"/>
              <a:gd name="T33" fmla="*/ 54 h 77"/>
              <a:gd name="T34" fmla="*/ 8 w 62"/>
              <a:gd name="T35" fmla="*/ 5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" h="77">
                <a:moveTo>
                  <a:pt x="8" y="54"/>
                </a:moveTo>
                <a:lnTo>
                  <a:pt x="8" y="54"/>
                </a:lnTo>
                <a:lnTo>
                  <a:pt x="31" y="77"/>
                </a:lnTo>
                <a:lnTo>
                  <a:pt x="39" y="77"/>
                </a:lnTo>
                <a:lnTo>
                  <a:pt x="47" y="77"/>
                </a:lnTo>
                <a:lnTo>
                  <a:pt x="47" y="77"/>
                </a:lnTo>
                <a:lnTo>
                  <a:pt x="55" y="69"/>
                </a:lnTo>
                <a:lnTo>
                  <a:pt x="62" y="62"/>
                </a:lnTo>
                <a:lnTo>
                  <a:pt x="55" y="31"/>
                </a:lnTo>
                <a:lnTo>
                  <a:pt x="55" y="31"/>
                </a:lnTo>
                <a:lnTo>
                  <a:pt x="31" y="7"/>
                </a:lnTo>
                <a:lnTo>
                  <a:pt x="24" y="0"/>
                </a:lnTo>
                <a:lnTo>
                  <a:pt x="16" y="7"/>
                </a:lnTo>
                <a:lnTo>
                  <a:pt x="16" y="7"/>
                </a:lnTo>
                <a:lnTo>
                  <a:pt x="8" y="7"/>
                </a:lnTo>
                <a:lnTo>
                  <a:pt x="0" y="23"/>
                </a:lnTo>
                <a:lnTo>
                  <a:pt x="8" y="54"/>
                </a:lnTo>
                <a:lnTo>
                  <a:pt x="8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2" name="Freeform 22"/>
          <p:cNvSpPr>
            <a:spLocks/>
          </p:cNvSpPr>
          <p:nvPr/>
        </p:nvSpPr>
        <p:spPr bwMode="auto">
          <a:xfrm>
            <a:off x="3402013" y="4181475"/>
            <a:ext cx="23812" cy="25400"/>
          </a:xfrm>
          <a:custGeom>
            <a:avLst/>
            <a:gdLst>
              <a:gd name="T0" fmla="*/ 0 w 15"/>
              <a:gd name="T1" fmla="*/ 0 h 16"/>
              <a:gd name="T2" fmla="*/ 0 w 15"/>
              <a:gd name="T3" fmla="*/ 0 h 16"/>
              <a:gd name="T4" fmla="*/ 0 w 15"/>
              <a:gd name="T5" fmla="*/ 8 h 16"/>
              <a:gd name="T6" fmla="*/ 0 w 15"/>
              <a:gd name="T7" fmla="*/ 16 h 16"/>
              <a:gd name="T8" fmla="*/ 0 w 15"/>
              <a:gd name="T9" fmla="*/ 16 h 16"/>
              <a:gd name="T10" fmla="*/ 8 w 15"/>
              <a:gd name="T11" fmla="*/ 16 h 16"/>
              <a:gd name="T12" fmla="*/ 15 w 15"/>
              <a:gd name="T13" fmla="*/ 8 h 16"/>
              <a:gd name="T14" fmla="*/ 15 w 15"/>
              <a:gd name="T15" fmla="*/ 8 h 16"/>
              <a:gd name="T16" fmla="*/ 15 w 15"/>
              <a:gd name="T17" fmla="*/ 0 h 16"/>
              <a:gd name="T18" fmla="*/ 8 w 15"/>
              <a:gd name="T19" fmla="*/ 0 h 16"/>
              <a:gd name="T20" fmla="*/ 8 w 15"/>
              <a:gd name="T21" fmla="*/ 0 h 16"/>
              <a:gd name="T22" fmla="*/ 0 w 15"/>
              <a:gd name="T23" fmla="*/ 0 h 16"/>
              <a:gd name="T24" fmla="*/ 0 w 15"/>
              <a:gd name="T25" fmla="*/ 0 h 16"/>
              <a:gd name="T26" fmla="*/ 0 w 15"/>
              <a:gd name="T2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6">
                <a:moveTo>
                  <a:pt x="0" y="0"/>
                </a:moveTo>
                <a:lnTo>
                  <a:pt x="0" y="0"/>
                </a:lnTo>
                <a:lnTo>
                  <a:pt x="0" y="8"/>
                </a:lnTo>
                <a:lnTo>
                  <a:pt x="0" y="16"/>
                </a:lnTo>
                <a:lnTo>
                  <a:pt x="0" y="16"/>
                </a:lnTo>
                <a:lnTo>
                  <a:pt x="8" y="16"/>
                </a:lnTo>
                <a:lnTo>
                  <a:pt x="15" y="8"/>
                </a:lnTo>
                <a:lnTo>
                  <a:pt x="15" y="8"/>
                </a:lnTo>
                <a:lnTo>
                  <a:pt x="15" y="0"/>
                </a:lnTo>
                <a:lnTo>
                  <a:pt x="8" y="0"/>
                </a:lnTo>
                <a:lnTo>
                  <a:pt x="8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3" name="Freeform 23"/>
          <p:cNvSpPr>
            <a:spLocks/>
          </p:cNvSpPr>
          <p:nvPr/>
        </p:nvSpPr>
        <p:spPr bwMode="auto">
          <a:xfrm>
            <a:off x="2246313" y="3468688"/>
            <a:ext cx="1119187" cy="1389062"/>
          </a:xfrm>
          <a:custGeom>
            <a:avLst/>
            <a:gdLst>
              <a:gd name="T0" fmla="*/ 689 w 705"/>
              <a:gd name="T1" fmla="*/ 77 h 875"/>
              <a:gd name="T2" fmla="*/ 519 w 705"/>
              <a:gd name="T3" fmla="*/ 54 h 875"/>
              <a:gd name="T4" fmla="*/ 418 w 705"/>
              <a:gd name="T5" fmla="*/ 62 h 875"/>
              <a:gd name="T6" fmla="*/ 364 w 705"/>
              <a:gd name="T7" fmla="*/ 62 h 875"/>
              <a:gd name="T8" fmla="*/ 348 w 705"/>
              <a:gd name="T9" fmla="*/ 31 h 875"/>
              <a:gd name="T10" fmla="*/ 193 w 705"/>
              <a:gd name="T11" fmla="*/ 186 h 875"/>
              <a:gd name="T12" fmla="*/ 139 w 705"/>
              <a:gd name="T13" fmla="*/ 217 h 875"/>
              <a:gd name="T14" fmla="*/ 108 w 705"/>
              <a:gd name="T15" fmla="*/ 263 h 875"/>
              <a:gd name="T16" fmla="*/ 77 w 705"/>
              <a:gd name="T17" fmla="*/ 317 h 875"/>
              <a:gd name="T18" fmla="*/ 69 w 705"/>
              <a:gd name="T19" fmla="*/ 341 h 875"/>
              <a:gd name="T20" fmla="*/ 46 w 705"/>
              <a:gd name="T21" fmla="*/ 426 h 875"/>
              <a:gd name="T22" fmla="*/ 31 w 705"/>
              <a:gd name="T23" fmla="*/ 457 h 875"/>
              <a:gd name="T24" fmla="*/ 38 w 705"/>
              <a:gd name="T25" fmla="*/ 550 h 875"/>
              <a:gd name="T26" fmla="*/ 54 w 705"/>
              <a:gd name="T27" fmla="*/ 589 h 875"/>
              <a:gd name="T28" fmla="*/ 108 w 705"/>
              <a:gd name="T29" fmla="*/ 697 h 875"/>
              <a:gd name="T30" fmla="*/ 209 w 705"/>
              <a:gd name="T31" fmla="*/ 798 h 875"/>
              <a:gd name="T32" fmla="*/ 302 w 705"/>
              <a:gd name="T33" fmla="*/ 860 h 875"/>
              <a:gd name="T34" fmla="*/ 340 w 705"/>
              <a:gd name="T35" fmla="*/ 875 h 875"/>
              <a:gd name="T36" fmla="*/ 387 w 705"/>
              <a:gd name="T37" fmla="*/ 821 h 875"/>
              <a:gd name="T38" fmla="*/ 395 w 705"/>
              <a:gd name="T39" fmla="*/ 790 h 875"/>
              <a:gd name="T40" fmla="*/ 379 w 705"/>
              <a:gd name="T41" fmla="*/ 728 h 875"/>
              <a:gd name="T42" fmla="*/ 371 w 705"/>
              <a:gd name="T43" fmla="*/ 705 h 875"/>
              <a:gd name="T44" fmla="*/ 340 w 705"/>
              <a:gd name="T45" fmla="*/ 666 h 875"/>
              <a:gd name="T46" fmla="*/ 333 w 705"/>
              <a:gd name="T47" fmla="*/ 604 h 875"/>
              <a:gd name="T48" fmla="*/ 364 w 705"/>
              <a:gd name="T49" fmla="*/ 542 h 875"/>
              <a:gd name="T50" fmla="*/ 418 w 705"/>
              <a:gd name="T51" fmla="*/ 511 h 875"/>
              <a:gd name="T52" fmla="*/ 457 w 705"/>
              <a:gd name="T53" fmla="*/ 511 h 875"/>
              <a:gd name="T54" fmla="*/ 542 w 705"/>
              <a:gd name="T55" fmla="*/ 589 h 875"/>
              <a:gd name="T56" fmla="*/ 550 w 705"/>
              <a:gd name="T57" fmla="*/ 441 h 875"/>
              <a:gd name="T58" fmla="*/ 550 w 705"/>
              <a:gd name="T59" fmla="*/ 317 h 875"/>
              <a:gd name="T60" fmla="*/ 635 w 705"/>
              <a:gd name="T61" fmla="*/ 201 h 875"/>
              <a:gd name="T62" fmla="*/ 705 w 705"/>
              <a:gd name="T63" fmla="*/ 131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5" h="875">
                <a:moveTo>
                  <a:pt x="658" y="116"/>
                </a:moveTo>
                <a:lnTo>
                  <a:pt x="689" y="77"/>
                </a:lnTo>
                <a:lnTo>
                  <a:pt x="619" y="77"/>
                </a:lnTo>
                <a:lnTo>
                  <a:pt x="519" y="54"/>
                </a:lnTo>
                <a:lnTo>
                  <a:pt x="526" y="23"/>
                </a:lnTo>
                <a:lnTo>
                  <a:pt x="418" y="62"/>
                </a:lnTo>
                <a:lnTo>
                  <a:pt x="433" y="0"/>
                </a:lnTo>
                <a:lnTo>
                  <a:pt x="364" y="62"/>
                </a:lnTo>
                <a:lnTo>
                  <a:pt x="309" y="100"/>
                </a:lnTo>
                <a:lnTo>
                  <a:pt x="348" y="31"/>
                </a:lnTo>
                <a:lnTo>
                  <a:pt x="240" y="108"/>
                </a:lnTo>
                <a:lnTo>
                  <a:pt x="193" y="186"/>
                </a:lnTo>
                <a:lnTo>
                  <a:pt x="186" y="131"/>
                </a:lnTo>
                <a:lnTo>
                  <a:pt x="139" y="217"/>
                </a:lnTo>
                <a:lnTo>
                  <a:pt x="85" y="217"/>
                </a:lnTo>
                <a:lnTo>
                  <a:pt x="108" y="263"/>
                </a:lnTo>
                <a:lnTo>
                  <a:pt x="31" y="255"/>
                </a:lnTo>
                <a:lnTo>
                  <a:pt x="77" y="317"/>
                </a:lnTo>
                <a:lnTo>
                  <a:pt x="15" y="333"/>
                </a:lnTo>
                <a:lnTo>
                  <a:pt x="69" y="341"/>
                </a:lnTo>
                <a:lnTo>
                  <a:pt x="0" y="426"/>
                </a:lnTo>
                <a:lnTo>
                  <a:pt x="46" y="426"/>
                </a:lnTo>
                <a:lnTo>
                  <a:pt x="46" y="426"/>
                </a:lnTo>
                <a:lnTo>
                  <a:pt x="31" y="457"/>
                </a:lnTo>
                <a:lnTo>
                  <a:pt x="31" y="488"/>
                </a:lnTo>
                <a:lnTo>
                  <a:pt x="38" y="550"/>
                </a:lnTo>
                <a:lnTo>
                  <a:pt x="38" y="550"/>
                </a:lnTo>
                <a:lnTo>
                  <a:pt x="54" y="589"/>
                </a:lnTo>
                <a:lnTo>
                  <a:pt x="69" y="627"/>
                </a:lnTo>
                <a:lnTo>
                  <a:pt x="108" y="697"/>
                </a:lnTo>
                <a:lnTo>
                  <a:pt x="162" y="751"/>
                </a:lnTo>
                <a:lnTo>
                  <a:pt x="209" y="798"/>
                </a:lnTo>
                <a:lnTo>
                  <a:pt x="263" y="836"/>
                </a:lnTo>
                <a:lnTo>
                  <a:pt x="302" y="860"/>
                </a:lnTo>
                <a:lnTo>
                  <a:pt x="340" y="875"/>
                </a:lnTo>
                <a:lnTo>
                  <a:pt x="340" y="875"/>
                </a:lnTo>
                <a:lnTo>
                  <a:pt x="371" y="852"/>
                </a:lnTo>
                <a:lnTo>
                  <a:pt x="387" y="821"/>
                </a:lnTo>
                <a:lnTo>
                  <a:pt x="395" y="805"/>
                </a:lnTo>
                <a:lnTo>
                  <a:pt x="395" y="790"/>
                </a:lnTo>
                <a:lnTo>
                  <a:pt x="395" y="790"/>
                </a:lnTo>
                <a:lnTo>
                  <a:pt x="379" y="728"/>
                </a:lnTo>
                <a:lnTo>
                  <a:pt x="371" y="705"/>
                </a:lnTo>
                <a:lnTo>
                  <a:pt x="371" y="705"/>
                </a:lnTo>
                <a:lnTo>
                  <a:pt x="356" y="689"/>
                </a:lnTo>
                <a:lnTo>
                  <a:pt x="340" y="666"/>
                </a:lnTo>
                <a:lnTo>
                  <a:pt x="333" y="635"/>
                </a:lnTo>
                <a:lnTo>
                  <a:pt x="333" y="604"/>
                </a:lnTo>
                <a:lnTo>
                  <a:pt x="340" y="573"/>
                </a:lnTo>
                <a:lnTo>
                  <a:pt x="364" y="542"/>
                </a:lnTo>
                <a:lnTo>
                  <a:pt x="418" y="511"/>
                </a:lnTo>
                <a:lnTo>
                  <a:pt x="418" y="511"/>
                </a:lnTo>
                <a:lnTo>
                  <a:pt x="433" y="511"/>
                </a:lnTo>
                <a:lnTo>
                  <a:pt x="457" y="511"/>
                </a:lnTo>
                <a:lnTo>
                  <a:pt x="495" y="542"/>
                </a:lnTo>
                <a:lnTo>
                  <a:pt x="542" y="589"/>
                </a:lnTo>
                <a:lnTo>
                  <a:pt x="565" y="565"/>
                </a:lnTo>
                <a:lnTo>
                  <a:pt x="550" y="441"/>
                </a:lnTo>
                <a:lnTo>
                  <a:pt x="495" y="364"/>
                </a:lnTo>
                <a:lnTo>
                  <a:pt x="550" y="317"/>
                </a:lnTo>
                <a:lnTo>
                  <a:pt x="526" y="263"/>
                </a:lnTo>
                <a:lnTo>
                  <a:pt x="635" y="201"/>
                </a:lnTo>
                <a:lnTo>
                  <a:pt x="588" y="186"/>
                </a:lnTo>
                <a:lnTo>
                  <a:pt x="705" y="131"/>
                </a:lnTo>
                <a:lnTo>
                  <a:pt x="658" y="116"/>
                </a:lnTo>
                <a:close/>
              </a:path>
            </a:pathLst>
          </a:custGeom>
          <a:solidFill>
            <a:srgbClr val="2E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4" name="Freeform 24"/>
          <p:cNvSpPr>
            <a:spLocks/>
          </p:cNvSpPr>
          <p:nvPr/>
        </p:nvSpPr>
        <p:spPr bwMode="auto">
          <a:xfrm>
            <a:off x="339725" y="6283325"/>
            <a:ext cx="5816600" cy="603250"/>
          </a:xfrm>
          <a:custGeom>
            <a:avLst/>
            <a:gdLst>
              <a:gd name="T0" fmla="*/ 3641 w 3664"/>
              <a:gd name="T1" fmla="*/ 0 h 380"/>
              <a:gd name="T2" fmla="*/ 3641 w 3664"/>
              <a:gd name="T3" fmla="*/ 8 h 380"/>
              <a:gd name="T4" fmla="*/ 0 w 3664"/>
              <a:gd name="T5" fmla="*/ 93 h 380"/>
              <a:gd name="T6" fmla="*/ 8 w 3664"/>
              <a:gd name="T7" fmla="*/ 380 h 380"/>
              <a:gd name="T8" fmla="*/ 3664 w 3664"/>
              <a:gd name="T9" fmla="*/ 287 h 380"/>
              <a:gd name="T10" fmla="*/ 3664 w 3664"/>
              <a:gd name="T11" fmla="*/ 16 h 380"/>
              <a:gd name="T12" fmla="*/ 3641 w 3664"/>
              <a:gd name="T13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64" h="380">
                <a:moveTo>
                  <a:pt x="3641" y="0"/>
                </a:moveTo>
                <a:lnTo>
                  <a:pt x="3641" y="8"/>
                </a:lnTo>
                <a:lnTo>
                  <a:pt x="0" y="93"/>
                </a:lnTo>
                <a:lnTo>
                  <a:pt x="8" y="380"/>
                </a:lnTo>
                <a:lnTo>
                  <a:pt x="3664" y="287"/>
                </a:lnTo>
                <a:lnTo>
                  <a:pt x="3664" y="16"/>
                </a:lnTo>
                <a:lnTo>
                  <a:pt x="3641" y="0"/>
                </a:lnTo>
                <a:close/>
              </a:path>
            </a:pathLst>
          </a:custGeom>
          <a:solidFill>
            <a:srgbClr val="643500"/>
          </a:solidFill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185" name="Freeform 25"/>
          <p:cNvSpPr>
            <a:spLocks/>
          </p:cNvSpPr>
          <p:nvPr/>
        </p:nvSpPr>
        <p:spPr bwMode="auto">
          <a:xfrm>
            <a:off x="339725" y="5865813"/>
            <a:ext cx="5780088" cy="565150"/>
          </a:xfrm>
          <a:custGeom>
            <a:avLst/>
            <a:gdLst>
              <a:gd name="T0" fmla="*/ 3641 w 3641"/>
              <a:gd name="T1" fmla="*/ 263 h 356"/>
              <a:gd name="T2" fmla="*/ 3261 w 3641"/>
              <a:gd name="T3" fmla="*/ 0 h 356"/>
              <a:gd name="T4" fmla="*/ 132 w 3641"/>
              <a:gd name="T5" fmla="*/ 85 h 356"/>
              <a:gd name="T6" fmla="*/ 0 w 3641"/>
              <a:gd name="T7" fmla="*/ 356 h 356"/>
              <a:gd name="T8" fmla="*/ 3641 w 3641"/>
              <a:gd name="T9" fmla="*/ 271 h 356"/>
              <a:gd name="T10" fmla="*/ 3641 w 3641"/>
              <a:gd name="T11" fmla="*/ 26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1" h="356">
                <a:moveTo>
                  <a:pt x="3641" y="263"/>
                </a:moveTo>
                <a:lnTo>
                  <a:pt x="3261" y="0"/>
                </a:lnTo>
                <a:lnTo>
                  <a:pt x="132" y="85"/>
                </a:lnTo>
                <a:lnTo>
                  <a:pt x="0" y="356"/>
                </a:lnTo>
                <a:lnTo>
                  <a:pt x="3641" y="271"/>
                </a:lnTo>
                <a:lnTo>
                  <a:pt x="3641" y="263"/>
                </a:lnTo>
                <a:close/>
              </a:path>
            </a:pathLst>
          </a:custGeom>
          <a:solidFill>
            <a:srgbClr val="502700"/>
          </a:solidFill>
          <a:ln w="412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186" name="Freeform 26"/>
          <p:cNvSpPr>
            <a:spLocks/>
          </p:cNvSpPr>
          <p:nvPr/>
        </p:nvSpPr>
        <p:spPr bwMode="auto">
          <a:xfrm>
            <a:off x="2798763" y="4316413"/>
            <a:ext cx="246062" cy="271462"/>
          </a:xfrm>
          <a:custGeom>
            <a:avLst/>
            <a:gdLst>
              <a:gd name="T0" fmla="*/ 155 w 155"/>
              <a:gd name="T1" fmla="*/ 93 h 171"/>
              <a:gd name="T2" fmla="*/ 155 w 155"/>
              <a:gd name="T3" fmla="*/ 93 h 171"/>
              <a:gd name="T4" fmla="*/ 140 w 155"/>
              <a:gd name="T5" fmla="*/ 55 h 171"/>
              <a:gd name="T6" fmla="*/ 116 w 155"/>
              <a:gd name="T7" fmla="*/ 24 h 171"/>
              <a:gd name="T8" fmla="*/ 109 w 155"/>
              <a:gd name="T9" fmla="*/ 8 h 171"/>
              <a:gd name="T10" fmla="*/ 93 w 155"/>
              <a:gd name="T11" fmla="*/ 0 h 171"/>
              <a:gd name="T12" fmla="*/ 93 w 155"/>
              <a:gd name="T13" fmla="*/ 0 h 171"/>
              <a:gd name="T14" fmla="*/ 70 w 155"/>
              <a:gd name="T15" fmla="*/ 0 h 171"/>
              <a:gd name="T16" fmla="*/ 54 w 155"/>
              <a:gd name="T17" fmla="*/ 0 h 171"/>
              <a:gd name="T18" fmla="*/ 39 w 155"/>
              <a:gd name="T19" fmla="*/ 16 h 171"/>
              <a:gd name="T20" fmla="*/ 8 w 155"/>
              <a:gd name="T21" fmla="*/ 31 h 171"/>
              <a:gd name="T22" fmla="*/ 8 w 155"/>
              <a:gd name="T23" fmla="*/ 31 h 171"/>
              <a:gd name="T24" fmla="*/ 8 w 155"/>
              <a:gd name="T25" fmla="*/ 47 h 171"/>
              <a:gd name="T26" fmla="*/ 0 w 155"/>
              <a:gd name="T27" fmla="*/ 70 h 171"/>
              <a:gd name="T28" fmla="*/ 8 w 155"/>
              <a:gd name="T29" fmla="*/ 101 h 171"/>
              <a:gd name="T30" fmla="*/ 23 w 155"/>
              <a:gd name="T31" fmla="*/ 124 h 171"/>
              <a:gd name="T32" fmla="*/ 23 w 155"/>
              <a:gd name="T33" fmla="*/ 124 h 171"/>
              <a:gd name="T34" fmla="*/ 62 w 155"/>
              <a:gd name="T35" fmla="*/ 155 h 171"/>
              <a:gd name="T36" fmla="*/ 93 w 155"/>
              <a:gd name="T37" fmla="*/ 171 h 171"/>
              <a:gd name="T38" fmla="*/ 109 w 155"/>
              <a:gd name="T39" fmla="*/ 171 h 171"/>
              <a:gd name="T40" fmla="*/ 132 w 155"/>
              <a:gd name="T41" fmla="*/ 163 h 171"/>
              <a:gd name="T42" fmla="*/ 140 w 155"/>
              <a:gd name="T43" fmla="*/ 155 h 171"/>
              <a:gd name="T44" fmla="*/ 155 w 155"/>
              <a:gd name="T45" fmla="*/ 132 h 171"/>
              <a:gd name="T46" fmla="*/ 155 w 155"/>
              <a:gd name="T47" fmla="*/ 9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5" h="171">
                <a:moveTo>
                  <a:pt x="155" y="93"/>
                </a:moveTo>
                <a:lnTo>
                  <a:pt x="155" y="93"/>
                </a:lnTo>
                <a:lnTo>
                  <a:pt x="140" y="55"/>
                </a:lnTo>
                <a:lnTo>
                  <a:pt x="116" y="24"/>
                </a:lnTo>
                <a:lnTo>
                  <a:pt x="109" y="8"/>
                </a:lnTo>
                <a:lnTo>
                  <a:pt x="93" y="0"/>
                </a:lnTo>
                <a:lnTo>
                  <a:pt x="93" y="0"/>
                </a:lnTo>
                <a:lnTo>
                  <a:pt x="70" y="0"/>
                </a:lnTo>
                <a:lnTo>
                  <a:pt x="54" y="0"/>
                </a:lnTo>
                <a:lnTo>
                  <a:pt x="39" y="16"/>
                </a:lnTo>
                <a:lnTo>
                  <a:pt x="8" y="31"/>
                </a:lnTo>
                <a:lnTo>
                  <a:pt x="8" y="31"/>
                </a:lnTo>
                <a:lnTo>
                  <a:pt x="8" y="47"/>
                </a:lnTo>
                <a:lnTo>
                  <a:pt x="0" y="70"/>
                </a:lnTo>
                <a:lnTo>
                  <a:pt x="8" y="101"/>
                </a:lnTo>
                <a:lnTo>
                  <a:pt x="23" y="124"/>
                </a:lnTo>
                <a:lnTo>
                  <a:pt x="23" y="124"/>
                </a:lnTo>
                <a:lnTo>
                  <a:pt x="62" y="155"/>
                </a:lnTo>
                <a:lnTo>
                  <a:pt x="93" y="171"/>
                </a:lnTo>
                <a:lnTo>
                  <a:pt x="109" y="171"/>
                </a:lnTo>
                <a:lnTo>
                  <a:pt x="132" y="163"/>
                </a:lnTo>
                <a:lnTo>
                  <a:pt x="140" y="155"/>
                </a:lnTo>
                <a:lnTo>
                  <a:pt x="155" y="132"/>
                </a:lnTo>
                <a:lnTo>
                  <a:pt x="155" y="93"/>
                </a:lnTo>
                <a:close/>
              </a:path>
            </a:pathLst>
          </a:custGeom>
          <a:solidFill>
            <a:srgbClr val="9274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7" name="Freeform 27"/>
          <p:cNvSpPr>
            <a:spLocks/>
          </p:cNvSpPr>
          <p:nvPr/>
        </p:nvSpPr>
        <p:spPr bwMode="auto">
          <a:xfrm>
            <a:off x="2824163" y="4329113"/>
            <a:ext cx="233362" cy="258762"/>
          </a:xfrm>
          <a:custGeom>
            <a:avLst/>
            <a:gdLst>
              <a:gd name="T0" fmla="*/ 147 w 147"/>
              <a:gd name="T1" fmla="*/ 77 h 163"/>
              <a:gd name="T2" fmla="*/ 147 w 147"/>
              <a:gd name="T3" fmla="*/ 77 h 163"/>
              <a:gd name="T4" fmla="*/ 131 w 147"/>
              <a:gd name="T5" fmla="*/ 47 h 163"/>
              <a:gd name="T6" fmla="*/ 108 w 147"/>
              <a:gd name="T7" fmla="*/ 23 h 163"/>
              <a:gd name="T8" fmla="*/ 77 w 147"/>
              <a:gd name="T9" fmla="*/ 8 h 163"/>
              <a:gd name="T10" fmla="*/ 77 w 147"/>
              <a:gd name="T11" fmla="*/ 8 h 163"/>
              <a:gd name="T12" fmla="*/ 69 w 147"/>
              <a:gd name="T13" fmla="*/ 0 h 163"/>
              <a:gd name="T14" fmla="*/ 54 w 147"/>
              <a:gd name="T15" fmla="*/ 8 h 163"/>
              <a:gd name="T16" fmla="*/ 31 w 147"/>
              <a:gd name="T17" fmla="*/ 16 h 163"/>
              <a:gd name="T18" fmla="*/ 7 w 147"/>
              <a:gd name="T19" fmla="*/ 31 h 163"/>
              <a:gd name="T20" fmla="*/ 7 w 147"/>
              <a:gd name="T21" fmla="*/ 31 h 163"/>
              <a:gd name="T22" fmla="*/ 7 w 147"/>
              <a:gd name="T23" fmla="*/ 47 h 163"/>
              <a:gd name="T24" fmla="*/ 0 w 147"/>
              <a:gd name="T25" fmla="*/ 70 h 163"/>
              <a:gd name="T26" fmla="*/ 7 w 147"/>
              <a:gd name="T27" fmla="*/ 93 h 163"/>
              <a:gd name="T28" fmla="*/ 23 w 147"/>
              <a:gd name="T29" fmla="*/ 116 h 163"/>
              <a:gd name="T30" fmla="*/ 23 w 147"/>
              <a:gd name="T31" fmla="*/ 116 h 163"/>
              <a:gd name="T32" fmla="*/ 54 w 147"/>
              <a:gd name="T33" fmla="*/ 139 h 163"/>
              <a:gd name="T34" fmla="*/ 85 w 147"/>
              <a:gd name="T35" fmla="*/ 155 h 163"/>
              <a:gd name="T36" fmla="*/ 100 w 147"/>
              <a:gd name="T37" fmla="*/ 163 h 163"/>
              <a:gd name="T38" fmla="*/ 116 w 147"/>
              <a:gd name="T39" fmla="*/ 155 h 163"/>
              <a:gd name="T40" fmla="*/ 131 w 147"/>
              <a:gd name="T41" fmla="*/ 147 h 163"/>
              <a:gd name="T42" fmla="*/ 139 w 147"/>
              <a:gd name="T43" fmla="*/ 132 h 163"/>
              <a:gd name="T44" fmla="*/ 147 w 147"/>
              <a:gd name="T45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7" h="163">
                <a:moveTo>
                  <a:pt x="147" y="77"/>
                </a:moveTo>
                <a:lnTo>
                  <a:pt x="147" y="77"/>
                </a:lnTo>
                <a:lnTo>
                  <a:pt x="131" y="47"/>
                </a:lnTo>
                <a:lnTo>
                  <a:pt x="108" y="23"/>
                </a:lnTo>
                <a:lnTo>
                  <a:pt x="77" y="8"/>
                </a:lnTo>
                <a:lnTo>
                  <a:pt x="77" y="8"/>
                </a:lnTo>
                <a:lnTo>
                  <a:pt x="69" y="0"/>
                </a:lnTo>
                <a:lnTo>
                  <a:pt x="54" y="8"/>
                </a:lnTo>
                <a:lnTo>
                  <a:pt x="31" y="16"/>
                </a:lnTo>
                <a:lnTo>
                  <a:pt x="7" y="31"/>
                </a:lnTo>
                <a:lnTo>
                  <a:pt x="7" y="31"/>
                </a:lnTo>
                <a:lnTo>
                  <a:pt x="7" y="47"/>
                </a:lnTo>
                <a:lnTo>
                  <a:pt x="0" y="70"/>
                </a:lnTo>
                <a:lnTo>
                  <a:pt x="7" y="93"/>
                </a:lnTo>
                <a:lnTo>
                  <a:pt x="23" y="116"/>
                </a:lnTo>
                <a:lnTo>
                  <a:pt x="23" y="116"/>
                </a:lnTo>
                <a:lnTo>
                  <a:pt x="54" y="139"/>
                </a:lnTo>
                <a:lnTo>
                  <a:pt x="85" y="155"/>
                </a:lnTo>
                <a:lnTo>
                  <a:pt x="100" y="163"/>
                </a:lnTo>
                <a:lnTo>
                  <a:pt x="116" y="155"/>
                </a:lnTo>
                <a:lnTo>
                  <a:pt x="131" y="147"/>
                </a:lnTo>
                <a:lnTo>
                  <a:pt x="139" y="132"/>
                </a:lnTo>
                <a:lnTo>
                  <a:pt x="147" y="77"/>
                </a:lnTo>
                <a:close/>
              </a:path>
            </a:pathLst>
          </a:custGeom>
          <a:solidFill>
            <a:srgbClr val="AE8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8" name="Freeform 28"/>
          <p:cNvSpPr>
            <a:spLocks/>
          </p:cNvSpPr>
          <p:nvPr/>
        </p:nvSpPr>
        <p:spPr bwMode="auto">
          <a:xfrm>
            <a:off x="2860675" y="4391025"/>
            <a:ext cx="160338" cy="134938"/>
          </a:xfrm>
          <a:custGeom>
            <a:avLst/>
            <a:gdLst>
              <a:gd name="T0" fmla="*/ 0 w 101"/>
              <a:gd name="T1" fmla="*/ 15 h 85"/>
              <a:gd name="T2" fmla="*/ 0 w 101"/>
              <a:gd name="T3" fmla="*/ 15 h 85"/>
              <a:gd name="T4" fmla="*/ 15 w 101"/>
              <a:gd name="T5" fmla="*/ 0 h 85"/>
              <a:gd name="T6" fmla="*/ 31 w 101"/>
              <a:gd name="T7" fmla="*/ 0 h 85"/>
              <a:gd name="T8" fmla="*/ 46 w 101"/>
              <a:gd name="T9" fmla="*/ 0 h 85"/>
              <a:gd name="T10" fmla="*/ 62 w 101"/>
              <a:gd name="T11" fmla="*/ 0 h 85"/>
              <a:gd name="T12" fmla="*/ 62 w 101"/>
              <a:gd name="T13" fmla="*/ 0 h 85"/>
              <a:gd name="T14" fmla="*/ 77 w 101"/>
              <a:gd name="T15" fmla="*/ 15 h 85"/>
              <a:gd name="T16" fmla="*/ 93 w 101"/>
              <a:gd name="T17" fmla="*/ 31 h 85"/>
              <a:gd name="T18" fmla="*/ 101 w 101"/>
              <a:gd name="T19" fmla="*/ 54 h 85"/>
              <a:gd name="T20" fmla="*/ 101 w 101"/>
              <a:gd name="T21" fmla="*/ 77 h 85"/>
              <a:gd name="T22" fmla="*/ 101 w 101"/>
              <a:gd name="T23" fmla="*/ 77 h 85"/>
              <a:gd name="T24" fmla="*/ 93 w 101"/>
              <a:gd name="T25" fmla="*/ 85 h 85"/>
              <a:gd name="T26" fmla="*/ 93 w 101"/>
              <a:gd name="T27" fmla="*/ 85 h 85"/>
              <a:gd name="T28" fmla="*/ 93 w 101"/>
              <a:gd name="T29" fmla="*/ 85 h 85"/>
              <a:gd name="T30" fmla="*/ 93 w 101"/>
              <a:gd name="T31" fmla="*/ 85 h 85"/>
              <a:gd name="T32" fmla="*/ 85 w 101"/>
              <a:gd name="T33" fmla="*/ 62 h 85"/>
              <a:gd name="T34" fmla="*/ 77 w 101"/>
              <a:gd name="T35" fmla="*/ 46 h 85"/>
              <a:gd name="T36" fmla="*/ 62 w 101"/>
              <a:gd name="T37" fmla="*/ 15 h 85"/>
              <a:gd name="T38" fmla="*/ 62 w 101"/>
              <a:gd name="T39" fmla="*/ 15 h 85"/>
              <a:gd name="T40" fmla="*/ 46 w 101"/>
              <a:gd name="T41" fmla="*/ 15 h 85"/>
              <a:gd name="T42" fmla="*/ 31 w 101"/>
              <a:gd name="T43" fmla="*/ 8 h 85"/>
              <a:gd name="T44" fmla="*/ 15 w 101"/>
              <a:gd name="T45" fmla="*/ 15 h 85"/>
              <a:gd name="T46" fmla="*/ 0 w 101"/>
              <a:gd name="T47" fmla="*/ 23 h 85"/>
              <a:gd name="T48" fmla="*/ 0 w 101"/>
              <a:gd name="T49" fmla="*/ 23 h 85"/>
              <a:gd name="T50" fmla="*/ 0 w 101"/>
              <a:gd name="T51" fmla="*/ 23 h 85"/>
              <a:gd name="T52" fmla="*/ 0 w 101"/>
              <a:gd name="T53" fmla="*/ 23 h 85"/>
              <a:gd name="T54" fmla="*/ 0 w 101"/>
              <a:gd name="T55" fmla="*/ 15 h 85"/>
              <a:gd name="T56" fmla="*/ 0 w 101"/>
              <a:gd name="T57" fmla="*/ 1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1" h="85">
                <a:moveTo>
                  <a:pt x="0" y="15"/>
                </a:moveTo>
                <a:lnTo>
                  <a:pt x="0" y="15"/>
                </a:lnTo>
                <a:lnTo>
                  <a:pt x="15" y="0"/>
                </a:lnTo>
                <a:lnTo>
                  <a:pt x="31" y="0"/>
                </a:lnTo>
                <a:lnTo>
                  <a:pt x="46" y="0"/>
                </a:lnTo>
                <a:lnTo>
                  <a:pt x="62" y="0"/>
                </a:lnTo>
                <a:lnTo>
                  <a:pt x="62" y="0"/>
                </a:lnTo>
                <a:lnTo>
                  <a:pt x="77" y="15"/>
                </a:lnTo>
                <a:lnTo>
                  <a:pt x="93" y="31"/>
                </a:lnTo>
                <a:lnTo>
                  <a:pt x="101" y="54"/>
                </a:lnTo>
                <a:lnTo>
                  <a:pt x="101" y="77"/>
                </a:lnTo>
                <a:lnTo>
                  <a:pt x="101" y="77"/>
                </a:lnTo>
                <a:lnTo>
                  <a:pt x="93" y="85"/>
                </a:lnTo>
                <a:lnTo>
                  <a:pt x="93" y="85"/>
                </a:lnTo>
                <a:lnTo>
                  <a:pt x="93" y="85"/>
                </a:lnTo>
                <a:lnTo>
                  <a:pt x="93" y="85"/>
                </a:lnTo>
                <a:lnTo>
                  <a:pt x="85" y="62"/>
                </a:lnTo>
                <a:lnTo>
                  <a:pt x="77" y="46"/>
                </a:lnTo>
                <a:lnTo>
                  <a:pt x="62" y="15"/>
                </a:lnTo>
                <a:lnTo>
                  <a:pt x="62" y="15"/>
                </a:lnTo>
                <a:lnTo>
                  <a:pt x="46" y="15"/>
                </a:lnTo>
                <a:lnTo>
                  <a:pt x="31" y="8"/>
                </a:lnTo>
                <a:lnTo>
                  <a:pt x="15" y="15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15"/>
                </a:lnTo>
                <a:lnTo>
                  <a:pt x="0" y="15"/>
                </a:lnTo>
                <a:close/>
              </a:path>
            </a:pathLst>
          </a:custGeom>
          <a:solidFill>
            <a:srgbClr val="9274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9" name="Freeform 29"/>
          <p:cNvSpPr>
            <a:spLocks/>
          </p:cNvSpPr>
          <p:nvPr/>
        </p:nvSpPr>
        <p:spPr bwMode="auto">
          <a:xfrm>
            <a:off x="2946400" y="4464050"/>
            <a:ext cx="61913" cy="49213"/>
          </a:xfrm>
          <a:custGeom>
            <a:avLst/>
            <a:gdLst>
              <a:gd name="T0" fmla="*/ 31 w 39"/>
              <a:gd name="T1" fmla="*/ 16 h 31"/>
              <a:gd name="T2" fmla="*/ 31 w 39"/>
              <a:gd name="T3" fmla="*/ 16 h 31"/>
              <a:gd name="T4" fmla="*/ 16 w 39"/>
              <a:gd name="T5" fmla="*/ 16 h 31"/>
              <a:gd name="T6" fmla="*/ 8 w 39"/>
              <a:gd name="T7" fmla="*/ 31 h 31"/>
              <a:gd name="T8" fmla="*/ 8 w 39"/>
              <a:gd name="T9" fmla="*/ 31 h 31"/>
              <a:gd name="T10" fmla="*/ 0 w 39"/>
              <a:gd name="T11" fmla="*/ 31 h 31"/>
              <a:gd name="T12" fmla="*/ 0 w 39"/>
              <a:gd name="T13" fmla="*/ 31 h 31"/>
              <a:gd name="T14" fmla="*/ 0 w 39"/>
              <a:gd name="T15" fmla="*/ 23 h 31"/>
              <a:gd name="T16" fmla="*/ 0 w 39"/>
              <a:gd name="T17" fmla="*/ 23 h 31"/>
              <a:gd name="T18" fmla="*/ 23 w 39"/>
              <a:gd name="T19" fmla="*/ 0 h 31"/>
              <a:gd name="T20" fmla="*/ 39 w 39"/>
              <a:gd name="T21" fmla="*/ 0 h 31"/>
              <a:gd name="T22" fmla="*/ 39 w 39"/>
              <a:gd name="T23" fmla="*/ 0 h 31"/>
              <a:gd name="T24" fmla="*/ 39 w 39"/>
              <a:gd name="T25" fmla="*/ 8 h 31"/>
              <a:gd name="T26" fmla="*/ 39 w 39"/>
              <a:gd name="T27" fmla="*/ 8 h 31"/>
              <a:gd name="T28" fmla="*/ 31 w 39"/>
              <a:gd name="T29" fmla="*/ 16 h 31"/>
              <a:gd name="T30" fmla="*/ 31 w 39"/>
              <a:gd name="T31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31">
                <a:moveTo>
                  <a:pt x="31" y="16"/>
                </a:moveTo>
                <a:lnTo>
                  <a:pt x="31" y="16"/>
                </a:lnTo>
                <a:lnTo>
                  <a:pt x="16" y="16"/>
                </a:lnTo>
                <a:lnTo>
                  <a:pt x="8" y="31"/>
                </a:lnTo>
                <a:lnTo>
                  <a:pt x="8" y="31"/>
                </a:lnTo>
                <a:lnTo>
                  <a:pt x="0" y="31"/>
                </a:lnTo>
                <a:lnTo>
                  <a:pt x="0" y="31"/>
                </a:lnTo>
                <a:lnTo>
                  <a:pt x="0" y="23"/>
                </a:lnTo>
                <a:lnTo>
                  <a:pt x="0" y="23"/>
                </a:lnTo>
                <a:lnTo>
                  <a:pt x="23" y="0"/>
                </a:lnTo>
                <a:lnTo>
                  <a:pt x="39" y="0"/>
                </a:lnTo>
                <a:lnTo>
                  <a:pt x="39" y="0"/>
                </a:lnTo>
                <a:lnTo>
                  <a:pt x="39" y="8"/>
                </a:lnTo>
                <a:lnTo>
                  <a:pt x="39" y="8"/>
                </a:lnTo>
                <a:lnTo>
                  <a:pt x="31" y="16"/>
                </a:lnTo>
                <a:lnTo>
                  <a:pt x="31" y="16"/>
                </a:lnTo>
                <a:close/>
              </a:path>
            </a:pathLst>
          </a:custGeom>
          <a:solidFill>
            <a:srgbClr val="9274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0" name="Freeform 30"/>
          <p:cNvSpPr>
            <a:spLocks/>
          </p:cNvSpPr>
          <p:nvPr/>
        </p:nvSpPr>
        <p:spPr bwMode="auto">
          <a:xfrm>
            <a:off x="3254375" y="3960813"/>
            <a:ext cx="98425" cy="134937"/>
          </a:xfrm>
          <a:custGeom>
            <a:avLst/>
            <a:gdLst>
              <a:gd name="T0" fmla="*/ 46 w 62"/>
              <a:gd name="T1" fmla="*/ 0 h 85"/>
              <a:gd name="T2" fmla="*/ 46 w 62"/>
              <a:gd name="T3" fmla="*/ 0 h 85"/>
              <a:gd name="T4" fmla="*/ 54 w 62"/>
              <a:gd name="T5" fmla="*/ 0 h 85"/>
              <a:gd name="T6" fmla="*/ 62 w 62"/>
              <a:gd name="T7" fmla="*/ 15 h 85"/>
              <a:gd name="T8" fmla="*/ 62 w 62"/>
              <a:gd name="T9" fmla="*/ 15 h 85"/>
              <a:gd name="T10" fmla="*/ 54 w 62"/>
              <a:gd name="T11" fmla="*/ 23 h 85"/>
              <a:gd name="T12" fmla="*/ 39 w 62"/>
              <a:gd name="T13" fmla="*/ 38 h 85"/>
              <a:gd name="T14" fmla="*/ 39 w 62"/>
              <a:gd name="T15" fmla="*/ 38 h 85"/>
              <a:gd name="T16" fmla="*/ 23 w 62"/>
              <a:gd name="T17" fmla="*/ 46 h 85"/>
              <a:gd name="T18" fmla="*/ 23 w 62"/>
              <a:gd name="T19" fmla="*/ 46 h 85"/>
              <a:gd name="T20" fmla="*/ 15 w 62"/>
              <a:gd name="T21" fmla="*/ 77 h 85"/>
              <a:gd name="T22" fmla="*/ 8 w 62"/>
              <a:gd name="T23" fmla="*/ 85 h 85"/>
              <a:gd name="T24" fmla="*/ 8 w 62"/>
              <a:gd name="T25" fmla="*/ 85 h 85"/>
              <a:gd name="T26" fmla="*/ 0 w 62"/>
              <a:gd name="T27" fmla="*/ 77 h 85"/>
              <a:gd name="T28" fmla="*/ 0 w 62"/>
              <a:gd name="T29" fmla="*/ 54 h 85"/>
              <a:gd name="T30" fmla="*/ 8 w 62"/>
              <a:gd name="T31" fmla="*/ 38 h 85"/>
              <a:gd name="T32" fmla="*/ 8 w 62"/>
              <a:gd name="T33" fmla="*/ 38 h 85"/>
              <a:gd name="T34" fmla="*/ 31 w 62"/>
              <a:gd name="T35" fmla="*/ 7 h 85"/>
              <a:gd name="T36" fmla="*/ 46 w 62"/>
              <a:gd name="T37" fmla="*/ 0 h 85"/>
              <a:gd name="T38" fmla="*/ 46 w 62"/>
              <a:gd name="T3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2" h="85">
                <a:moveTo>
                  <a:pt x="46" y="0"/>
                </a:moveTo>
                <a:lnTo>
                  <a:pt x="46" y="0"/>
                </a:lnTo>
                <a:lnTo>
                  <a:pt x="54" y="0"/>
                </a:lnTo>
                <a:lnTo>
                  <a:pt x="62" y="15"/>
                </a:lnTo>
                <a:lnTo>
                  <a:pt x="62" y="15"/>
                </a:lnTo>
                <a:lnTo>
                  <a:pt x="54" y="23"/>
                </a:lnTo>
                <a:lnTo>
                  <a:pt x="39" y="38"/>
                </a:lnTo>
                <a:lnTo>
                  <a:pt x="39" y="38"/>
                </a:lnTo>
                <a:lnTo>
                  <a:pt x="23" y="46"/>
                </a:lnTo>
                <a:lnTo>
                  <a:pt x="23" y="46"/>
                </a:lnTo>
                <a:lnTo>
                  <a:pt x="15" y="77"/>
                </a:lnTo>
                <a:lnTo>
                  <a:pt x="8" y="85"/>
                </a:lnTo>
                <a:lnTo>
                  <a:pt x="8" y="85"/>
                </a:lnTo>
                <a:lnTo>
                  <a:pt x="0" y="77"/>
                </a:lnTo>
                <a:lnTo>
                  <a:pt x="0" y="54"/>
                </a:lnTo>
                <a:lnTo>
                  <a:pt x="8" y="38"/>
                </a:lnTo>
                <a:lnTo>
                  <a:pt x="8" y="38"/>
                </a:lnTo>
                <a:lnTo>
                  <a:pt x="31" y="7"/>
                </a:lnTo>
                <a:lnTo>
                  <a:pt x="46" y="0"/>
                </a:lnTo>
                <a:lnTo>
                  <a:pt x="46" y="0"/>
                </a:lnTo>
                <a:close/>
              </a:path>
            </a:pathLst>
          </a:custGeom>
          <a:solidFill>
            <a:srgbClr val="2E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1" name="Freeform 31"/>
          <p:cNvSpPr>
            <a:spLocks/>
          </p:cNvSpPr>
          <p:nvPr/>
        </p:nvSpPr>
        <p:spPr bwMode="auto">
          <a:xfrm>
            <a:off x="696913" y="4857750"/>
            <a:ext cx="109537" cy="160338"/>
          </a:xfrm>
          <a:custGeom>
            <a:avLst/>
            <a:gdLst>
              <a:gd name="T0" fmla="*/ 0 w 69"/>
              <a:gd name="T1" fmla="*/ 62 h 101"/>
              <a:gd name="T2" fmla="*/ 0 w 69"/>
              <a:gd name="T3" fmla="*/ 62 h 101"/>
              <a:gd name="T4" fmla="*/ 7 w 69"/>
              <a:gd name="T5" fmla="*/ 78 h 101"/>
              <a:gd name="T6" fmla="*/ 23 w 69"/>
              <a:gd name="T7" fmla="*/ 93 h 101"/>
              <a:gd name="T8" fmla="*/ 38 w 69"/>
              <a:gd name="T9" fmla="*/ 101 h 101"/>
              <a:gd name="T10" fmla="*/ 54 w 69"/>
              <a:gd name="T11" fmla="*/ 101 h 101"/>
              <a:gd name="T12" fmla="*/ 54 w 69"/>
              <a:gd name="T13" fmla="*/ 101 h 101"/>
              <a:gd name="T14" fmla="*/ 62 w 69"/>
              <a:gd name="T15" fmla="*/ 93 h 101"/>
              <a:gd name="T16" fmla="*/ 69 w 69"/>
              <a:gd name="T17" fmla="*/ 78 h 101"/>
              <a:gd name="T18" fmla="*/ 69 w 69"/>
              <a:gd name="T19" fmla="*/ 54 h 101"/>
              <a:gd name="T20" fmla="*/ 69 w 69"/>
              <a:gd name="T21" fmla="*/ 39 h 101"/>
              <a:gd name="T22" fmla="*/ 69 w 69"/>
              <a:gd name="T23" fmla="*/ 39 h 101"/>
              <a:gd name="T24" fmla="*/ 62 w 69"/>
              <a:gd name="T25" fmla="*/ 16 h 101"/>
              <a:gd name="T26" fmla="*/ 46 w 69"/>
              <a:gd name="T27" fmla="*/ 8 h 101"/>
              <a:gd name="T28" fmla="*/ 31 w 69"/>
              <a:gd name="T29" fmla="*/ 0 h 101"/>
              <a:gd name="T30" fmla="*/ 15 w 69"/>
              <a:gd name="T31" fmla="*/ 0 h 101"/>
              <a:gd name="T32" fmla="*/ 15 w 69"/>
              <a:gd name="T33" fmla="*/ 0 h 101"/>
              <a:gd name="T34" fmla="*/ 7 w 69"/>
              <a:gd name="T35" fmla="*/ 8 h 101"/>
              <a:gd name="T36" fmla="*/ 0 w 69"/>
              <a:gd name="T37" fmla="*/ 23 h 101"/>
              <a:gd name="T38" fmla="*/ 0 w 69"/>
              <a:gd name="T39" fmla="*/ 39 h 101"/>
              <a:gd name="T40" fmla="*/ 0 w 69"/>
              <a:gd name="T41" fmla="*/ 62 h 101"/>
              <a:gd name="T42" fmla="*/ 0 w 69"/>
              <a:gd name="T43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" h="101">
                <a:moveTo>
                  <a:pt x="0" y="62"/>
                </a:moveTo>
                <a:lnTo>
                  <a:pt x="0" y="62"/>
                </a:lnTo>
                <a:lnTo>
                  <a:pt x="7" y="78"/>
                </a:lnTo>
                <a:lnTo>
                  <a:pt x="23" y="93"/>
                </a:lnTo>
                <a:lnTo>
                  <a:pt x="38" y="101"/>
                </a:lnTo>
                <a:lnTo>
                  <a:pt x="54" y="101"/>
                </a:lnTo>
                <a:lnTo>
                  <a:pt x="54" y="101"/>
                </a:lnTo>
                <a:lnTo>
                  <a:pt x="62" y="93"/>
                </a:lnTo>
                <a:lnTo>
                  <a:pt x="69" y="78"/>
                </a:lnTo>
                <a:lnTo>
                  <a:pt x="69" y="54"/>
                </a:lnTo>
                <a:lnTo>
                  <a:pt x="69" y="39"/>
                </a:lnTo>
                <a:lnTo>
                  <a:pt x="69" y="39"/>
                </a:lnTo>
                <a:lnTo>
                  <a:pt x="62" y="16"/>
                </a:lnTo>
                <a:lnTo>
                  <a:pt x="46" y="8"/>
                </a:lnTo>
                <a:lnTo>
                  <a:pt x="31" y="0"/>
                </a:lnTo>
                <a:lnTo>
                  <a:pt x="15" y="0"/>
                </a:lnTo>
                <a:lnTo>
                  <a:pt x="15" y="0"/>
                </a:lnTo>
                <a:lnTo>
                  <a:pt x="7" y="8"/>
                </a:lnTo>
                <a:lnTo>
                  <a:pt x="0" y="23"/>
                </a:lnTo>
                <a:lnTo>
                  <a:pt x="0" y="39"/>
                </a:lnTo>
                <a:lnTo>
                  <a:pt x="0" y="62"/>
                </a:lnTo>
                <a:lnTo>
                  <a:pt x="0" y="62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2" name="Freeform 32"/>
          <p:cNvSpPr>
            <a:spLocks/>
          </p:cNvSpPr>
          <p:nvPr/>
        </p:nvSpPr>
        <p:spPr bwMode="auto">
          <a:xfrm>
            <a:off x="720725" y="4981575"/>
            <a:ext cx="123825" cy="158750"/>
          </a:xfrm>
          <a:custGeom>
            <a:avLst/>
            <a:gdLst>
              <a:gd name="T0" fmla="*/ 8 w 78"/>
              <a:gd name="T1" fmla="*/ 62 h 100"/>
              <a:gd name="T2" fmla="*/ 8 w 78"/>
              <a:gd name="T3" fmla="*/ 62 h 100"/>
              <a:gd name="T4" fmla="*/ 16 w 78"/>
              <a:gd name="T5" fmla="*/ 77 h 100"/>
              <a:gd name="T6" fmla="*/ 31 w 78"/>
              <a:gd name="T7" fmla="*/ 93 h 100"/>
              <a:gd name="T8" fmla="*/ 39 w 78"/>
              <a:gd name="T9" fmla="*/ 100 h 100"/>
              <a:gd name="T10" fmla="*/ 54 w 78"/>
              <a:gd name="T11" fmla="*/ 100 h 100"/>
              <a:gd name="T12" fmla="*/ 54 w 78"/>
              <a:gd name="T13" fmla="*/ 100 h 100"/>
              <a:gd name="T14" fmla="*/ 70 w 78"/>
              <a:gd name="T15" fmla="*/ 93 h 100"/>
              <a:gd name="T16" fmla="*/ 78 w 78"/>
              <a:gd name="T17" fmla="*/ 77 h 100"/>
              <a:gd name="T18" fmla="*/ 78 w 78"/>
              <a:gd name="T19" fmla="*/ 62 h 100"/>
              <a:gd name="T20" fmla="*/ 78 w 78"/>
              <a:gd name="T21" fmla="*/ 38 h 100"/>
              <a:gd name="T22" fmla="*/ 78 w 78"/>
              <a:gd name="T23" fmla="*/ 38 h 100"/>
              <a:gd name="T24" fmla="*/ 70 w 78"/>
              <a:gd name="T25" fmla="*/ 23 h 100"/>
              <a:gd name="T26" fmla="*/ 54 w 78"/>
              <a:gd name="T27" fmla="*/ 7 h 100"/>
              <a:gd name="T28" fmla="*/ 39 w 78"/>
              <a:gd name="T29" fmla="*/ 0 h 100"/>
              <a:gd name="T30" fmla="*/ 23 w 78"/>
              <a:gd name="T31" fmla="*/ 0 h 100"/>
              <a:gd name="T32" fmla="*/ 23 w 78"/>
              <a:gd name="T33" fmla="*/ 0 h 100"/>
              <a:gd name="T34" fmla="*/ 16 w 78"/>
              <a:gd name="T35" fmla="*/ 7 h 100"/>
              <a:gd name="T36" fmla="*/ 8 w 78"/>
              <a:gd name="T37" fmla="*/ 23 h 100"/>
              <a:gd name="T38" fmla="*/ 0 w 78"/>
              <a:gd name="T39" fmla="*/ 38 h 100"/>
              <a:gd name="T40" fmla="*/ 8 w 78"/>
              <a:gd name="T41" fmla="*/ 62 h 100"/>
              <a:gd name="T42" fmla="*/ 8 w 78"/>
              <a:gd name="T43" fmla="*/ 6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" h="100">
                <a:moveTo>
                  <a:pt x="8" y="62"/>
                </a:moveTo>
                <a:lnTo>
                  <a:pt x="8" y="62"/>
                </a:lnTo>
                <a:lnTo>
                  <a:pt x="16" y="77"/>
                </a:lnTo>
                <a:lnTo>
                  <a:pt x="31" y="93"/>
                </a:lnTo>
                <a:lnTo>
                  <a:pt x="39" y="100"/>
                </a:lnTo>
                <a:lnTo>
                  <a:pt x="54" y="100"/>
                </a:lnTo>
                <a:lnTo>
                  <a:pt x="54" y="100"/>
                </a:lnTo>
                <a:lnTo>
                  <a:pt x="70" y="93"/>
                </a:lnTo>
                <a:lnTo>
                  <a:pt x="78" y="77"/>
                </a:lnTo>
                <a:lnTo>
                  <a:pt x="78" y="62"/>
                </a:lnTo>
                <a:lnTo>
                  <a:pt x="78" y="38"/>
                </a:lnTo>
                <a:lnTo>
                  <a:pt x="78" y="38"/>
                </a:lnTo>
                <a:lnTo>
                  <a:pt x="70" y="23"/>
                </a:lnTo>
                <a:lnTo>
                  <a:pt x="54" y="7"/>
                </a:lnTo>
                <a:lnTo>
                  <a:pt x="39" y="0"/>
                </a:lnTo>
                <a:lnTo>
                  <a:pt x="23" y="0"/>
                </a:lnTo>
                <a:lnTo>
                  <a:pt x="23" y="0"/>
                </a:lnTo>
                <a:lnTo>
                  <a:pt x="16" y="7"/>
                </a:lnTo>
                <a:lnTo>
                  <a:pt x="8" y="23"/>
                </a:lnTo>
                <a:lnTo>
                  <a:pt x="0" y="38"/>
                </a:lnTo>
                <a:lnTo>
                  <a:pt x="8" y="62"/>
                </a:lnTo>
                <a:lnTo>
                  <a:pt x="8" y="62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3" name="Freeform 33"/>
          <p:cNvSpPr>
            <a:spLocks/>
          </p:cNvSpPr>
          <p:nvPr/>
        </p:nvSpPr>
        <p:spPr bwMode="auto">
          <a:xfrm>
            <a:off x="733425" y="5178425"/>
            <a:ext cx="160338" cy="257175"/>
          </a:xfrm>
          <a:custGeom>
            <a:avLst/>
            <a:gdLst>
              <a:gd name="T0" fmla="*/ 70 w 101"/>
              <a:gd name="T1" fmla="*/ 0 h 162"/>
              <a:gd name="T2" fmla="*/ 70 w 101"/>
              <a:gd name="T3" fmla="*/ 0 h 162"/>
              <a:gd name="T4" fmla="*/ 85 w 101"/>
              <a:gd name="T5" fmla="*/ 23 h 162"/>
              <a:gd name="T6" fmla="*/ 101 w 101"/>
              <a:gd name="T7" fmla="*/ 46 h 162"/>
              <a:gd name="T8" fmla="*/ 101 w 101"/>
              <a:gd name="T9" fmla="*/ 69 h 162"/>
              <a:gd name="T10" fmla="*/ 101 w 101"/>
              <a:gd name="T11" fmla="*/ 69 h 162"/>
              <a:gd name="T12" fmla="*/ 93 w 101"/>
              <a:gd name="T13" fmla="*/ 100 h 162"/>
              <a:gd name="T14" fmla="*/ 85 w 101"/>
              <a:gd name="T15" fmla="*/ 131 h 162"/>
              <a:gd name="T16" fmla="*/ 77 w 101"/>
              <a:gd name="T17" fmla="*/ 147 h 162"/>
              <a:gd name="T18" fmla="*/ 62 w 101"/>
              <a:gd name="T19" fmla="*/ 154 h 162"/>
              <a:gd name="T20" fmla="*/ 39 w 101"/>
              <a:gd name="T21" fmla="*/ 162 h 162"/>
              <a:gd name="T22" fmla="*/ 15 w 101"/>
              <a:gd name="T23" fmla="*/ 162 h 162"/>
              <a:gd name="T24" fmla="*/ 15 w 101"/>
              <a:gd name="T25" fmla="*/ 162 h 162"/>
              <a:gd name="T26" fmla="*/ 23 w 101"/>
              <a:gd name="T27" fmla="*/ 131 h 162"/>
              <a:gd name="T28" fmla="*/ 23 w 101"/>
              <a:gd name="T29" fmla="*/ 100 h 162"/>
              <a:gd name="T30" fmla="*/ 23 w 101"/>
              <a:gd name="T31" fmla="*/ 85 h 162"/>
              <a:gd name="T32" fmla="*/ 8 w 101"/>
              <a:gd name="T33" fmla="*/ 77 h 162"/>
              <a:gd name="T34" fmla="*/ 8 w 101"/>
              <a:gd name="T35" fmla="*/ 77 h 162"/>
              <a:gd name="T36" fmla="*/ 8 w 101"/>
              <a:gd name="T37" fmla="*/ 62 h 162"/>
              <a:gd name="T38" fmla="*/ 0 w 101"/>
              <a:gd name="T39" fmla="*/ 46 h 162"/>
              <a:gd name="T40" fmla="*/ 8 w 101"/>
              <a:gd name="T41" fmla="*/ 15 h 162"/>
              <a:gd name="T42" fmla="*/ 15 w 101"/>
              <a:gd name="T43" fmla="*/ 7 h 162"/>
              <a:gd name="T44" fmla="*/ 31 w 101"/>
              <a:gd name="T45" fmla="*/ 0 h 162"/>
              <a:gd name="T46" fmla="*/ 46 w 101"/>
              <a:gd name="T47" fmla="*/ 0 h 162"/>
              <a:gd name="T48" fmla="*/ 70 w 101"/>
              <a:gd name="T49" fmla="*/ 0 h 162"/>
              <a:gd name="T50" fmla="*/ 70 w 101"/>
              <a:gd name="T51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1" h="162">
                <a:moveTo>
                  <a:pt x="70" y="0"/>
                </a:moveTo>
                <a:lnTo>
                  <a:pt x="70" y="0"/>
                </a:lnTo>
                <a:lnTo>
                  <a:pt x="85" y="23"/>
                </a:lnTo>
                <a:lnTo>
                  <a:pt x="101" y="46"/>
                </a:lnTo>
                <a:lnTo>
                  <a:pt x="101" y="69"/>
                </a:lnTo>
                <a:lnTo>
                  <a:pt x="101" y="69"/>
                </a:lnTo>
                <a:lnTo>
                  <a:pt x="93" y="100"/>
                </a:lnTo>
                <a:lnTo>
                  <a:pt x="85" y="131"/>
                </a:lnTo>
                <a:lnTo>
                  <a:pt x="77" y="147"/>
                </a:lnTo>
                <a:lnTo>
                  <a:pt x="62" y="154"/>
                </a:lnTo>
                <a:lnTo>
                  <a:pt x="39" y="162"/>
                </a:lnTo>
                <a:lnTo>
                  <a:pt x="15" y="162"/>
                </a:lnTo>
                <a:lnTo>
                  <a:pt x="15" y="162"/>
                </a:lnTo>
                <a:lnTo>
                  <a:pt x="23" y="131"/>
                </a:lnTo>
                <a:lnTo>
                  <a:pt x="23" y="100"/>
                </a:lnTo>
                <a:lnTo>
                  <a:pt x="23" y="85"/>
                </a:lnTo>
                <a:lnTo>
                  <a:pt x="8" y="77"/>
                </a:lnTo>
                <a:lnTo>
                  <a:pt x="8" y="77"/>
                </a:lnTo>
                <a:lnTo>
                  <a:pt x="8" y="62"/>
                </a:lnTo>
                <a:lnTo>
                  <a:pt x="0" y="46"/>
                </a:lnTo>
                <a:lnTo>
                  <a:pt x="8" y="15"/>
                </a:lnTo>
                <a:lnTo>
                  <a:pt x="15" y="7"/>
                </a:lnTo>
                <a:lnTo>
                  <a:pt x="31" y="0"/>
                </a:lnTo>
                <a:lnTo>
                  <a:pt x="46" y="0"/>
                </a:lnTo>
                <a:lnTo>
                  <a:pt x="70" y="0"/>
                </a:lnTo>
                <a:lnTo>
                  <a:pt x="70" y="0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4" name="Freeform 34"/>
          <p:cNvSpPr>
            <a:spLocks/>
          </p:cNvSpPr>
          <p:nvPr/>
        </p:nvSpPr>
        <p:spPr bwMode="auto">
          <a:xfrm>
            <a:off x="746125" y="5116513"/>
            <a:ext cx="109538" cy="73025"/>
          </a:xfrm>
          <a:custGeom>
            <a:avLst/>
            <a:gdLst>
              <a:gd name="T0" fmla="*/ 0 w 69"/>
              <a:gd name="T1" fmla="*/ 31 h 46"/>
              <a:gd name="T2" fmla="*/ 0 w 69"/>
              <a:gd name="T3" fmla="*/ 31 h 46"/>
              <a:gd name="T4" fmla="*/ 7 w 69"/>
              <a:gd name="T5" fmla="*/ 39 h 46"/>
              <a:gd name="T6" fmla="*/ 15 w 69"/>
              <a:gd name="T7" fmla="*/ 39 h 46"/>
              <a:gd name="T8" fmla="*/ 38 w 69"/>
              <a:gd name="T9" fmla="*/ 46 h 46"/>
              <a:gd name="T10" fmla="*/ 38 w 69"/>
              <a:gd name="T11" fmla="*/ 46 h 46"/>
              <a:gd name="T12" fmla="*/ 62 w 69"/>
              <a:gd name="T13" fmla="*/ 31 h 46"/>
              <a:gd name="T14" fmla="*/ 69 w 69"/>
              <a:gd name="T15" fmla="*/ 23 h 46"/>
              <a:gd name="T16" fmla="*/ 69 w 69"/>
              <a:gd name="T17" fmla="*/ 15 h 46"/>
              <a:gd name="T18" fmla="*/ 69 w 69"/>
              <a:gd name="T19" fmla="*/ 15 h 46"/>
              <a:gd name="T20" fmla="*/ 69 w 69"/>
              <a:gd name="T21" fmla="*/ 8 h 46"/>
              <a:gd name="T22" fmla="*/ 62 w 69"/>
              <a:gd name="T23" fmla="*/ 8 h 46"/>
              <a:gd name="T24" fmla="*/ 31 w 69"/>
              <a:gd name="T25" fmla="*/ 0 h 46"/>
              <a:gd name="T26" fmla="*/ 31 w 69"/>
              <a:gd name="T27" fmla="*/ 0 h 46"/>
              <a:gd name="T28" fmla="*/ 7 w 69"/>
              <a:gd name="T29" fmla="*/ 15 h 46"/>
              <a:gd name="T30" fmla="*/ 0 w 69"/>
              <a:gd name="T31" fmla="*/ 23 h 46"/>
              <a:gd name="T32" fmla="*/ 0 w 69"/>
              <a:gd name="T33" fmla="*/ 31 h 46"/>
              <a:gd name="T34" fmla="*/ 0 w 69"/>
              <a:gd name="T35" fmla="*/ 3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9" h="46">
                <a:moveTo>
                  <a:pt x="0" y="31"/>
                </a:moveTo>
                <a:lnTo>
                  <a:pt x="0" y="31"/>
                </a:lnTo>
                <a:lnTo>
                  <a:pt x="7" y="39"/>
                </a:lnTo>
                <a:lnTo>
                  <a:pt x="15" y="39"/>
                </a:lnTo>
                <a:lnTo>
                  <a:pt x="38" y="46"/>
                </a:lnTo>
                <a:lnTo>
                  <a:pt x="38" y="46"/>
                </a:lnTo>
                <a:lnTo>
                  <a:pt x="62" y="31"/>
                </a:lnTo>
                <a:lnTo>
                  <a:pt x="69" y="23"/>
                </a:lnTo>
                <a:lnTo>
                  <a:pt x="69" y="15"/>
                </a:lnTo>
                <a:lnTo>
                  <a:pt x="69" y="15"/>
                </a:lnTo>
                <a:lnTo>
                  <a:pt x="69" y="8"/>
                </a:lnTo>
                <a:lnTo>
                  <a:pt x="62" y="8"/>
                </a:lnTo>
                <a:lnTo>
                  <a:pt x="31" y="0"/>
                </a:lnTo>
                <a:lnTo>
                  <a:pt x="31" y="0"/>
                </a:lnTo>
                <a:lnTo>
                  <a:pt x="7" y="15"/>
                </a:lnTo>
                <a:lnTo>
                  <a:pt x="0" y="23"/>
                </a:lnTo>
                <a:lnTo>
                  <a:pt x="0" y="31"/>
                </a:lnTo>
                <a:lnTo>
                  <a:pt x="0" y="31"/>
                </a:lnTo>
                <a:close/>
              </a:path>
            </a:pathLst>
          </a:custGeom>
          <a:solidFill>
            <a:srgbClr val="E79C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5" name="Freeform 35"/>
          <p:cNvSpPr>
            <a:spLocks/>
          </p:cNvSpPr>
          <p:nvPr/>
        </p:nvSpPr>
        <p:spPr bwMode="auto">
          <a:xfrm>
            <a:off x="671513" y="4735513"/>
            <a:ext cx="111125" cy="171450"/>
          </a:xfrm>
          <a:custGeom>
            <a:avLst/>
            <a:gdLst>
              <a:gd name="T0" fmla="*/ 0 w 70"/>
              <a:gd name="T1" fmla="*/ 54 h 108"/>
              <a:gd name="T2" fmla="*/ 0 w 70"/>
              <a:gd name="T3" fmla="*/ 54 h 108"/>
              <a:gd name="T4" fmla="*/ 0 w 70"/>
              <a:gd name="T5" fmla="*/ 69 h 108"/>
              <a:gd name="T6" fmla="*/ 8 w 70"/>
              <a:gd name="T7" fmla="*/ 93 h 108"/>
              <a:gd name="T8" fmla="*/ 16 w 70"/>
              <a:gd name="T9" fmla="*/ 100 h 108"/>
              <a:gd name="T10" fmla="*/ 31 w 70"/>
              <a:gd name="T11" fmla="*/ 108 h 108"/>
              <a:gd name="T12" fmla="*/ 31 w 70"/>
              <a:gd name="T13" fmla="*/ 108 h 108"/>
              <a:gd name="T14" fmla="*/ 47 w 70"/>
              <a:gd name="T15" fmla="*/ 100 h 108"/>
              <a:gd name="T16" fmla="*/ 62 w 70"/>
              <a:gd name="T17" fmla="*/ 93 h 108"/>
              <a:gd name="T18" fmla="*/ 70 w 70"/>
              <a:gd name="T19" fmla="*/ 77 h 108"/>
              <a:gd name="T20" fmla="*/ 70 w 70"/>
              <a:gd name="T21" fmla="*/ 54 h 108"/>
              <a:gd name="T22" fmla="*/ 70 w 70"/>
              <a:gd name="T23" fmla="*/ 54 h 108"/>
              <a:gd name="T24" fmla="*/ 70 w 70"/>
              <a:gd name="T25" fmla="*/ 31 h 108"/>
              <a:gd name="T26" fmla="*/ 62 w 70"/>
              <a:gd name="T27" fmla="*/ 15 h 108"/>
              <a:gd name="T28" fmla="*/ 47 w 70"/>
              <a:gd name="T29" fmla="*/ 7 h 108"/>
              <a:gd name="T30" fmla="*/ 31 w 70"/>
              <a:gd name="T31" fmla="*/ 0 h 108"/>
              <a:gd name="T32" fmla="*/ 31 w 70"/>
              <a:gd name="T33" fmla="*/ 0 h 108"/>
              <a:gd name="T34" fmla="*/ 23 w 70"/>
              <a:gd name="T35" fmla="*/ 7 h 108"/>
              <a:gd name="T36" fmla="*/ 8 w 70"/>
              <a:gd name="T37" fmla="*/ 15 h 108"/>
              <a:gd name="T38" fmla="*/ 0 w 70"/>
              <a:gd name="T39" fmla="*/ 31 h 108"/>
              <a:gd name="T40" fmla="*/ 0 w 70"/>
              <a:gd name="T41" fmla="*/ 54 h 108"/>
              <a:gd name="T42" fmla="*/ 0 w 70"/>
              <a:gd name="T4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0" h="108">
                <a:moveTo>
                  <a:pt x="0" y="54"/>
                </a:moveTo>
                <a:lnTo>
                  <a:pt x="0" y="54"/>
                </a:lnTo>
                <a:lnTo>
                  <a:pt x="0" y="69"/>
                </a:lnTo>
                <a:lnTo>
                  <a:pt x="8" y="93"/>
                </a:lnTo>
                <a:lnTo>
                  <a:pt x="16" y="100"/>
                </a:lnTo>
                <a:lnTo>
                  <a:pt x="31" y="108"/>
                </a:lnTo>
                <a:lnTo>
                  <a:pt x="31" y="108"/>
                </a:lnTo>
                <a:lnTo>
                  <a:pt x="47" y="100"/>
                </a:lnTo>
                <a:lnTo>
                  <a:pt x="62" y="93"/>
                </a:lnTo>
                <a:lnTo>
                  <a:pt x="70" y="77"/>
                </a:lnTo>
                <a:lnTo>
                  <a:pt x="70" y="54"/>
                </a:lnTo>
                <a:lnTo>
                  <a:pt x="70" y="54"/>
                </a:lnTo>
                <a:lnTo>
                  <a:pt x="70" y="31"/>
                </a:lnTo>
                <a:lnTo>
                  <a:pt x="62" y="15"/>
                </a:lnTo>
                <a:lnTo>
                  <a:pt x="47" y="7"/>
                </a:lnTo>
                <a:lnTo>
                  <a:pt x="31" y="0"/>
                </a:lnTo>
                <a:lnTo>
                  <a:pt x="31" y="0"/>
                </a:lnTo>
                <a:lnTo>
                  <a:pt x="23" y="7"/>
                </a:lnTo>
                <a:lnTo>
                  <a:pt x="8" y="15"/>
                </a:lnTo>
                <a:lnTo>
                  <a:pt x="0" y="31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6" name="Freeform 36"/>
          <p:cNvSpPr>
            <a:spLocks/>
          </p:cNvSpPr>
          <p:nvPr/>
        </p:nvSpPr>
        <p:spPr bwMode="auto">
          <a:xfrm>
            <a:off x="904875" y="6345238"/>
            <a:ext cx="1588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7" name="Freeform 37"/>
          <p:cNvSpPr>
            <a:spLocks/>
          </p:cNvSpPr>
          <p:nvPr/>
        </p:nvSpPr>
        <p:spPr bwMode="auto">
          <a:xfrm>
            <a:off x="425450" y="3702050"/>
            <a:ext cx="1181100" cy="1181100"/>
          </a:xfrm>
          <a:custGeom>
            <a:avLst/>
            <a:gdLst>
              <a:gd name="T0" fmla="*/ 527 w 744"/>
              <a:gd name="T1" fmla="*/ 62 h 744"/>
              <a:gd name="T2" fmla="*/ 589 w 744"/>
              <a:gd name="T3" fmla="*/ 124 h 744"/>
              <a:gd name="T4" fmla="*/ 620 w 744"/>
              <a:gd name="T5" fmla="*/ 194 h 744"/>
              <a:gd name="T6" fmla="*/ 666 w 744"/>
              <a:gd name="T7" fmla="*/ 325 h 744"/>
              <a:gd name="T8" fmla="*/ 674 w 744"/>
              <a:gd name="T9" fmla="*/ 333 h 744"/>
              <a:gd name="T10" fmla="*/ 705 w 744"/>
              <a:gd name="T11" fmla="*/ 341 h 744"/>
              <a:gd name="T12" fmla="*/ 736 w 744"/>
              <a:gd name="T13" fmla="*/ 349 h 744"/>
              <a:gd name="T14" fmla="*/ 744 w 744"/>
              <a:gd name="T15" fmla="*/ 364 h 744"/>
              <a:gd name="T16" fmla="*/ 736 w 744"/>
              <a:gd name="T17" fmla="*/ 403 h 744"/>
              <a:gd name="T18" fmla="*/ 736 w 744"/>
              <a:gd name="T19" fmla="*/ 434 h 744"/>
              <a:gd name="T20" fmla="*/ 736 w 744"/>
              <a:gd name="T21" fmla="*/ 488 h 744"/>
              <a:gd name="T22" fmla="*/ 721 w 744"/>
              <a:gd name="T23" fmla="*/ 496 h 744"/>
              <a:gd name="T24" fmla="*/ 674 w 744"/>
              <a:gd name="T25" fmla="*/ 496 h 744"/>
              <a:gd name="T26" fmla="*/ 659 w 744"/>
              <a:gd name="T27" fmla="*/ 496 h 744"/>
              <a:gd name="T28" fmla="*/ 643 w 744"/>
              <a:gd name="T29" fmla="*/ 511 h 744"/>
              <a:gd name="T30" fmla="*/ 651 w 744"/>
              <a:gd name="T31" fmla="*/ 542 h 744"/>
              <a:gd name="T32" fmla="*/ 682 w 744"/>
              <a:gd name="T33" fmla="*/ 573 h 744"/>
              <a:gd name="T34" fmla="*/ 713 w 744"/>
              <a:gd name="T35" fmla="*/ 589 h 744"/>
              <a:gd name="T36" fmla="*/ 721 w 744"/>
              <a:gd name="T37" fmla="*/ 604 h 744"/>
              <a:gd name="T38" fmla="*/ 682 w 744"/>
              <a:gd name="T39" fmla="*/ 651 h 744"/>
              <a:gd name="T40" fmla="*/ 651 w 744"/>
              <a:gd name="T41" fmla="*/ 674 h 744"/>
              <a:gd name="T42" fmla="*/ 504 w 744"/>
              <a:gd name="T43" fmla="*/ 736 h 744"/>
              <a:gd name="T44" fmla="*/ 387 w 744"/>
              <a:gd name="T45" fmla="*/ 744 h 744"/>
              <a:gd name="T46" fmla="*/ 349 w 744"/>
              <a:gd name="T47" fmla="*/ 736 h 744"/>
              <a:gd name="T48" fmla="*/ 240 w 744"/>
              <a:gd name="T49" fmla="*/ 689 h 744"/>
              <a:gd name="T50" fmla="*/ 155 w 744"/>
              <a:gd name="T51" fmla="*/ 620 h 744"/>
              <a:gd name="T52" fmla="*/ 155 w 744"/>
              <a:gd name="T53" fmla="*/ 620 h 744"/>
              <a:gd name="T54" fmla="*/ 155 w 744"/>
              <a:gd name="T55" fmla="*/ 620 h 744"/>
              <a:gd name="T56" fmla="*/ 155 w 744"/>
              <a:gd name="T57" fmla="*/ 620 h 744"/>
              <a:gd name="T58" fmla="*/ 155 w 744"/>
              <a:gd name="T59" fmla="*/ 620 h 744"/>
              <a:gd name="T60" fmla="*/ 147 w 744"/>
              <a:gd name="T61" fmla="*/ 612 h 744"/>
              <a:gd name="T62" fmla="*/ 147 w 744"/>
              <a:gd name="T63" fmla="*/ 612 h 744"/>
              <a:gd name="T64" fmla="*/ 70 w 744"/>
              <a:gd name="T65" fmla="*/ 519 h 744"/>
              <a:gd name="T66" fmla="*/ 16 w 744"/>
              <a:gd name="T67" fmla="*/ 426 h 744"/>
              <a:gd name="T68" fmla="*/ 0 w 744"/>
              <a:gd name="T69" fmla="*/ 318 h 744"/>
              <a:gd name="T70" fmla="*/ 8 w 744"/>
              <a:gd name="T71" fmla="*/ 279 h 744"/>
              <a:gd name="T72" fmla="*/ 62 w 744"/>
              <a:gd name="T73" fmla="*/ 170 h 744"/>
              <a:gd name="T74" fmla="*/ 147 w 744"/>
              <a:gd name="T75" fmla="*/ 77 h 744"/>
              <a:gd name="T76" fmla="*/ 225 w 744"/>
              <a:gd name="T77" fmla="*/ 31 h 744"/>
              <a:gd name="T78" fmla="*/ 310 w 744"/>
              <a:gd name="T79" fmla="*/ 8 h 744"/>
              <a:gd name="T80" fmla="*/ 395 w 744"/>
              <a:gd name="T81" fmla="*/ 8 h 744"/>
              <a:gd name="T82" fmla="*/ 480 w 744"/>
              <a:gd name="T83" fmla="*/ 31 h 744"/>
              <a:gd name="T84" fmla="*/ 527 w 744"/>
              <a:gd name="T85" fmla="*/ 62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4" h="744">
                <a:moveTo>
                  <a:pt x="527" y="62"/>
                </a:moveTo>
                <a:lnTo>
                  <a:pt x="527" y="62"/>
                </a:lnTo>
                <a:lnTo>
                  <a:pt x="558" y="93"/>
                </a:lnTo>
                <a:lnTo>
                  <a:pt x="589" y="124"/>
                </a:lnTo>
                <a:lnTo>
                  <a:pt x="604" y="155"/>
                </a:lnTo>
                <a:lnTo>
                  <a:pt x="620" y="194"/>
                </a:lnTo>
                <a:lnTo>
                  <a:pt x="635" y="256"/>
                </a:lnTo>
                <a:lnTo>
                  <a:pt x="666" y="325"/>
                </a:lnTo>
                <a:lnTo>
                  <a:pt x="666" y="325"/>
                </a:lnTo>
                <a:lnTo>
                  <a:pt x="674" y="333"/>
                </a:lnTo>
                <a:lnTo>
                  <a:pt x="682" y="341"/>
                </a:lnTo>
                <a:lnTo>
                  <a:pt x="705" y="341"/>
                </a:lnTo>
                <a:lnTo>
                  <a:pt x="728" y="341"/>
                </a:lnTo>
                <a:lnTo>
                  <a:pt x="736" y="349"/>
                </a:lnTo>
                <a:lnTo>
                  <a:pt x="736" y="349"/>
                </a:lnTo>
                <a:lnTo>
                  <a:pt x="744" y="364"/>
                </a:lnTo>
                <a:lnTo>
                  <a:pt x="744" y="380"/>
                </a:lnTo>
                <a:lnTo>
                  <a:pt x="736" y="403"/>
                </a:lnTo>
                <a:lnTo>
                  <a:pt x="736" y="403"/>
                </a:lnTo>
                <a:lnTo>
                  <a:pt x="736" y="434"/>
                </a:lnTo>
                <a:lnTo>
                  <a:pt x="736" y="488"/>
                </a:lnTo>
                <a:lnTo>
                  <a:pt x="736" y="488"/>
                </a:lnTo>
                <a:lnTo>
                  <a:pt x="736" y="496"/>
                </a:lnTo>
                <a:lnTo>
                  <a:pt x="721" y="496"/>
                </a:lnTo>
                <a:lnTo>
                  <a:pt x="697" y="496"/>
                </a:lnTo>
                <a:lnTo>
                  <a:pt x="674" y="496"/>
                </a:lnTo>
                <a:lnTo>
                  <a:pt x="674" y="496"/>
                </a:lnTo>
                <a:lnTo>
                  <a:pt x="659" y="496"/>
                </a:lnTo>
                <a:lnTo>
                  <a:pt x="651" y="496"/>
                </a:lnTo>
                <a:lnTo>
                  <a:pt x="643" y="511"/>
                </a:lnTo>
                <a:lnTo>
                  <a:pt x="643" y="527"/>
                </a:lnTo>
                <a:lnTo>
                  <a:pt x="651" y="542"/>
                </a:lnTo>
                <a:lnTo>
                  <a:pt x="659" y="558"/>
                </a:lnTo>
                <a:lnTo>
                  <a:pt x="682" y="573"/>
                </a:lnTo>
                <a:lnTo>
                  <a:pt x="713" y="589"/>
                </a:lnTo>
                <a:lnTo>
                  <a:pt x="713" y="589"/>
                </a:lnTo>
                <a:lnTo>
                  <a:pt x="721" y="596"/>
                </a:lnTo>
                <a:lnTo>
                  <a:pt x="721" y="604"/>
                </a:lnTo>
                <a:lnTo>
                  <a:pt x="705" y="627"/>
                </a:lnTo>
                <a:lnTo>
                  <a:pt x="682" y="651"/>
                </a:lnTo>
                <a:lnTo>
                  <a:pt x="651" y="674"/>
                </a:lnTo>
                <a:lnTo>
                  <a:pt x="651" y="674"/>
                </a:lnTo>
                <a:lnTo>
                  <a:pt x="581" y="705"/>
                </a:lnTo>
                <a:lnTo>
                  <a:pt x="504" y="736"/>
                </a:lnTo>
                <a:lnTo>
                  <a:pt x="426" y="744"/>
                </a:lnTo>
                <a:lnTo>
                  <a:pt x="387" y="744"/>
                </a:lnTo>
                <a:lnTo>
                  <a:pt x="349" y="736"/>
                </a:lnTo>
                <a:lnTo>
                  <a:pt x="349" y="736"/>
                </a:lnTo>
                <a:lnTo>
                  <a:pt x="295" y="720"/>
                </a:lnTo>
                <a:lnTo>
                  <a:pt x="240" y="689"/>
                </a:lnTo>
                <a:lnTo>
                  <a:pt x="194" y="658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55" y="620"/>
                </a:lnTo>
                <a:lnTo>
                  <a:pt x="147" y="612"/>
                </a:lnTo>
                <a:lnTo>
                  <a:pt x="147" y="612"/>
                </a:lnTo>
                <a:lnTo>
                  <a:pt x="147" y="612"/>
                </a:lnTo>
                <a:lnTo>
                  <a:pt x="124" y="589"/>
                </a:lnTo>
                <a:lnTo>
                  <a:pt x="70" y="519"/>
                </a:lnTo>
                <a:lnTo>
                  <a:pt x="39" y="472"/>
                </a:lnTo>
                <a:lnTo>
                  <a:pt x="16" y="426"/>
                </a:lnTo>
                <a:lnTo>
                  <a:pt x="0" y="372"/>
                </a:lnTo>
                <a:lnTo>
                  <a:pt x="0" y="318"/>
                </a:lnTo>
                <a:lnTo>
                  <a:pt x="0" y="318"/>
                </a:lnTo>
                <a:lnTo>
                  <a:pt x="8" y="279"/>
                </a:lnTo>
                <a:lnTo>
                  <a:pt x="16" y="248"/>
                </a:lnTo>
                <a:lnTo>
                  <a:pt x="62" y="170"/>
                </a:lnTo>
                <a:lnTo>
                  <a:pt x="116" y="108"/>
                </a:lnTo>
                <a:lnTo>
                  <a:pt x="147" y="77"/>
                </a:lnTo>
                <a:lnTo>
                  <a:pt x="186" y="54"/>
                </a:lnTo>
                <a:lnTo>
                  <a:pt x="225" y="31"/>
                </a:lnTo>
                <a:lnTo>
                  <a:pt x="264" y="15"/>
                </a:lnTo>
                <a:lnTo>
                  <a:pt x="310" y="8"/>
                </a:lnTo>
                <a:lnTo>
                  <a:pt x="349" y="0"/>
                </a:lnTo>
                <a:lnTo>
                  <a:pt x="395" y="8"/>
                </a:lnTo>
                <a:lnTo>
                  <a:pt x="442" y="15"/>
                </a:lnTo>
                <a:lnTo>
                  <a:pt x="480" y="31"/>
                </a:lnTo>
                <a:lnTo>
                  <a:pt x="527" y="62"/>
                </a:lnTo>
                <a:lnTo>
                  <a:pt x="527" y="62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8" name="Freeform 38"/>
          <p:cNvSpPr>
            <a:spLocks/>
          </p:cNvSpPr>
          <p:nvPr/>
        </p:nvSpPr>
        <p:spPr bwMode="auto">
          <a:xfrm>
            <a:off x="1298575" y="4157663"/>
            <a:ext cx="85725" cy="109537"/>
          </a:xfrm>
          <a:custGeom>
            <a:avLst/>
            <a:gdLst>
              <a:gd name="T0" fmla="*/ 8 w 54"/>
              <a:gd name="T1" fmla="*/ 46 h 69"/>
              <a:gd name="T2" fmla="*/ 8 w 54"/>
              <a:gd name="T3" fmla="*/ 46 h 69"/>
              <a:gd name="T4" fmla="*/ 23 w 54"/>
              <a:gd name="T5" fmla="*/ 69 h 69"/>
              <a:gd name="T6" fmla="*/ 31 w 54"/>
              <a:gd name="T7" fmla="*/ 69 h 69"/>
              <a:gd name="T8" fmla="*/ 47 w 54"/>
              <a:gd name="T9" fmla="*/ 69 h 69"/>
              <a:gd name="T10" fmla="*/ 47 w 54"/>
              <a:gd name="T11" fmla="*/ 69 h 69"/>
              <a:gd name="T12" fmla="*/ 54 w 54"/>
              <a:gd name="T13" fmla="*/ 62 h 69"/>
              <a:gd name="T14" fmla="*/ 54 w 54"/>
              <a:gd name="T15" fmla="*/ 54 h 69"/>
              <a:gd name="T16" fmla="*/ 54 w 54"/>
              <a:gd name="T17" fmla="*/ 23 h 69"/>
              <a:gd name="T18" fmla="*/ 54 w 54"/>
              <a:gd name="T19" fmla="*/ 23 h 69"/>
              <a:gd name="T20" fmla="*/ 39 w 54"/>
              <a:gd name="T21" fmla="*/ 0 h 69"/>
              <a:gd name="T22" fmla="*/ 23 w 54"/>
              <a:gd name="T23" fmla="*/ 0 h 69"/>
              <a:gd name="T24" fmla="*/ 16 w 54"/>
              <a:gd name="T25" fmla="*/ 0 h 69"/>
              <a:gd name="T26" fmla="*/ 16 w 54"/>
              <a:gd name="T27" fmla="*/ 0 h 69"/>
              <a:gd name="T28" fmla="*/ 8 w 54"/>
              <a:gd name="T29" fmla="*/ 7 h 69"/>
              <a:gd name="T30" fmla="*/ 0 w 54"/>
              <a:gd name="T31" fmla="*/ 15 h 69"/>
              <a:gd name="T32" fmla="*/ 8 w 54"/>
              <a:gd name="T33" fmla="*/ 46 h 69"/>
              <a:gd name="T34" fmla="*/ 8 w 54"/>
              <a:gd name="T35" fmla="*/ 4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69">
                <a:moveTo>
                  <a:pt x="8" y="46"/>
                </a:moveTo>
                <a:lnTo>
                  <a:pt x="8" y="46"/>
                </a:lnTo>
                <a:lnTo>
                  <a:pt x="23" y="69"/>
                </a:lnTo>
                <a:lnTo>
                  <a:pt x="31" y="69"/>
                </a:lnTo>
                <a:lnTo>
                  <a:pt x="47" y="69"/>
                </a:lnTo>
                <a:lnTo>
                  <a:pt x="47" y="69"/>
                </a:lnTo>
                <a:lnTo>
                  <a:pt x="54" y="62"/>
                </a:lnTo>
                <a:lnTo>
                  <a:pt x="54" y="54"/>
                </a:lnTo>
                <a:lnTo>
                  <a:pt x="54" y="23"/>
                </a:lnTo>
                <a:lnTo>
                  <a:pt x="54" y="23"/>
                </a:lnTo>
                <a:lnTo>
                  <a:pt x="39" y="0"/>
                </a:lnTo>
                <a:lnTo>
                  <a:pt x="23" y="0"/>
                </a:lnTo>
                <a:lnTo>
                  <a:pt x="16" y="0"/>
                </a:lnTo>
                <a:lnTo>
                  <a:pt x="16" y="0"/>
                </a:lnTo>
                <a:lnTo>
                  <a:pt x="8" y="7"/>
                </a:lnTo>
                <a:lnTo>
                  <a:pt x="0" y="15"/>
                </a:lnTo>
                <a:lnTo>
                  <a:pt x="8" y="46"/>
                </a:lnTo>
                <a:lnTo>
                  <a:pt x="8" y="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99" name="Freeform 39"/>
          <p:cNvSpPr>
            <a:spLocks/>
          </p:cNvSpPr>
          <p:nvPr/>
        </p:nvSpPr>
        <p:spPr bwMode="auto">
          <a:xfrm>
            <a:off x="1347788" y="4194175"/>
            <a:ext cx="25400" cy="23813"/>
          </a:xfrm>
          <a:custGeom>
            <a:avLst/>
            <a:gdLst>
              <a:gd name="T0" fmla="*/ 0 w 16"/>
              <a:gd name="T1" fmla="*/ 0 h 15"/>
              <a:gd name="T2" fmla="*/ 0 w 16"/>
              <a:gd name="T3" fmla="*/ 0 h 15"/>
              <a:gd name="T4" fmla="*/ 0 w 16"/>
              <a:gd name="T5" fmla="*/ 8 h 15"/>
              <a:gd name="T6" fmla="*/ 0 w 16"/>
              <a:gd name="T7" fmla="*/ 15 h 15"/>
              <a:gd name="T8" fmla="*/ 0 w 16"/>
              <a:gd name="T9" fmla="*/ 15 h 15"/>
              <a:gd name="T10" fmla="*/ 8 w 16"/>
              <a:gd name="T11" fmla="*/ 15 h 15"/>
              <a:gd name="T12" fmla="*/ 16 w 16"/>
              <a:gd name="T13" fmla="*/ 8 h 15"/>
              <a:gd name="T14" fmla="*/ 16 w 16"/>
              <a:gd name="T15" fmla="*/ 8 h 15"/>
              <a:gd name="T16" fmla="*/ 16 w 16"/>
              <a:gd name="T17" fmla="*/ 0 h 15"/>
              <a:gd name="T18" fmla="*/ 8 w 16"/>
              <a:gd name="T19" fmla="*/ 0 h 15"/>
              <a:gd name="T20" fmla="*/ 8 w 16"/>
              <a:gd name="T21" fmla="*/ 0 h 15"/>
              <a:gd name="T22" fmla="*/ 0 w 16"/>
              <a:gd name="T23" fmla="*/ 0 h 15"/>
              <a:gd name="T24" fmla="*/ 0 w 16"/>
              <a:gd name="T25" fmla="*/ 0 h 15"/>
              <a:gd name="T26" fmla="*/ 0 w 16"/>
              <a:gd name="T2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5">
                <a:moveTo>
                  <a:pt x="0" y="0"/>
                </a:moveTo>
                <a:lnTo>
                  <a:pt x="0" y="0"/>
                </a:lnTo>
                <a:lnTo>
                  <a:pt x="0" y="8"/>
                </a:lnTo>
                <a:lnTo>
                  <a:pt x="0" y="15"/>
                </a:lnTo>
                <a:lnTo>
                  <a:pt x="0" y="15"/>
                </a:lnTo>
                <a:lnTo>
                  <a:pt x="8" y="15"/>
                </a:lnTo>
                <a:lnTo>
                  <a:pt x="16" y="8"/>
                </a:lnTo>
                <a:lnTo>
                  <a:pt x="16" y="8"/>
                </a:lnTo>
                <a:lnTo>
                  <a:pt x="16" y="0"/>
                </a:lnTo>
                <a:lnTo>
                  <a:pt x="8" y="0"/>
                </a:lnTo>
                <a:lnTo>
                  <a:pt x="8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0" name="Freeform 40"/>
          <p:cNvSpPr>
            <a:spLocks/>
          </p:cNvSpPr>
          <p:nvPr/>
        </p:nvSpPr>
        <p:spPr bwMode="auto">
          <a:xfrm>
            <a:off x="327025" y="3676650"/>
            <a:ext cx="935038" cy="1243013"/>
          </a:xfrm>
          <a:custGeom>
            <a:avLst/>
            <a:gdLst>
              <a:gd name="T0" fmla="*/ 589 w 589"/>
              <a:gd name="T1" fmla="*/ 78 h 783"/>
              <a:gd name="T2" fmla="*/ 589 w 589"/>
              <a:gd name="T3" fmla="*/ 78 h 783"/>
              <a:gd name="T4" fmla="*/ 558 w 589"/>
              <a:gd name="T5" fmla="*/ 55 h 783"/>
              <a:gd name="T6" fmla="*/ 519 w 589"/>
              <a:gd name="T7" fmla="*/ 31 h 783"/>
              <a:gd name="T8" fmla="*/ 465 w 589"/>
              <a:gd name="T9" fmla="*/ 16 h 783"/>
              <a:gd name="T10" fmla="*/ 411 w 589"/>
              <a:gd name="T11" fmla="*/ 0 h 783"/>
              <a:gd name="T12" fmla="*/ 341 w 589"/>
              <a:gd name="T13" fmla="*/ 8 h 783"/>
              <a:gd name="T14" fmla="*/ 310 w 589"/>
              <a:gd name="T15" fmla="*/ 8 h 783"/>
              <a:gd name="T16" fmla="*/ 271 w 589"/>
              <a:gd name="T17" fmla="*/ 24 h 783"/>
              <a:gd name="T18" fmla="*/ 233 w 589"/>
              <a:gd name="T19" fmla="*/ 39 h 783"/>
              <a:gd name="T20" fmla="*/ 194 w 589"/>
              <a:gd name="T21" fmla="*/ 70 h 783"/>
              <a:gd name="T22" fmla="*/ 194 w 589"/>
              <a:gd name="T23" fmla="*/ 70 h 783"/>
              <a:gd name="T24" fmla="*/ 147 w 589"/>
              <a:gd name="T25" fmla="*/ 109 h 783"/>
              <a:gd name="T26" fmla="*/ 101 w 589"/>
              <a:gd name="T27" fmla="*/ 148 h 783"/>
              <a:gd name="T28" fmla="*/ 62 w 589"/>
              <a:gd name="T29" fmla="*/ 202 h 783"/>
              <a:gd name="T30" fmla="*/ 31 w 589"/>
              <a:gd name="T31" fmla="*/ 264 h 783"/>
              <a:gd name="T32" fmla="*/ 8 w 589"/>
              <a:gd name="T33" fmla="*/ 326 h 783"/>
              <a:gd name="T34" fmla="*/ 0 w 589"/>
              <a:gd name="T35" fmla="*/ 396 h 783"/>
              <a:gd name="T36" fmla="*/ 8 w 589"/>
              <a:gd name="T37" fmla="*/ 473 h 783"/>
              <a:gd name="T38" fmla="*/ 39 w 589"/>
              <a:gd name="T39" fmla="*/ 566 h 783"/>
              <a:gd name="T40" fmla="*/ 39 w 589"/>
              <a:gd name="T41" fmla="*/ 566 h 783"/>
              <a:gd name="T42" fmla="*/ 47 w 589"/>
              <a:gd name="T43" fmla="*/ 589 h 783"/>
              <a:gd name="T44" fmla="*/ 70 w 589"/>
              <a:gd name="T45" fmla="*/ 612 h 783"/>
              <a:gd name="T46" fmla="*/ 116 w 589"/>
              <a:gd name="T47" fmla="*/ 651 h 783"/>
              <a:gd name="T48" fmla="*/ 178 w 589"/>
              <a:gd name="T49" fmla="*/ 690 h 783"/>
              <a:gd name="T50" fmla="*/ 209 w 589"/>
              <a:gd name="T51" fmla="*/ 721 h 783"/>
              <a:gd name="T52" fmla="*/ 248 w 589"/>
              <a:gd name="T53" fmla="*/ 752 h 783"/>
              <a:gd name="T54" fmla="*/ 248 w 589"/>
              <a:gd name="T55" fmla="*/ 752 h 783"/>
              <a:gd name="T56" fmla="*/ 271 w 589"/>
              <a:gd name="T57" fmla="*/ 775 h 783"/>
              <a:gd name="T58" fmla="*/ 295 w 589"/>
              <a:gd name="T59" fmla="*/ 783 h 783"/>
              <a:gd name="T60" fmla="*/ 318 w 589"/>
              <a:gd name="T61" fmla="*/ 775 h 783"/>
              <a:gd name="T62" fmla="*/ 333 w 589"/>
              <a:gd name="T63" fmla="*/ 760 h 783"/>
              <a:gd name="T64" fmla="*/ 349 w 589"/>
              <a:gd name="T65" fmla="*/ 736 h 783"/>
              <a:gd name="T66" fmla="*/ 357 w 589"/>
              <a:gd name="T67" fmla="*/ 705 h 783"/>
              <a:gd name="T68" fmla="*/ 380 w 589"/>
              <a:gd name="T69" fmla="*/ 628 h 783"/>
              <a:gd name="T70" fmla="*/ 395 w 589"/>
              <a:gd name="T71" fmla="*/ 543 h 783"/>
              <a:gd name="T72" fmla="*/ 403 w 589"/>
              <a:gd name="T73" fmla="*/ 465 h 783"/>
              <a:gd name="T74" fmla="*/ 403 w 589"/>
              <a:gd name="T75" fmla="*/ 388 h 783"/>
              <a:gd name="T76" fmla="*/ 589 w 589"/>
              <a:gd name="T77" fmla="*/ 7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89" h="783">
                <a:moveTo>
                  <a:pt x="589" y="78"/>
                </a:moveTo>
                <a:lnTo>
                  <a:pt x="589" y="78"/>
                </a:lnTo>
                <a:lnTo>
                  <a:pt x="558" y="55"/>
                </a:lnTo>
                <a:lnTo>
                  <a:pt x="519" y="31"/>
                </a:lnTo>
                <a:lnTo>
                  <a:pt x="465" y="16"/>
                </a:lnTo>
                <a:lnTo>
                  <a:pt x="411" y="0"/>
                </a:lnTo>
                <a:lnTo>
                  <a:pt x="341" y="8"/>
                </a:lnTo>
                <a:lnTo>
                  <a:pt x="310" y="8"/>
                </a:lnTo>
                <a:lnTo>
                  <a:pt x="271" y="24"/>
                </a:lnTo>
                <a:lnTo>
                  <a:pt x="233" y="39"/>
                </a:lnTo>
                <a:lnTo>
                  <a:pt x="194" y="70"/>
                </a:lnTo>
                <a:lnTo>
                  <a:pt x="194" y="70"/>
                </a:lnTo>
                <a:lnTo>
                  <a:pt x="147" y="109"/>
                </a:lnTo>
                <a:lnTo>
                  <a:pt x="101" y="148"/>
                </a:lnTo>
                <a:lnTo>
                  <a:pt x="62" y="202"/>
                </a:lnTo>
                <a:lnTo>
                  <a:pt x="31" y="264"/>
                </a:lnTo>
                <a:lnTo>
                  <a:pt x="8" y="326"/>
                </a:lnTo>
                <a:lnTo>
                  <a:pt x="0" y="396"/>
                </a:lnTo>
                <a:lnTo>
                  <a:pt x="8" y="473"/>
                </a:lnTo>
                <a:lnTo>
                  <a:pt x="39" y="566"/>
                </a:lnTo>
                <a:lnTo>
                  <a:pt x="39" y="566"/>
                </a:lnTo>
                <a:lnTo>
                  <a:pt x="47" y="589"/>
                </a:lnTo>
                <a:lnTo>
                  <a:pt x="70" y="612"/>
                </a:lnTo>
                <a:lnTo>
                  <a:pt x="116" y="651"/>
                </a:lnTo>
                <a:lnTo>
                  <a:pt x="178" y="690"/>
                </a:lnTo>
                <a:lnTo>
                  <a:pt x="209" y="721"/>
                </a:lnTo>
                <a:lnTo>
                  <a:pt x="248" y="752"/>
                </a:lnTo>
                <a:lnTo>
                  <a:pt x="248" y="752"/>
                </a:lnTo>
                <a:lnTo>
                  <a:pt x="271" y="775"/>
                </a:lnTo>
                <a:lnTo>
                  <a:pt x="295" y="783"/>
                </a:lnTo>
                <a:lnTo>
                  <a:pt x="318" y="775"/>
                </a:lnTo>
                <a:lnTo>
                  <a:pt x="333" y="760"/>
                </a:lnTo>
                <a:lnTo>
                  <a:pt x="349" y="736"/>
                </a:lnTo>
                <a:lnTo>
                  <a:pt x="357" y="705"/>
                </a:lnTo>
                <a:lnTo>
                  <a:pt x="380" y="628"/>
                </a:lnTo>
                <a:lnTo>
                  <a:pt x="395" y="543"/>
                </a:lnTo>
                <a:lnTo>
                  <a:pt x="403" y="465"/>
                </a:lnTo>
                <a:lnTo>
                  <a:pt x="403" y="388"/>
                </a:lnTo>
                <a:lnTo>
                  <a:pt x="589" y="78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1" name="Freeform 41"/>
          <p:cNvSpPr>
            <a:spLocks/>
          </p:cNvSpPr>
          <p:nvPr/>
        </p:nvSpPr>
        <p:spPr bwMode="auto">
          <a:xfrm>
            <a:off x="1225550" y="4083050"/>
            <a:ext cx="85725" cy="111125"/>
          </a:xfrm>
          <a:custGeom>
            <a:avLst/>
            <a:gdLst>
              <a:gd name="T0" fmla="*/ 38 w 54"/>
              <a:gd name="T1" fmla="*/ 0 h 70"/>
              <a:gd name="T2" fmla="*/ 38 w 54"/>
              <a:gd name="T3" fmla="*/ 0 h 70"/>
              <a:gd name="T4" fmla="*/ 54 w 54"/>
              <a:gd name="T5" fmla="*/ 0 h 70"/>
              <a:gd name="T6" fmla="*/ 54 w 54"/>
              <a:gd name="T7" fmla="*/ 8 h 70"/>
              <a:gd name="T8" fmla="*/ 54 w 54"/>
              <a:gd name="T9" fmla="*/ 8 h 70"/>
              <a:gd name="T10" fmla="*/ 46 w 54"/>
              <a:gd name="T11" fmla="*/ 23 h 70"/>
              <a:gd name="T12" fmla="*/ 38 w 54"/>
              <a:gd name="T13" fmla="*/ 23 h 70"/>
              <a:gd name="T14" fmla="*/ 38 w 54"/>
              <a:gd name="T15" fmla="*/ 23 h 70"/>
              <a:gd name="T16" fmla="*/ 23 w 54"/>
              <a:gd name="T17" fmla="*/ 39 h 70"/>
              <a:gd name="T18" fmla="*/ 23 w 54"/>
              <a:gd name="T19" fmla="*/ 39 h 70"/>
              <a:gd name="T20" fmla="*/ 15 w 54"/>
              <a:gd name="T21" fmla="*/ 62 h 70"/>
              <a:gd name="T22" fmla="*/ 7 w 54"/>
              <a:gd name="T23" fmla="*/ 70 h 70"/>
              <a:gd name="T24" fmla="*/ 7 w 54"/>
              <a:gd name="T25" fmla="*/ 70 h 70"/>
              <a:gd name="T26" fmla="*/ 0 w 54"/>
              <a:gd name="T27" fmla="*/ 62 h 70"/>
              <a:gd name="T28" fmla="*/ 7 w 54"/>
              <a:gd name="T29" fmla="*/ 47 h 70"/>
              <a:gd name="T30" fmla="*/ 7 w 54"/>
              <a:gd name="T31" fmla="*/ 31 h 70"/>
              <a:gd name="T32" fmla="*/ 7 w 54"/>
              <a:gd name="T33" fmla="*/ 31 h 70"/>
              <a:gd name="T34" fmla="*/ 31 w 54"/>
              <a:gd name="T35" fmla="*/ 8 h 70"/>
              <a:gd name="T36" fmla="*/ 38 w 54"/>
              <a:gd name="T37" fmla="*/ 0 h 70"/>
              <a:gd name="T38" fmla="*/ 38 w 54"/>
              <a:gd name="T3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" h="70">
                <a:moveTo>
                  <a:pt x="38" y="0"/>
                </a:moveTo>
                <a:lnTo>
                  <a:pt x="38" y="0"/>
                </a:lnTo>
                <a:lnTo>
                  <a:pt x="54" y="0"/>
                </a:lnTo>
                <a:lnTo>
                  <a:pt x="54" y="8"/>
                </a:lnTo>
                <a:lnTo>
                  <a:pt x="54" y="8"/>
                </a:lnTo>
                <a:lnTo>
                  <a:pt x="46" y="23"/>
                </a:lnTo>
                <a:lnTo>
                  <a:pt x="38" y="23"/>
                </a:lnTo>
                <a:lnTo>
                  <a:pt x="38" y="23"/>
                </a:lnTo>
                <a:lnTo>
                  <a:pt x="23" y="39"/>
                </a:lnTo>
                <a:lnTo>
                  <a:pt x="23" y="39"/>
                </a:lnTo>
                <a:lnTo>
                  <a:pt x="15" y="62"/>
                </a:lnTo>
                <a:lnTo>
                  <a:pt x="7" y="70"/>
                </a:lnTo>
                <a:lnTo>
                  <a:pt x="7" y="70"/>
                </a:lnTo>
                <a:lnTo>
                  <a:pt x="0" y="62"/>
                </a:lnTo>
                <a:lnTo>
                  <a:pt x="7" y="47"/>
                </a:lnTo>
                <a:lnTo>
                  <a:pt x="7" y="31"/>
                </a:lnTo>
                <a:lnTo>
                  <a:pt x="7" y="31"/>
                </a:lnTo>
                <a:lnTo>
                  <a:pt x="31" y="8"/>
                </a:lnTo>
                <a:lnTo>
                  <a:pt x="38" y="0"/>
                </a:ln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2" name="Freeform 42"/>
          <p:cNvSpPr>
            <a:spLocks/>
          </p:cNvSpPr>
          <p:nvPr/>
        </p:nvSpPr>
        <p:spPr bwMode="auto">
          <a:xfrm>
            <a:off x="881063" y="4292600"/>
            <a:ext cx="171450" cy="196850"/>
          </a:xfrm>
          <a:custGeom>
            <a:avLst/>
            <a:gdLst>
              <a:gd name="T0" fmla="*/ 108 w 108"/>
              <a:gd name="T1" fmla="*/ 70 h 124"/>
              <a:gd name="T2" fmla="*/ 108 w 108"/>
              <a:gd name="T3" fmla="*/ 70 h 124"/>
              <a:gd name="T4" fmla="*/ 100 w 108"/>
              <a:gd name="T5" fmla="*/ 46 h 124"/>
              <a:gd name="T6" fmla="*/ 85 w 108"/>
              <a:gd name="T7" fmla="*/ 23 h 124"/>
              <a:gd name="T8" fmla="*/ 69 w 108"/>
              <a:gd name="T9" fmla="*/ 8 h 124"/>
              <a:gd name="T10" fmla="*/ 54 w 108"/>
              <a:gd name="T11" fmla="*/ 0 h 124"/>
              <a:gd name="T12" fmla="*/ 31 w 108"/>
              <a:gd name="T13" fmla="*/ 8 h 124"/>
              <a:gd name="T14" fmla="*/ 8 w 108"/>
              <a:gd name="T15" fmla="*/ 31 h 124"/>
              <a:gd name="T16" fmla="*/ 8 w 108"/>
              <a:gd name="T17" fmla="*/ 31 h 124"/>
              <a:gd name="T18" fmla="*/ 0 w 108"/>
              <a:gd name="T19" fmla="*/ 39 h 124"/>
              <a:gd name="T20" fmla="*/ 0 w 108"/>
              <a:gd name="T21" fmla="*/ 54 h 124"/>
              <a:gd name="T22" fmla="*/ 15 w 108"/>
              <a:gd name="T23" fmla="*/ 93 h 124"/>
              <a:gd name="T24" fmla="*/ 15 w 108"/>
              <a:gd name="T25" fmla="*/ 93 h 124"/>
              <a:gd name="T26" fmla="*/ 31 w 108"/>
              <a:gd name="T27" fmla="*/ 116 h 124"/>
              <a:gd name="T28" fmla="*/ 54 w 108"/>
              <a:gd name="T29" fmla="*/ 124 h 124"/>
              <a:gd name="T30" fmla="*/ 77 w 108"/>
              <a:gd name="T31" fmla="*/ 124 h 124"/>
              <a:gd name="T32" fmla="*/ 100 w 108"/>
              <a:gd name="T33" fmla="*/ 100 h 124"/>
              <a:gd name="T34" fmla="*/ 108 w 108"/>
              <a:gd name="T35" fmla="*/ 7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" h="124">
                <a:moveTo>
                  <a:pt x="108" y="70"/>
                </a:moveTo>
                <a:lnTo>
                  <a:pt x="108" y="70"/>
                </a:lnTo>
                <a:lnTo>
                  <a:pt x="100" y="46"/>
                </a:lnTo>
                <a:lnTo>
                  <a:pt x="85" y="23"/>
                </a:lnTo>
                <a:lnTo>
                  <a:pt x="69" y="8"/>
                </a:lnTo>
                <a:lnTo>
                  <a:pt x="54" y="0"/>
                </a:lnTo>
                <a:lnTo>
                  <a:pt x="31" y="8"/>
                </a:lnTo>
                <a:lnTo>
                  <a:pt x="8" y="31"/>
                </a:lnTo>
                <a:lnTo>
                  <a:pt x="8" y="31"/>
                </a:lnTo>
                <a:lnTo>
                  <a:pt x="0" y="39"/>
                </a:lnTo>
                <a:lnTo>
                  <a:pt x="0" y="54"/>
                </a:lnTo>
                <a:lnTo>
                  <a:pt x="15" y="93"/>
                </a:lnTo>
                <a:lnTo>
                  <a:pt x="15" y="93"/>
                </a:lnTo>
                <a:lnTo>
                  <a:pt x="31" y="116"/>
                </a:lnTo>
                <a:lnTo>
                  <a:pt x="54" y="124"/>
                </a:lnTo>
                <a:lnTo>
                  <a:pt x="77" y="124"/>
                </a:lnTo>
                <a:lnTo>
                  <a:pt x="100" y="100"/>
                </a:lnTo>
                <a:lnTo>
                  <a:pt x="108" y="70"/>
                </a:lnTo>
                <a:close/>
              </a:path>
            </a:pathLst>
          </a:custGeom>
          <a:solidFill>
            <a:srgbClr val="D09D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3" name="Freeform 43"/>
          <p:cNvSpPr>
            <a:spLocks/>
          </p:cNvSpPr>
          <p:nvPr/>
        </p:nvSpPr>
        <p:spPr bwMode="auto">
          <a:xfrm>
            <a:off x="904875" y="4316413"/>
            <a:ext cx="147638" cy="173037"/>
          </a:xfrm>
          <a:custGeom>
            <a:avLst/>
            <a:gdLst>
              <a:gd name="T0" fmla="*/ 93 w 93"/>
              <a:gd name="T1" fmla="*/ 55 h 109"/>
              <a:gd name="T2" fmla="*/ 93 w 93"/>
              <a:gd name="T3" fmla="*/ 55 h 109"/>
              <a:gd name="T4" fmla="*/ 85 w 93"/>
              <a:gd name="T5" fmla="*/ 39 h 109"/>
              <a:gd name="T6" fmla="*/ 78 w 93"/>
              <a:gd name="T7" fmla="*/ 16 h 109"/>
              <a:gd name="T8" fmla="*/ 62 w 93"/>
              <a:gd name="T9" fmla="*/ 8 h 109"/>
              <a:gd name="T10" fmla="*/ 47 w 93"/>
              <a:gd name="T11" fmla="*/ 0 h 109"/>
              <a:gd name="T12" fmla="*/ 31 w 93"/>
              <a:gd name="T13" fmla="*/ 8 h 109"/>
              <a:gd name="T14" fmla="*/ 8 w 93"/>
              <a:gd name="T15" fmla="*/ 24 h 109"/>
              <a:gd name="T16" fmla="*/ 8 w 93"/>
              <a:gd name="T17" fmla="*/ 24 h 109"/>
              <a:gd name="T18" fmla="*/ 0 w 93"/>
              <a:gd name="T19" fmla="*/ 39 h 109"/>
              <a:gd name="T20" fmla="*/ 0 w 93"/>
              <a:gd name="T21" fmla="*/ 47 h 109"/>
              <a:gd name="T22" fmla="*/ 16 w 93"/>
              <a:gd name="T23" fmla="*/ 78 h 109"/>
              <a:gd name="T24" fmla="*/ 16 w 93"/>
              <a:gd name="T25" fmla="*/ 78 h 109"/>
              <a:gd name="T26" fmla="*/ 31 w 93"/>
              <a:gd name="T27" fmla="*/ 93 h 109"/>
              <a:gd name="T28" fmla="*/ 47 w 93"/>
              <a:gd name="T29" fmla="*/ 101 h 109"/>
              <a:gd name="T30" fmla="*/ 70 w 93"/>
              <a:gd name="T31" fmla="*/ 109 h 109"/>
              <a:gd name="T32" fmla="*/ 78 w 93"/>
              <a:gd name="T33" fmla="*/ 101 h 109"/>
              <a:gd name="T34" fmla="*/ 93 w 93"/>
              <a:gd name="T35" fmla="*/ 93 h 109"/>
              <a:gd name="T36" fmla="*/ 93 w 93"/>
              <a:gd name="T37" fmla="*/ 5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" h="109">
                <a:moveTo>
                  <a:pt x="93" y="55"/>
                </a:moveTo>
                <a:lnTo>
                  <a:pt x="93" y="55"/>
                </a:lnTo>
                <a:lnTo>
                  <a:pt x="85" y="39"/>
                </a:lnTo>
                <a:lnTo>
                  <a:pt x="78" y="16"/>
                </a:lnTo>
                <a:lnTo>
                  <a:pt x="62" y="8"/>
                </a:lnTo>
                <a:lnTo>
                  <a:pt x="47" y="0"/>
                </a:lnTo>
                <a:lnTo>
                  <a:pt x="31" y="8"/>
                </a:lnTo>
                <a:lnTo>
                  <a:pt x="8" y="24"/>
                </a:lnTo>
                <a:lnTo>
                  <a:pt x="8" y="24"/>
                </a:lnTo>
                <a:lnTo>
                  <a:pt x="0" y="39"/>
                </a:lnTo>
                <a:lnTo>
                  <a:pt x="0" y="47"/>
                </a:lnTo>
                <a:lnTo>
                  <a:pt x="16" y="78"/>
                </a:lnTo>
                <a:lnTo>
                  <a:pt x="16" y="78"/>
                </a:lnTo>
                <a:lnTo>
                  <a:pt x="31" y="93"/>
                </a:lnTo>
                <a:lnTo>
                  <a:pt x="47" y="101"/>
                </a:lnTo>
                <a:lnTo>
                  <a:pt x="70" y="109"/>
                </a:lnTo>
                <a:lnTo>
                  <a:pt x="78" y="101"/>
                </a:lnTo>
                <a:lnTo>
                  <a:pt x="93" y="93"/>
                </a:lnTo>
                <a:lnTo>
                  <a:pt x="93" y="55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4" name="Freeform 44"/>
          <p:cNvSpPr>
            <a:spLocks/>
          </p:cNvSpPr>
          <p:nvPr/>
        </p:nvSpPr>
        <p:spPr bwMode="auto">
          <a:xfrm>
            <a:off x="930275" y="4341813"/>
            <a:ext cx="98425" cy="109537"/>
          </a:xfrm>
          <a:custGeom>
            <a:avLst/>
            <a:gdLst>
              <a:gd name="T0" fmla="*/ 8 w 62"/>
              <a:gd name="T1" fmla="*/ 8 h 69"/>
              <a:gd name="T2" fmla="*/ 8 w 62"/>
              <a:gd name="T3" fmla="*/ 8 h 69"/>
              <a:gd name="T4" fmla="*/ 15 w 62"/>
              <a:gd name="T5" fmla="*/ 0 h 69"/>
              <a:gd name="T6" fmla="*/ 31 w 62"/>
              <a:gd name="T7" fmla="*/ 0 h 69"/>
              <a:gd name="T8" fmla="*/ 46 w 62"/>
              <a:gd name="T9" fmla="*/ 0 h 69"/>
              <a:gd name="T10" fmla="*/ 46 w 62"/>
              <a:gd name="T11" fmla="*/ 0 h 69"/>
              <a:gd name="T12" fmla="*/ 54 w 62"/>
              <a:gd name="T13" fmla="*/ 15 h 69"/>
              <a:gd name="T14" fmla="*/ 62 w 62"/>
              <a:gd name="T15" fmla="*/ 23 h 69"/>
              <a:gd name="T16" fmla="*/ 62 w 62"/>
              <a:gd name="T17" fmla="*/ 62 h 69"/>
              <a:gd name="T18" fmla="*/ 62 w 62"/>
              <a:gd name="T19" fmla="*/ 62 h 69"/>
              <a:gd name="T20" fmla="*/ 54 w 62"/>
              <a:gd name="T21" fmla="*/ 69 h 69"/>
              <a:gd name="T22" fmla="*/ 54 w 62"/>
              <a:gd name="T23" fmla="*/ 69 h 69"/>
              <a:gd name="T24" fmla="*/ 54 w 62"/>
              <a:gd name="T25" fmla="*/ 69 h 69"/>
              <a:gd name="T26" fmla="*/ 54 w 62"/>
              <a:gd name="T27" fmla="*/ 69 h 69"/>
              <a:gd name="T28" fmla="*/ 54 w 62"/>
              <a:gd name="T29" fmla="*/ 39 h 69"/>
              <a:gd name="T30" fmla="*/ 38 w 62"/>
              <a:gd name="T31" fmla="*/ 15 h 69"/>
              <a:gd name="T32" fmla="*/ 38 w 62"/>
              <a:gd name="T33" fmla="*/ 15 h 69"/>
              <a:gd name="T34" fmla="*/ 23 w 62"/>
              <a:gd name="T35" fmla="*/ 8 h 69"/>
              <a:gd name="T36" fmla="*/ 15 w 62"/>
              <a:gd name="T37" fmla="*/ 8 h 69"/>
              <a:gd name="T38" fmla="*/ 8 w 62"/>
              <a:gd name="T39" fmla="*/ 23 h 69"/>
              <a:gd name="T40" fmla="*/ 8 w 62"/>
              <a:gd name="T41" fmla="*/ 23 h 69"/>
              <a:gd name="T42" fmla="*/ 0 w 62"/>
              <a:gd name="T43" fmla="*/ 15 h 69"/>
              <a:gd name="T44" fmla="*/ 0 w 62"/>
              <a:gd name="T45" fmla="*/ 15 h 69"/>
              <a:gd name="T46" fmla="*/ 8 w 62"/>
              <a:gd name="T47" fmla="*/ 8 h 69"/>
              <a:gd name="T48" fmla="*/ 8 w 62"/>
              <a:gd name="T49" fmla="*/ 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2" h="69">
                <a:moveTo>
                  <a:pt x="8" y="8"/>
                </a:moveTo>
                <a:lnTo>
                  <a:pt x="8" y="8"/>
                </a:lnTo>
                <a:lnTo>
                  <a:pt x="15" y="0"/>
                </a:lnTo>
                <a:lnTo>
                  <a:pt x="31" y="0"/>
                </a:lnTo>
                <a:lnTo>
                  <a:pt x="46" y="0"/>
                </a:lnTo>
                <a:lnTo>
                  <a:pt x="46" y="0"/>
                </a:lnTo>
                <a:lnTo>
                  <a:pt x="54" y="15"/>
                </a:lnTo>
                <a:lnTo>
                  <a:pt x="62" y="23"/>
                </a:lnTo>
                <a:lnTo>
                  <a:pt x="62" y="62"/>
                </a:lnTo>
                <a:lnTo>
                  <a:pt x="62" y="62"/>
                </a:lnTo>
                <a:lnTo>
                  <a:pt x="54" y="69"/>
                </a:lnTo>
                <a:lnTo>
                  <a:pt x="54" y="69"/>
                </a:lnTo>
                <a:lnTo>
                  <a:pt x="54" y="69"/>
                </a:lnTo>
                <a:lnTo>
                  <a:pt x="54" y="69"/>
                </a:lnTo>
                <a:lnTo>
                  <a:pt x="54" y="39"/>
                </a:lnTo>
                <a:lnTo>
                  <a:pt x="38" y="15"/>
                </a:lnTo>
                <a:lnTo>
                  <a:pt x="38" y="15"/>
                </a:lnTo>
                <a:lnTo>
                  <a:pt x="23" y="8"/>
                </a:lnTo>
                <a:lnTo>
                  <a:pt x="15" y="8"/>
                </a:lnTo>
                <a:lnTo>
                  <a:pt x="8" y="23"/>
                </a:lnTo>
                <a:lnTo>
                  <a:pt x="8" y="23"/>
                </a:lnTo>
                <a:lnTo>
                  <a:pt x="0" y="15"/>
                </a:lnTo>
                <a:lnTo>
                  <a:pt x="0" y="15"/>
                </a:lnTo>
                <a:lnTo>
                  <a:pt x="8" y="8"/>
                </a:lnTo>
                <a:lnTo>
                  <a:pt x="8" y="8"/>
                </a:lnTo>
                <a:close/>
              </a:path>
            </a:pathLst>
          </a:custGeom>
          <a:solidFill>
            <a:srgbClr val="D09D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5" name="Freeform 45"/>
          <p:cNvSpPr>
            <a:spLocks/>
          </p:cNvSpPr>
          <p:nvPr/>
        </p:nvSpPr>
        <p:spPr bwMode="auto">
          <a:xfrm>
            <a:off x="979488" y="4403725"/>
            <a:ext cx="49212" cy="36513"/>
          </a:xfrm>
          <a:custGeom>
            <a:avLst/>
            <a:gdLst>
              <a:gd name="T0" fmla="*/ 23 w 31"/>
              <a:gd name="T1" fmla="*/ 7 h 23"/>
              <a:gd name="T2" fmla="*/ 23 w 31"/>
              <a:gd name="T3" fmla="*/ 7 h 23"/>
              <a:gd name="T4" fmla="*/ 15 w 31"/>
              <a:gd name="T5" fmla="*/ 7 h 23"/>
              <a:gd name="T6" fmla="*/ 0 w 31"/>
              <a:gd name="T7" fmla="*/ 23 h 23"/>
              <a:gd name="T8" fmla="*/ 0 w 31"/>
              <a:gd name="T9" fmla="*/ 23 h 23"/>
              <a:gd name="T10" fmla="*/ 0 w 31"/>
              <a:gd name="T11" fmla="*/ 23 h 23"/>
              <a:gd name="T12" fmla="*/ 0 w 31"/>
              <a:gd name="T13" fmla="*/ 23 h 23"/>
              <a:gd name="T14" fmla="*/ 0 w 31"/>
              <a:gd name="T15" fmla="*/ 15 h 23"/>
              <a:gd name="T16" fmla="*/ 0 w 31"/>
              <a:gd name="T17" fmla="*/ 15 h 23"/>
              <a:gd name="T18" fmla="*/ 15 w 31"/>
              <a:gd name="T19" fmla="*/ 0 h 23"/>
              <a:gd name="T20" fmla="*/ 31 w 31"/>
              <a:gd name="T21" fmla="*/ 0 h 23"/>
              <a:gd name="T22" fmla="*/ 31 w 31"/>
              <a:gd name="T23" fmla="*/ 0 h 23"/>
              <a:gd name="T24" fmla="*/ 31 w 31"/>
              <a:gd name="T25" fmla="*/ 7 h 23"/>
              <a:gd name="T26" fmla="*/ 31 w 31"/>
              <a:gd name="T27" fmla="*/ 7 h 23"/>
              <a:gd name="T28" fmla="*/ 23 w 31"/>
              <a:gd name="T29" fmla="*/ 7 h 23"/>
              <a:gd name="T30" fmla="*/ 23 w 31"/>
              <a:gd name="T31" fmla="*/ 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23">
                <a:moveTo>
                  <a:pt x="23" y="7"/>
                </a:moveTo>
                <a:lnTo>
                  <a:pt x="23" y="7"/>
                </a:lnTo>
                <a:lnTo>
                  <a:pt x="15" y="7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15"/>
                </a:lnTo>
                <a:lnTo>
                  <a:pt x="0" y="15"/>
                </a:lnTo>
                <a:lnTo>
                  <a:pt x="15" y="0"/>
                </a:lnTo>
                <a:lnTo>
                  <a:pt x="31" y="0"/>
                </a:lnTo>
                <a:lnTo>
                  <a:pt x="31" y="0"/>
                </a:lnTo>
                <a:lnTo>
                  <a:pt x="31" y="7"/>
                </a:lnTo>
                <a:lnTo>
                  <a:pt x="31" y="7"/>
                </a:lnTo>
                <a:lnTo>
                  <a:pt x="23" y="7"/>
                </a:lnTo>
                <a:lnTo>
                  <a:pt x="23" y="7"/>
                </a:lnTo>
                <a:close/>
              </a:path>
            </a:pathLst>
          </a:custGeom>
          <a:solidFill>
            <a:srgbClr val="D09D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6" name="Freeform 46"/>
          <p:cNvSpPr>
            <a:spLocks/>
          </p:cNvSpPr>
          <p:nvPr/>
        </p:nvSpPr>
        <p:spPr bwMode="auto">
          <a:xfrm>
            <a:off x="450850" y="4932363"/>
            <a:ext cx="762000" cy="909637"/>
          </a:xfrm>
          <a:custGeom>
            <a:avLst/>
            <a:gdLst>
              <a:gd name="T0" fmla="*/ 472 w 480"/>
              <a:gd name="T1" fmla="*/ 7 h 573"/>
              <a:gd name="T2" fmla="*/ 472 w 480"/>
              <a:gd name="T3" fmla="*/ 7 h 573"/>
              <a:gd name="T4" fmla="*/ 457 w 480"/>
              <a:gd name="T5" fmla="*/ 0 h 573"/>
              <a:gd name="T6" fmla="*/ 441 w 480"/>
              <a:gd name="T7" fmla="*/ 0 h 573"/>
              <a:gd name="T8" fmla="*/ 410 w 480"/>
              <a:gd name="T9" fmla="*/ 7 h 573"/>
              <a:gd name="T10" fmla="*/ 379 w 480"/>
              <a:gd name="T11" fmla="*/ 15 h 573"/>
              <a:gd name="T12" fmla="*/ 379 w 480"/>
              <a:gd name="T13" fmla="*/ 15 h 573"/>
              <a:gd name="T14" fmla="*/ 356 w 480"/>
              <a:gd name="T15" fmla="*/ 38 h 573"/>
              <a:gd name="T16" fmla="*/ 325 w 480"/>
              <a:gd name="T17" fmla="*/ 77 h 573"/>
              <a:gd name="T18" fmla="*/ 248 w 480"/>
              <a:gd name="T19" fmla="*/ 193 h 573"/>
              <a:gd name="T20" fmla="*/ 147 w 480"/>
              <a:gd name="T21" fmla="*/ 364 h 573"/>
              <a:gd name="T22" fmla="*/ 0 w 480"/>
              <a:gd name="T23" fmla="*/ 573 h 573"/>
              <a:gd name="T24" fmla="*/ 0 w 480"/>
              <a:gd name="T25" fmla="*/ 573 h 573"/>
              <a:gd name="T26" fmla="*/ 178 w 480"/>
              <a:gd name="T27" fmla="*/ 557 h 573"/>
              <a:gd name="T28" fmla="*/ 178 w 480"/>
              <a:gd name="T29" fmla="*/ 557 h 573"/>
              <a:gd name="T30" fmla="*/ 271 w 480"/>
              <a:gd name="T31" fmla="*/ 426 h 573"/>
              <a:gd name="T32" fmla="*/ 379 w 480"/>
              <a:gd name="T33" fmla="*/ 255 h 573"/>
              <a:gd name="T34" fmla="*/ 426 w 480"/>
              <a:gd name="T35" fmla="*/ 170 h 573"/>
              <a:gd name="T36" fmla="*/ 464 w 480"/>
              <a:gd name="T37" fmla="*/ 100 h 573"/>
              <a:gd name="T38" fmla="*/ 480 w 480"/>
              <a:gd name="T39" fmla="*/ 38 h 573"/>
              <a:gd name="T40" fmla="*/ 480 w 480"/>
              <a:gd name="T41" fmla="*/ 23 h 573"/>
              <a:gd name="T42" fmla="*/ 472 w 480"/>
              <a:gd name="T43" fmla="*/ 7 h 573"/>
              <a:gd name="T44" fmla="*/ 472 w 480"/>
              <a:gd name="T45" fmla="*/ 7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0" h="573">
                <a:moveTo>
                  <a:pt x="472" y="7"/>
                </a:moveTo>
                <a:lnTo>
                  <a:pt x="472" y="7"/>
                </a:lnTo>
                <a:lnTo>
                  <a:pt x="457" y="0"/>
                </a:lnTo>
                <a:lnTo>
                  <a:pt x="441" y="0"/>
                </a:lnTo>
                <a:lnTo>
                  <a:pt x="410" y="7"/>
                </a:lnTo>
                <a:lnTo>
                  <a:pt x="379" y="15"/>
                </a:lnTo>
                <a:lnTo>
                  <a:pt x="379" y="15"/>
                </a:lnTo>
                <a:lnTo>
                  <a:pt x="356" y="38"/>
                </a:lnTo>
                <a:lnTo>
                  <a:pt x="325" y="77"/>
                </a:lnTo>
                <a:lnTo>
                  <a:pt x="248" y="193"/>
                </a:lnTo>
                <a:lnTo>
                  <a:pt x="147" y="364"/>
                </a:lnTo>
                <a:lnTo>
                  <a:pt x="0" y="573"/>
                </a:lnTo>
                <a:lnTo>
                  <a:pt x="0" y="573"/>
                </a:lnTo>
                <a:lnTo>
                  <a:pt x="178" y="557"/>
                </a:lnTo>
                <a:lnTo>
                  <a:pt x="178" y="557"/>
                </a:lnTo>
                <a:lnTo>
                  <a:pt x="271" y="426"/>
                </a:lnTo>
                <a:lnTo>
                  <a:pt x="379" y="255"/>
                </a:lnTo>
                <a:lnTo>
                  <a:pt x="426" y="170"/>
                </a:lnTo>
                <a:lnTo>
                  <a:pt x="464" y="100"/>
                </a:lnTo>
                <a:lnTo>
                  <a:pt x="480" y="38"/>
                </a:lnTo>
                <a:lnTo>
                  <a:pt x="480" y="23"/>
                </a:lnTo>
                <a:lnTo>
                  <a:pt x="472" y="7"/>
                </a:lnTo>
                <a:lnTo>
                  <a:pt x="472" y="7"/>
                </a:lnTo>
                <a:close/>
              </a:path>
            </a:pathLst>
          </a:custGeom>
          <a:solidFill>
            <a:srgbClr val="8AD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7" name="Freeform 47"/>
          <p:cNvSpPr>
            <a:spLocks/>
          </p:cNvSpPr>
          <p:nvPr/>
        </p:nvSpPr>
        <p:spPr bwMode="auto">
          <a:xfrm>
            <a:off x="2306638" y="5891213"/>
            <a:ext cx="419100" cy="209550"/>
          </a:xfrm>
          <a:custGeom>
            <a:avLst/>
            <a:gdLst>
              <a:gd name="T0" fmla="*/ 70 w 264"/>
              <a:gd name="T1" fmla="*/ 8 h 132"/>
              <a:gd name="T2" fmla="*/ 132 w 264"/>
              <a:gd name="T3" fmla="*/ 39 h 132"/>
              <a:gd name="T4" fmla="*/ 132 w 264"/>
              <a:gd name="T5" fmla="*/ 39 h 132"/>
              <a:gd name="T6" fmla="*/ 210 w 264"/>
              <a:gd name="T7" fmla="*/ 62 h 132"/>
              <a:gd name="T8" fmla="*/ 256 w 264"/>
              <a:gd name="T9" fmla="*/ 85 h 132"/>
              <a:gd name="T10" fmla="*/ 264 w 264"/>
              <a:gd name="T11" fmla="*/ 93 h 132"/>
              <a:gd name="T12" fmla="*/ 264 w 264"/>
              <a:gd name="T13" fmla="*/ 108 h 132"/>
              <a:gd name="T14" fmla="*/ 264 w 264"/>
              <a:gd name="T15" fmla="*/ 108 h 132"/>
              <a:gd name="T16" fmla="*/ 241 w 264"/>
              <a:gd name="T17" fmla="*/ 124 h 132"/>
              <a:gd name="T18" fmla="*/ 202 w 264"/>
              <a:gd name="T19" fmla="*/ 132 h 132"/>
              <a:gd name="T20" fmla="*/ 155 w 264"/>
              <a:gd name="T21" fmla="*/ 132 h 132"/>
              <a:gd name="T22" fmla="*/ 155 w 264"/>
              <a:gd name="T23" fmla="*/ 132 h 132"/>
              <a:gd name="T24" fmla="*/ 117 w 264"/>
              <a:gd name="T25" fmla="*/ 124 h 132"/>
              <a:gd name="T26" fmla="*/ 78 w 264"/>
              <a:gd name="T27" fmla="*/ 108 h 132"/>
              <a:gd name="T28" fmla="*/ 39 w 264"/>
              <a:gd name="T29" fmla="*/ 93 h 132"/>
              <a:gd name="T30" fmla="*/ 39 w 264"/>
              <a:gd name="T31" fmla="*/ 93 h 132"/>
              <a:gd name="T32" fmla="*/ 16 w 264"/>
              <a:gd name="T33" fmla="*/ 70 h 132"/>
              <a:gd name="T34" fmla="*/ 0 w 264"/>
              <a:gd name="T35" fmla="*/ 46 h 132"/>
              <a:gd name="T36" fmla="*/ 0 w 264"/>
              <a:gd name="T37" fmla="*/ 31 h 132"/>
              <a:gd name="T38" fmla="*/ 8 w 264"/>
              <a:gd name="T39" fmla="*/ 15 h 132"/>
              <a:gd name="T40" fmla="*/ 24 w 264"/>
              <a:gd name="T41" fmla="*/ 8 h 132"/>
              <a:gd name="T42" fmla="*/ 47 w 264"/>
              <a:gd name="T43" fmla="*/ 0 h 132"/>
              <a:gd name="T44" fmla="*/ 62 w 264"/>
              <a:gd name="T45" fmla="*/ 0 h 132"/>
              <a:gd name="T46" fmla="*/ 70 w 264"/>
              <a:gd name="T47" fmla="*/ 8 h 132"/>
              <a:gd name="T48" fmla="*/ 70 w 264"/>
              <a:gd name="T49" fmla="*/ 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4" h="132">
                <a:moveTo>
                  <a:pt x="70" y="8"/>
                </a:moveTo>
                <a:lnTo>
                  <a:pt x="132" y="39"/>
                </a:lnTo>
                <a:lnTo>
                  <a:pt x="132" y="39"/>
                </a:lnTo>
                <a:lnTo>
                  <a:pt x="210" y="62"/>
                </a:lnTo>
                <a:lnTo>
                  <a:pt x="256" y="85"/>
                </a:lnTo>
                <a:lnTo>
                  <a:pt x="264" y="93"/>
                </a:lnTo>
                <a:lnTo>
                  <a:pt x="264" y="108"/>
                </a:lnTo>
                <a:lnTo>
                  <a:pt x="264" y="108"/>
                </a:lnTo>
                <a:lnTo>
                  <a:pt x="241" y="124"/>
                </a:lnTo>
                <a:lnTo>
                  <a:pt x="202" y="132"/>
                </a:lnTo>
                <a:lnTo>
                  <a:pt x="155" y="132"/>
                </a:lnTo>
                <a:lnTo>
                  <a:pt x="155" y="132"/>
                </a:lnTo>
                <a:lnTo>
                  <a:pt x="117" y="124"/>
                </a:lnTo>
                <a:lnTo>
                  <a:pt x="78" y="108"/>
                </a:lnTo>
                <a:lnTo>
                  <a:pt x="39" y="93"/>
                </a:lnTo>
                <a:lnTo>
                  <a:pt x="39" y="93"/>
                </a:lnTo>
                <a:lnTo>
                  <a:pt x="16" y="70"/>
                </a:lnTo>
                <a:lnTo>
                  <a:pt x="0" y="46"/>
                </a:lnTo>
                <a:lnTo>
                  <a:pt x="0" y="31"/>
                </a:lnTo>
                <a:lnTo>
                  <a:pt x="8" y="15"/>
                </a:lnTo>
                <a:lnTo>
                  <a:pt x="24" y="8"/>
                </a:lnTo>
                <a:lnTo>
                  <a:pt x="47" y="0"/>
                </a:lnTo>
                <a:lnTo>
                  <a:pt x="62" y="0"/>
                </a:lnTo>
                <a:lnTo>
                  <a:pt x="70" y="8"/>
                </a:lnTo>
                <a:lnTo>
                  <a:pt x="70" y="8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8" name="Freeform 48"/>
          <p:cNvSpPr>
            <a:spLocks/>
          </p:cNvSpPr>
          <p:nvPr/>
        </p:nvSpPr>
        <p:spPr bwMode="auto">
          <a:xfrm>
            <a:off x="782638" y="4772025"/>
            <a:ext cx="207962" cy="220663"/>
          </a:xfrm>
          <a:custGeom>
            <a:avLst/>
            <a:gdLst>
              <a:gd name="T0" fmla="*/ 23 w 131"/>
              <a:gd name="T1" fmla="*/ 101 h 139"/>
              <a:gd name="T2" fmla="*/ 23 w 131"/>
              <a:gd name="T3" fmla="*/ 101 h 139"/>
              <a:gd name="T4" fmla="*/ 46 w 131"/>
              <a:gd name="T5" fmla="*/ 124 h 139"/>
              <a:gd name="T6" fmla="*/ 70 w 131"/>
              <a:gd name="T7" fmla="*/ 139 h 139"/>
              <a:gd name="T8" fmla="*/ 93 w 131"/>
              <a:gd name="T9" fmla="*/ 139 h 139"/>
              <a:gd name="T10" fmla="*/ 116 w 131"/>
              <a:gd name="T11" fmla="*/ 132 h 139"/>
              <a:gd name="T12" fmla="*/ 116 w 131"/>
              <a:gd name="T13" fmla="*/ 132 h 139"/>
              <a:gd name="T14" fmla="*/ 124 w 131"/>
              <a:gd name="T15" fmla="*/ 108 h 139"/>
              <a:gd name="T16" fmla="*/ 131 w 131"/>
              <a:gd name="T17" fmla="*/ 85 h 139"/>
              <a:gd name="T18" fmla="*/ 124 w 131"/>
              <a:gd name="T19" fmla="*/ 62 h 139"/>
              <a:gd name="T20" fmla="*/ 108 w 131"/>
              <a:gd name="T21" fmla="*/ 39 h 139"/>
              <a:gd name="T22" fmla="*/ 108 w 131"/>
              <a:gd name="T23" fmla="*/ 39 h 139"/>
              <a:gd name="T24" fmla="*/ 85 w 131"/>
              <a:gd name="T25" fmla="*/ 15 h 139"/>
              <a:gd name="T26" fmla="*/ 62 w 131"/>
              <a:gd name="T27" fmla="*/ 0 h 139"/>
              <a:gd name="T28" fmla="*/ 39 w 131"/>
              <a:gd name="T29" fmla="*/ 0 h 139"/>
              <a:gd name="T30" fmla="*/ 15 w 131"/>
              <a:gd name="T31" fmla="*/ 8 h 139"/>
              <a:gd name="T32" fmla="*/ 15 w 131"/>
              <a:gd name="T33" fmla="*/ 8 h 139"/>
              <a:gd name="T34" fmla="*/ 0 w 131"/>
              <a:gd name="T35" fmla="*/ 31 h 139"/>
              <a:gd name="T36" fmla="*/ 0 w 131"/>
              <a:gd name="T37" fmla="*/ 54 h 139"/>
              <a:gd name="T38" fmla="*/ 8 w 131"/>
              <a:gd name="T39" fmla="*/ 77 h 139"/>
              <a:gd name="T40" fmla="*/ 23 w 131"/>
              <a:gd name="T41" fmla="*/ 101 h 139"/>
              <a:gd name="T42" fmla="*/ 23 w 131"/>
              <a:gd name="T43" fmla="*/ 10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" h="139">
                <a:moveTo>
                  <a:pt x="23" y="101"/>
                </a:moveTo>
                <a:lnTo>
                  <a:pt x="23" y="101"/>
                </a:lnTo>
                <a:lnTo>
                  <a:pt x="46" y="124"/>
                </a:lnTo>
                <a:lnTo>
                  <a:pt x="70" y="139"/>
                </a:lnTo>
                <a:lnTo>
                  <a:pt x="93" y="139"/>
                </a:lnTo>
                <a:lnTo>
                  <a:pt x="116" y="132"/>
                </a:lnTo>
                <a:lnTo>
                  <a:pt x="116" y="132"/>
                </a:lnTo>
                <a:lnTo>
                  <a:pt x="124" y="108"/>
                </a:lnTo>
                <a:lnTo>
                  <a:pt x="131" y="85"/>
                </a:lnTo>
                <a:lnTo>
                  <a:pt x="124" y="62"/>
                </a:lnTo>
                <a:lnTo>
                  <a:pt x="108" y="39"/>
                </a:lnTo>
                <a:lnTo>
                  <a:pt x="108" y="39"/>
                </a:lnTo>
                <a:lnTo>
                  <a:pt x="85" y="15"/>
                </a:lnTo>
                <a:lnTo>
                  <a:pt x="62" y="0"/>
                </a:lnTo>
                <a:lnTo>
                  <a:pt x="39" y="0"/>
                </a:lnTo>
                <a:lnTo>
                  <a:pt x="15" y="8"/>
                </a:lnTo>
                <a:lnTo>
                  <a:pt x="15" y="8"/>
                </a:lnTo>
                <a:lnTo>
                  <a:pt x="0" y="31"/>
                </a:lnTo>
                <a:lnTo>
                  <a:pt x="0" y="54"/>
                </a:lnTo>
                <a:lnTo>
                  <a:pt x="8" y="77"/>
                </a:lnTo>
                <a:lnTo>
                  <a:pt x="23" y="101"/>
                </a:lnTo>
                <a:lnTo>
                  <a:pt x="23" y="101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09" name="Freeform 49"/>
          <p:cNvSpPr>
            <a:spLocks/>
          </p:cNvSpPr>
          <p:nvPr/>
        </p:nvSpPr>
        <p:spPr bwMode="auto">
          <a:xfrm>
            <a:off x="893763" y="4919663"/>
            <a:ext cx="171450" cy="196850"/>
          </a:xfrm>
          <a:custGeom>
            <a:avLst/>
            <a:gdLst>
              <a:gd name="T0" fmla="*/ 23 w 108"/>
              <a:gd name="T1" fmla="*/ 93 h 124"/>
              <a:gd name="T2" fmla="*/ 23 w 108"/>
              <a:gd name="T3" fmla="*/ 93 h 124"/>
              <a:gd name="T4" fmla="*/ 38 w 108"/>
              <a:gd name="T5" fmla="*/ 108 h 124"/>
              <a:gd name="T6" fmla="*/ 61 w 108"/>
              <a:gd name="T7" fmla="*/ 124 h 124"/>
              <a:gd name="T8" fmla="*/ 85 w 108"/>
              <a:gd name="T9" fmla="*/ 124 h 124"/>
              <a:gd name="T10" fmla="*/ 100 w 108"/>
              <a:gd name="T11" fmla="*/ 116 h 124"/>
              <a:gd name="T12" fmla="*/ 100 w 108"/>
              <a:gd name="T13" fmla="*/ 116 h 124"/>
              <a:gd name="T14" fmla="*/ 108 w 108"/>
              <a:gd name="T15" fmla="*/ 101 h 124"/>
              <a:gd name="T16" fmla="*/ 108 w 108"/>
              <a:gd name="T17" fmla="*/ 85 h 124"/>
              <a:gd name="T18" fmla="*/ 108 w 108"/>
              <a:gd name="T19" fmla="*/ 62 h 124"/>
              <a:gd name="T20" fmla="*/ 92 w 108"/>
              <a:gd name="T21" fmla="*/ 39 h 124"/>
              <a:gd name="T22" fmla="*/ 92 w 108"/>
              <a:gd name="T23" fmla="*/ 39 h 124"/>
              <a:gd name="T24" fmla="*/ 69 w 108"/>
              <a:gd name="T25" fmla="*/ 15 h 124"/>
              <a:gd name="T26" fmla="*/ 46 w 108"/>
              <a:gd name="T27" fmla="*/ 8 h 124"/>
              <a:gd name="T28" fmla="*/ 31 w 108"/>
              <a:gd name="T29" fmla="*/ 0 h 124"/>
              <a:gd name="T30" fmla="*/ 15 w 108"/>
              <a:gd name="T31" fmla="*/ 8 h 124"/>
              <a:gd name="T32" fmla="*/ 15 w 108"/>
              <a:gd name="T33" fmla="*/ 8 h 124"/>
              <a:gd name="T34" fmla="*/ 0 w 108"/>
              <a:gd name="T35" fmla="*/ 23 h 124"/>
              <a:gd name="T36" fmla="*/ 0 w 108"/>
              <a:gd name="T37" fmla="*/ 46 h 124"/>
              <a:gd name="T38" fmla="*/ 7 w 108"/>
              <a:gd name="T39" fmla="*/ 70 h 124"/>
              <a:gd name="T40" fmla="*/ 23 w 108"/>
              <a:gd name="T41" fmla="*/ 93 h 124"/>
              <a:gd name="T42" fmla="*/ 23 w 108"/>
              <a:gd name="T43" fmla="*/ 9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24">
                <a:moveTo>
                  <a:pt x="23" y="93"/>
                </a:moveTo>
                <a:lnTo>
                  <a:pt x="23" y="93"/>
                </a:lnTo>
                <a:lnTo>
                  <a:pt x="38" y="108"/>
                </a:lnTo>
                <a:lnTo>
                  <a:pt x="61" y="124"/>
                </a:lnTo>
                <a:lnTo>
                  <a:pt x="85" y="124"/>
                </a:lnTo>
                <a:lnTo>
                  <a:pt x="100" y="116"/>
                </a:lnTo>
                <a:lnTo>
                  <a:pt x="100" y="116"/>
                </a:lnTo>
                <a:lnTo>
                  <a:pt x="108" y="101"/>
                </a:lnTo>
                <a:lnTo>
                  <a:pt x="108" y="85"/>
                </a:lnTo>
                <a:lnTo>
                  <a:pt x="108" y="62"/>
                </a:lnTo>
                <a:lnTo>
                  <a:pt x="92" y="39"/>
                </a:lnTo>
                <a:lnTo>
                  <a:pt x="92" y="39"/>
                </a:lnTo>
                <a:lnTo>
                  <a:pt x="69" y="15"/>
                </a:lnTo>
                <a:lnTo>
                  <a:pt x="46" y="8"/>
                </a:lnTo>
                <a:lnTo>
                  <a:pt x="31" y="0"/>
                </a:lnTo>
                <a:lnTo>
                  <a:pt x="15" y="8"/>
                </a:lnTo>
                <a:lnTo>
                  <a:pt x="15" y="8"/>
                </a:lnTo>
                <a:lnTo>
                  <a:pt x="0" y="23"/>
                </a:lnTo>
                <a:lnTo>
                  <a:pt x="0" y="46"/>
                </a:lnTo>
                <a:lnTo>
                  <a:pt x="7" y="70"/>
                </a:lnTo>
                <a:lnTo>
                  <a:pt x="23" y="93"/>
                </a:lnTo>
                <a:lnTo>
                  <a:pt x="23" y="93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0" name="Freeform 50"/>
          <p:cNvSpPr>
            <a:spLocks/>
          </p:cNvSpPr>
          <p:nvPr/>
        </p:nvSpPr>
        <p:spPr bwMode="auto">
          <a:xfrm>
            <a:off x="1003300" y="5054600"/>
            <a:ext cx="147638" cy="160338"/>
          </a:xfrm>
          <a:custGeom>
            <a:avLst/>
            <a:gdLst>
              <a:gd name="T0" fmla="*/ 16 w 93"/>
              <a:gd name="T1" fmla="*/ 78 h 101"/>
              <a:gd name="T2" fmla="*/ 16 w 93"/>
              <a:gd name="T3" fmla="*/ 78 h 101"/>
              <a:gd name="T4" fmla="*/ 31 w 93"/>
              <a:gd name="T5" fmla="*/ 85 h 101"/>
              <a:gd name="T6" fmla="*/ 54 w 93"/>
              <a:gd name="T7" fmla="*/ 93 h 101"/>
              <a:gd name="T8" fmla="*/ 70 w 93"/>
              <a:gd name="T9" fmla="*/ 101 h 101"/>
              <a:gd name="T10" fmla="*/ 78 w 93"/>
              <a:gd name="T11" fmla="*/ 93 h 101"/>
              <a:gd name="T12" fmla="*/ 78 w 93"/>
              <a:gd name="T13" fmla="*/ 93 h 101"/>
              <a:gd name="T14" fmla="*/ 93 w 93"/>
              <a:gd name="T15" fmla="*/ 78 h 101"/>
              <a:gd name="T16" fmla="*/ 93 w 93"/>
              <a:gd name="T17" fmla="*/ 62 h 101"/>
              <a:gd name="T18" fmla="*/ 85 w 93"/>
              <a:gd name="T19" fmla="*/ 47 h 101"/>
              <a:gd name="T20" fmla="*/ 78 w 93"/>
              <a:gd name="T21" fmla="*/ 31 h 101"/>
              <a:gd name="T22" fmla="*/ 78 w 93"/>
              <a:gd name="T23" fmla="*/ 31 h 101"/>
              <a:gd name="T24" fmla="*/ 62 w 93"/>
              <a:gd name="T25" fmla="*/ 16 h 101"/>
              <a:gd name="T26" fmla="*/ 47 w 93"/>
              <a:gd name="T27" fmla="*/ 8 h 101"/>
              <a:gd name="T28" fmla="*/ 31 w 93"/>
              <a:gd name="T29" fmla="*/ 0 h 101"/>
              <a:gd name="T30" fmla="*/ 16 w 93"/>
              <a:gd name="T31" fmla="*/ 8 h 101"/>
              <a:gd name="T32" fmla="*/ 16 w 93"/>
              <a:gd name="T33" fmla="*/ 8 h 101"/>
              <a:gd name="T34" fmla="*/ 8 w 93"/>
              <a:gd name="T35" fmla="*/ 23 h 101"/>
              <a:gd name="T36" fmla="*/ 0 w 93"/>
              <a:gd name="T37" fmla="*/ 39 h 101"/>
              <a:gd name="T38" fmla="*/ 8 w 93"/>
              <a:gd name="T39" fmla="*/ 54 h 101"/>
              <a:gd name="T40" fmla="*/ 16 w 93"/>
              <a:gd name="T41" fmla="*/ 78 h 101"/>
              <a:gd name="T42" fmla="*/ 16 w 93"/>
              <a:gd name="T43" fmla="*/ 7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" h="101">
                <a:moveTo>
                  <a:pt x="16" y="78"/>
                </a:moveTo>
                <a:lnTo>
                  <a:pt x="16" y="78"/>
                </a:lnTo>
                <a:lnTo>
                  <a:pt x="31" y="85"/>
                </a:lnTo>
                <a:lnTo>
                  <a:pt x="54" y="93"/>
                </a:lnTo>
                <a:lnTo>
                  <a:pt x="70" y="101"/>
                </a:lnTo>
                <a:lnTo>
                  <a:pt x="78" y="93"/>
                </a:lnTo>
                <a:lnTo>
                  <a:pt x="78" y="93"/>
                </a:lnTo>
                <a:lnTo>
                  <a:pt x="93" y="78"/>
                </a:lnTo>
                <a:lnTo>
                  <a:pt x="93" y="62"/>
                </a:lnTo>
                <a:lnTo>
                  <a:pt x="85" y="47"/>
                </a:lnTo>
                <a:lnTo>
                  <a:pt x="78" y="31"/>
                </a:lnTo>
                <a:lnTo>
                  <a:pt x="78" y="31"/>
                </a:lnTo>
                <a:lnTo>
                  <a:pt x="62" y="16"/>
                </a:lnTo>
                <a:lnTo>
                  <a:pt x="47" y="8"/>
                </a:lnTo>
                <a:lnTo>
                  <a:pt x="31" y="0"/>
                </a:lnTo>
                <a:lnTo>
                  <a:pt x="16" y="8"/>
                </a:lnTo>
                <a:lnTo>
                  <a:pt x="16" y="8"/>
                </a:lnTo>
                <a:lnTo>
                  <a:pt x="8" y="23"/>
                </a:lnTo>
                <a:lnTo>
                  <a:pt x="0" y="39"/>
                </a:lnTo>
                <a:lnTo>
                  <a:pt x="8" y="54"/>
                </a:lnTo>
                <a:lnTo>
                  <a:pt x="16" y="78"/>
                </a:lnTo>
                <a:lnTo>
                  <a:pt x="16" y="78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1" name="Freeform 51"/>
          <p:cNvSpPr>
            <a:spLocks/>
          </p:cNvSpPr>
          <p:nvPr/>
        </p:nvSpPr>
        <p:spPr bwMode="auto">
          <a:xfrm>
            <a:off x="1089025" y="5140325"/>
            <a:ext cx="160338" cy="136525"/>
          </a:xfrm>
          <a:custGeom>
            <a:avLst/>
            <a:gdLst>
              <a:gd name="T0" fmla="*/ 31 w 101"/>
              <a:gd name="T1" fmla="*/ 70 h 86"/>
              <a:gd name="T2" fmla="*/ 31 w 101"/>
              <a:gd name="T3" fmla="*/ 70 h 86"/>
              <a:gd name="T4" fmla="*/ 55 w 101"/>
              <a:gd name="T5" fmla="*/ 78 h 86"/>
              <a:gd name="T6" fmla="*/ 70 w 101"/>
              <a:gd name="T7" fmla="*/ 86 h 86"/>
              <a:gd name="T8" fmla="*/ 86 w 101"/>
              <a:gd name="T9" fmla="*/ 78 h 86"/>
              <a:gd name="T10" fmla="*/ 101 w 101"/>
              <a:gd name="T11" fmla="*/ 70 h 86"/>
              <a:gd name="T12" fmla="*/ 101 w 101"/>
              <a:gd name="T13" fmla="*/ 70 h 86"/>
              <a:gd name="T14" fmla="*/ 101 w 101"/>
              <a:gd name="T15" fmla="*/ 55 h 86"/>
              <a:gd name="T16" fmla="*/ 101 w 101"/>
              <a:gd name="T17" fmla="*/ 39 h 86"/>
              <a:gd name="T18" fmla="*/ 86 w 101"/>
              <a:gd name="T19" fmla="*/ 24 h 86"/>
              <a:gd name="T20" fmla="*/ 70 w 101"/>
              <a:gd name="T21" fmla="*/ 8 h 86"/>
              <a:gd name="T22" fmla="*/ 70 w 101"/>
              <a:gd name="T23" fmla="*/ 8 h 86"/>
              <a:gd name="T24" fmla="*/ 55 w 101"/>
              <a:gd name="T25" fmla="*/ 0 h 86"/>
              <a:gd name="T26" fmla="*/ 31 w 101"/>
              <a:gd name="T27" fmla="*/ 0 h 86"/>
              <a:gd name="T28" fmla="*/ 16 w 101"/>
              <a:gd name="T29" fmla="*/ 0 h 86"/>
              <a:gd name="T30" fmla="*/ 8 w 101"/>
              <a:gd name="T31" fmla="*/ 16 h 86"/>
              <a:gd name="T32" fmla="*/ 8 w 101"/>
              <a:gd name="T33" fmla="*/ 16 h 86"/>
              <a:gd name="T34" fmla="*/ 0 w 101"/>
              <a:gd name="T35" fmla="*/ 24 h 86"/>
              <a:gd name="T36" fmla="*/ 8 w 101"/>
              <a:gd name="T37" fmla="*/ 47 h 86"/>
              <a:gd name="T38" fmla="*/ 16 w 101"/>
              <a:gd name="T39" fmla="*/ 62 h 86"/>
              <a:gd name="T40" fmla="*/ 31 w 101"/>
              <a:gd name="T41" fmla="*/ 70 h 86"/>
              <a:gd name="T42" fmla="*/ 31 w 101"/>
              <a:gd name="T43" fmla="*/ 7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1" h="86">
                <a:moveTo>
                  <a:pt x="31" y="70"/>
                </a:moveTo>
                <a:lnTo>
                  <a:pt x="31" y="70"/>
                </a:lnTo>
                <a:lnTo>
                  <a:pt x="55" y="78"/>
                </a:lnTo>
                <a:lnTo>
                  <a:pt x="70" y="86"/>
                </a:lnTo>
                <a:lnTo>
                  <a:pt x="86" y="78"/>
                </a:lnTo>
                <a:lnTo>
                  <a:pt x="101" y="70"/>
                </a:lnTo>
                <a:lnTo>
                  <a:pt x="101" y="70"/>
                </a:lnTo>
                <a:lnTo>
                  <a:pt x="101" y="55"/>
                </a:lnTo>
                <a:lnTo>
                  <a:pt x="101" y="39"/>
                </a:lnTo>
                <a:lnTo>
                  <a:pt x="86" y="24"/>
                </a:lnTo>
                <a:lnTo>
                  <a:pt x="70" y="8"/>
                </a:lnTo>
                <a:lnTo>
                  <a:pt x="70" y="8"/>
                </a:lnTo>
                <a:lnTo>
                  <a:pt x="55" y="0"/>
                </a:lnTo>
                <a:lnTo>
                  <a:pt x="31" y="0"/>
                </a:lnTo>
                <a:lnTo>
                  <a:pt x="16" y="0"/>
                </a:lnTo>
                <a:lnTo>
                  <a:pt x="8" y="16"/>
                </a:lnTo>
                <a:lnTo>
                  <a:pt x="8" y="16"/>
                </a:lnTo>
                <a:lnTo>
                  <a:pt x="0" y="24"/>
                </a:lnTo>
                <a:lnTo>
                  <a:pt x="8" y="47"/>
                </a:lnTo>
                <a:lnTo>
                  <a:pt x="16" y="62"/>
                </a:lnTo>
                <a:lnTo>
                  <a:pt x="31" y="70"/>
                </a:lnTo>
                <a:lnTo>
                  <a:pt x="31" y="70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2" name="Freeform 52"/>
          <p:cNvSpPr>
            <a:spLocks/>
          </p:cNvSpPr>
          <p:nvPr/>
        </p:nvSpPr>
        <p:spPr bwMode="auto">
          <a:xfrm>
            <a:off x="1212850" y="5238750"/>
            <a:ext cx="209550" cy="246063"/>
          </a:xfrm>
          <a:custGeom>
            <a:avLst/>
            <a:gdLst>
              <a:gd name="T0" fmla="*/ 39 w 132"/>
              <a:gd name="T1" fmla="*/ 0 h 155"/>
              <a:gd name="T2" fmla="*/ 39 w 132"/>
              <a:gd name="T3" fmla="*/ 0 h 155"/>
              <a:gd name="T4" fmla="*/ 62 w 132"/>
              <a:gd name="T5" fmla="*/ 0 h 155"/>
              <a:gd name="T6" fmla="*/ 85 w 132"/>
              <a:gd name="T7" fmla="*/ 16 h 155"/>
              <a:gd name="T8" fmla="*/ 108 w 132"/>
              <a:gd name="T9" fmla="*/ 31 h 155"/>
              <a:gd name="T10" fmla="*/ 108 w 132"/>
              <a:gd name="T11" fmla="*/ 31 h 155"/>
              <a:gd name="T12" fmla="*/ 124 w 132"/>
              <a:gd name="T13" fmla="*/ 54 h 155"/>
              <a:gd name="T14" fmla="*/ 132 w 132"/>
              <a:gd name="T15" fmla="*/ 85 h 155"/>
              <a:gd name="T16" fmla="*/ 132 w 132"/>
              <a:gd name="T17" fmla="*/ 101 h 155"/>
              <a:gd name="T18" fmla="*/ 132 w 132"/>
              <a:gd name="T19" fmla="*/ 116 h 155"/>
              <a:gd name="T20" fmla="*/ 116 w 132"/>
              <a:gd name="T21" fmla="*/ 140 h 155"/>
              <a:gd name="T22" fmla="*/ 101 w 132"/>
              <a:gd name="T23" fmla="*/ 155 h 155"/>
              <a:gd name="T24" fmla="*/ 101 w 132"/>
              <a:gd name="T25" fmla="*/ 155 h 155"/>
              <a:gd name="T26" fmla="*/ 93 w 132"/>
              <a:gd name="T27" fmla="*/ 124 h 155"/>
              <a:gd name="T28" fmla="*/ 70 w 132"/>
              <a:gd name="T29" fmla="*/ 101 h 155"/>
              <a:gd name="T30" fmla="*/ 54 w 132"/>
              <a:gd name="T31" fmla="*/ 93 h 155"/>
              <a:gd name="T32" fmla="*/ 39 w 132"/>
              <a:gd name="T33" fmla="*/ 93 h 155"/>
              <a:gd name="T34" fmla="*/ 39 w 132"/>
              <a:gd name="T35" fmla="*/ 93 h 155"/>
              <a:gd name="T36" fmla="*/ 23 w 132"/>
              <a:gd name="T37" fmla="*/ 85 h 155"/>
              <a:gd name="T38" fmla="*/ 15 w 132"/>
              <a:gd name="T39" fmla="*/ 78 h 155"/>
              <a:gd name="T40" fmla="*/ 0 w 132"/>
              <a:gd name="T41" fmla="*/ 47 h 155"/>
              <a:gd name="T42" fmla="*/ 0 w 132"/>
              <a:gd name="T43" fmla="*/ 31 h 155"/>
              <a:gd name="T44" fmla="*/ 8 w 132"/>
              <a:gd name="T45" fmla="*/ 16 h 155"/>
              <a:gd name="T46" fmla="*/ 15 w 132"/>
              <a:gd name="T47" fmla="*/ 8 h 155"/>
              <a:gd name="T48" fmla="*/ 39 w 132"/>
              <a:gd name="T49" fmla="*/ 0 h 155"/>
              <a:gd name="T50" fmla="*/ 39 w 132"/>
              <a:gd name="T51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2" h="155">
                <a:moveTo>
                  <a:pt x="39" y="0"/>
                </a:moveTo>
                <a:lnTo>
                  <a:pt x="39" y="0"/>
                </a:lnTo>
                <a:lnTo>
                  <a:pt x="62" y="0"/>
                </a:lnTo>
                <a:lnTo>
                  <a:pt x="85" y="16"/>
                </a:lnTo>
                <a:lnTo>
                  <a:pt x="108" y="31"/>
                </a:lnTo>
                <a:lnTo>
                  <a:pt x="108" y="31"/>
                </a:lnTo>
                <a:lnTo>
                  <a:pt x="124" y="54"/>
                </a:lnTo>
                <a:lnTo>
                  <a:pt x="132" y="85"/>
                </a:lnTo>
                <a:lnTo>
                  <a:pt x="132" y="101"/>
                </a:lnTo>
                <a:lnTo>
                  <a:pt x="132" y="116"/>
                </a:lnTo>
                <a:lnTo>
                  <a:pt x="116" y="140"/>
                </a:lnTo>
                <a:lnTo>
                  <a:pt x="101" y="155"/>
                </a:lnTo>
                <a:lnTo>
                  <a:pt x="101" y="155"/>
                </a:lnTo>
                <a:lnTo>
                  <a:pt x="93" y="124"/>
                </a:lnTo>
                <a:lnTo>
                  <a:pt x="70" y="101"/>
                </a:lnTo>
                <a:lnTo>
                  <a:pt x="54" y="93"/>
                </a:lnTo>
                <a:lnTo>
                  <a:pt x="39" y="93"/>
                </a:lnTo>
                <a:lnTo>
                  <a:pt x="39" y="93"/>
                </a:lnTo>
                <a:lnTo>
                  <a:pt x="23" y="85"/>
                </a:lnTo>
                <a:lnTo>
                  <a:pt x="15" y="78"/>
                </a:lnTo>
                <a:lnTo>
                  <a:pt x="0" y="47"/>
                </a:lnTo>
                <a:lnTo>
                  <a:pt x="0" y="31"/>
                </a:lnTo>
                <a:lnTo>
                  <a:pt x="8" y="16"/>
                </a:lnTo>
                <a:lnTo>
                  <a:pt x="15" y="8"/>
                </a:lnTo>
                <a:lnTo>
                  <a:pt x="39" y="0"/>
                </a:lnTo>
                <a:lnTo>
                  <a:pt x="39" y="0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3" name="Freeform 53"/>
          <p:cNvSpPr>
            <a:spLocks/>
          </p:cNvSpPr>
          <p:nvPr/>
        </p:nvSpPr>
        <p:spPr bwMode="auto">
          <a:xfrm>
            <a:off x="1176338" y="5214938"/>
            <a:ext cx="98425" cy="85725"/>
          </a:xfrm>
          <a:custGeom>
            <a:avLst/>
            <a:gdLst>
              <a:gd name="T0" fmla="*/ 0 w 62"/>
              <a:gd name="T1" fmla="*/ 46 h 54"/>
              <a:gd name="T2" fmla="*/ 0 w 62"/>
              <a:gd name="T3" fmla="*/ 46 h 54"/>
              <a:gd name="T4" fmla="*/ 7 w 62"/>
              <a:gd name="T5" fmla="*/ 54 h 54"/>
              <a:gd name="T6" fmla="*/ 23 w 62"/>
              <a:gd name="T7" fmla="*/ 54 h 54"/>
              <a:gd name="T8" fmla="*/ 46 w 62"/>
              <a:gd name="T9" fmla="*/ 39 h 54"/>
              <a:gd name="T10" fmla="*/ 46 w 62"/>
              <a:gd name="T11" fmla="*/ 39 h 54"/>
              <a:gd name="T12" fmla="*/ 62 w 62"/>
              <a:gd name="T13" fmla="*/ 23 h 54"/>
              <a:gd name="T14" fmla="*/ 62 w 62"/>
              <a:gd name="T15" fmla="*/ 8 h 54"/>
              <a:gd name="T16" fmla="*/ 62 w 62"/>
              <a:gd name="T17" fmla="*/ 0 h 54"/>
              <a:gd name="T18" fmla="*/ 62 w 62"/>
              <a:gd name="T19" fmla="*/ 0 h 54"/>
              <a:gd name="T20" fmla="*/ 54 w 62"/>
              <a:gd name="T21" fmla="*/ 0 h 54"/>
              <a:gd name="T22" fmla="*/ 46 w 62"/>
              <a:gd name="T23" fmla="*/ 0 h 54"/>
              <a:gd name="T24" fmla="*/ 23 w 62"/>
              <a:gd name="T25" fmla="*/ 8 h 54"/>
              <a:gd name="T26" fmla="*/ 23 w 62"/>
              <a:gd name="T27" fmla="*/ 8 h 54"/>
              <a:gd name="T28" fmla="*/ 0 w 62"/>
              <a:gd name="T29" fmla="*/ 31 h 54"/>
              <a:gd name="T30" fmla="*/ 0 w 62"/>
              <a:gd name="T31" fmla="*/ 39 h 54"/>
              <a:gd name="T32" fmla="*/ 0 w 62"/>
              <a:gd name="T33" fmla="*/ 46 h 54"/>
              <a:gd name="T34" fmla="*/ 0 w 62"/>
              <a:gd name="T35" fmla="*/ 4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" h="54">
                <a:moveTo>
                  <a:pt x="0" y="46"/>
                </a:moveTo>
                <a:lnTo>
                  <a:pt x="0" y="46"/>
                </a:lnTo>
                <a:lnTo>
                  <a:pt x="7" y="54"/>
                </a:lnTo>
                <a:lnTo>
                  <a:pt x="23" y="54"/>
                </a:lnTo>
                <a:lnTo>
                  <a:pt x="46" y="39"/>
                </a:lnTo>
                <a:lnTo>
                  <a:pt x="46" y="39"/>
                </a:lnTo>
                <a:lnTo>
                  <a:pt x="62" y="23"/>
                </a:lnTo>
                <a:lnTo>
                  <a:pt x="62" y="8"/>
                </a:lnTo>
                <a:lnTo>
                  <a:pt x="62" y="0"/>
                </a:lnTo>
                <a:lnTo>
                  <a:pt x="62" y="0"/>
                </a:lnTo>
                <a:lnTo>
                  <a:pt x="54" y="0"/>
                </a:lnTo>
                <a:lnTo>
                  <a:pt x="46" y="0"/>
                </a:lnTo>
                <a:lnTo>
                  <a:pt x="23" y="8"/>
                </a:lnTo>
                <a:lnTo>
                  <a:pt x="23" y="8"/>
                </a:lnTo>
                <a:lnTo>
                  <a:pt x="0" y="31"/>
                </a:lnTo>
                <a:lnTo>
                  <a:pt x="0" y="39"/>
                </a:lnTo>
                <a:lnTo>
                  <a:pt x="0" y="46"/>
                </a:lnTo>
                <a:lnTo>
                  <a:pt x="0" y="46"/>
                </a:lnTo>
                <a:close/>
              </a:path>
            </a:pathLst>
          </a:custGeom>
          <a:solidFill>
            <a:srgbClr val="E79C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4" name="Freeform 54"/>
          <p:cNvSpPr>
            <a:spLocks/>
          </p:cNvSpPr>
          <p:nvPr/>
        </p:nvSpPr>
        <p:spPr bwMode="auto">
          <a:xfrm>
            <a:off x="954088" y="6173788"/>
            <a:ext cx="233362" cy="109537"/>
          </a:xfrm>
          <a:custGeom>
            <a:avLst/>
            <a:gdLst>
              <a:gd name="T0" fmla="*/ 8 w 147"/>
              <a:gd name="T1" fmla="*/ 0 h 69"/>
              <a:gd name="T2" fmla="*/ 85 w 147"/>
              <a:gd name="T3" fmla="*/ 15 h 69"/>
              <a:gd name="T4" fmla="*/ 147 w 147"/>
              <a:gd name="T5" fmla="*/ 46 h 69"/>
              <a:gd name="T6" fmla="*/ 147 w 147"/>
              <a:gd name="T7" fmla="*/ 46 h 69"/>
              <a:gd name="T8" fmla="*/ 147 w 147"/>
              <a:gd name="T9" fmla="*/ 46 h 69"/>
              <a:gd name="T10" fmla="*/ 147 w 147"/>
              <a:gd name="T11" fmla="*/ 54 h 69"/>
              <a:gd name="T12" fmla="*/ 124 w 147"/>
              <a:gd name="T13" fmla="*/ 62 h 69"/>
              <a:gd name="T14" fmla="*/ 93 w 147"/>
              <a:gd name="T15" fmla="*/ 46 h 69"/>
              <a:gd name="T16" fmla="*/ 93 w 147"/>
              <a:gd name="T17" fmla="*/ 46 h 69"/>
              <a:gd name="T18" fmla="*/ 78 w 147"/>
              <a:gd name="T19" fmla="*/ 46 h 69"/>
              <a:gd name="T20" fmla="*/ 62 w 147"/>
              <a:gd name="T21" fmla="*/ 46 h 69"/>
              <a:gd name="T22" fmla="*/ 31 w 147"/>
              <a:gd name="T23" fmla="*/ 54 h 69"/>
              <a:gd name="T24" fmla="*/ 0 w 147"/>
              <a:gd name="T25" fmla="*/ 69 h 69"/>
              <a:gd name="T26" fmla="*/ 8 w 147"/>
              <a:gd name="T2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69">
                <a:moveTo>
                  <a:pt x="8" y="0"/>
                </a:moveTo>
                <a:lnTo>
                  <a:pt x="85" y="15"/>
                </a:lnTo>
                <a:lnTo>
                  <a:pt x="147" y="46"/>
                </a:lnTo>
                <a:lnTo>
                  <a:pt x="147" y="46"/>
                </a:lnTo>
                <a:lnTo>
                  <a:pt x="147" y="46"/>
                </a:lnTo>
                <a:lnTo>
                  <a:pt x="147" y="54"/>
                </a:lnTo>
                <a:lnTo>
                  <a:pt x="124" y="62"/>
                </a:lnTo>
                <a:lnTo>
                  <a:pt x="93" y="46"/>
                </a:lnTo>
                <a:lnTo>
                  <a:pt x="93" y="46"/>
                </a:lnTo>
                <a:lnTo>
                  <a:pt x="78" y="46"/>
                </a:lnTo>
                <a:lnTo>
                  <a:pt x="62" y="46"/>
                </a:lnTo>
                <a:lnTo>
                  <a:pt x="31" y="54"/>
                </a:lnTo>
                <a:lnTo>
                  <a:pt x="0" y="69"/>
                </a:lnTo>
                <a:lnTo>
                  <a:pt x="8" y="0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5" name="Freeform 55"/>
          <p:cNvSpPr>
            <a:spLocks/>
          </p:cNvSpPr>
          <p:nvPr/>
        </p:nvSpPr>
        <p:spPr bwMode="auto">
          <a:xfrm>
            <a:off x="1028700" y="5842000"/>
            <a:ext cx="49213" cy="36513"/>
          </a:xfrm>
          <a:custGeom>
            <a:avLst/>
            <a:gdLst>
              <a:gd name="T0" fmla="*/ 31 w 31"/>
              <a:gd name="T1" fmla="*/ 15 h 23"/>
              <a:gd name="T2" fmla="*/ 23 w 31"/>
              <a:gd name="T3" fmla="*/ 0 h 23"/>
              <a:gd name="T4" fmla="*/ 0 w 31"/>
              <a:gd name="T5" fmla="*/ 8 h 23"/>
              <a:gd name="T6" fmla="*/ 0 w 31"/>
              <a:gd name="T7" fmla="*/ 23 h 23"/>
              <a:gd name="T8" fmla="*/ 0 w 31"/>
              <a:gd name="T9" fmla="*/ 23 h 23"/>
              <a:gd name="T10" fmla="*/ 15 w 31"/>
              <a:gd name="T11" fmla="*/ 15 h 23"/>
              <a:gd name="T12" fmla="*/ 31 w 31"/>
              <a:gd name="T13" fmla="*/ 15 h 23"/>
              <a:gd name="T14" fmla="*/ 31 w 31"/>
              <a:gd name="T15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3">
                <a:moveTo>
                  <a:pt x="31" y="15"/>
                </a:moveTo>
                <a:lnTo>
                  <a:pt x="23" y="0"/>
                </a:lnTo>
                <a:lnTo>
                  <a:pt x="0" y="8"/>
                </a:lnTo>
                <a:lnTo>
                  <a:pt x="0" y="23"/>
                </a:lnTo>
                <a:lnTo>
                  <a:pt x="0" y="23"/>
                </a:lnTo>
                <a:lnTo>
                  <a:pt x="15" y="15"/>
                </a:lnTo>
                <a:lnTo>
                  <a:pt x="31" y="15"/>
                </a:lnTo>
                <a:lnTo>
                  <a:pt x="31" y="15"/>
                </a:lnTo>
                <a:close/>
              </a:path>
            </a:pathLst>
          </a:custGeom>
          <a:solidFill>
            <a:srgbClr val="E79C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6" name="Freeform 56"/>
          <p:cNvSpPr>
            <a:spLocks/>
          </p:cNvSpPr>
          <p:nvPr/>
        </p:nvSpPr>
        <p:spPr bwMode="auto">
          <a:xfrm>
            <a:off x="1028700" y="5878513"/>
            <a:ext cx="49213" cy="49212"/>
          </a:xfrm>
          <a:custGeom>
            <a:avLst/>
            <a:gdLst>
              <a:gd name="T0" fmla="*/ 31 w 31"/>
              <a:gd name="T1" fmla="*/ 0 h 31"/>
              <a:gd name="T2" fmla="*/ 31 w 31"/>
              <a:gd name="T3" fmla="*/ 0 h 31"/>
              <a:gd name="T4" fmla="*/ 0 w 31"/>
              <a:gd name="T5" fmla="*/ 8 h 31"/>
              <a:gd name="T6" fmla="*/ 7 w 31"/>
              <a:gd name="T7" fmla="*/ 31 h 31"/>
              <a:gd name="T8" fmla="*/ 7 w 31"/>
              <a:gd name="T9" fmla="*/ 31 h 31"/>
              <a:gd name="T10" fmla="*/ 31 w 31"/>
              <a:gd name="T11" fmla="*/ 31 h 31"/>
              <a:gd name="T12" fmla="*/ 31 w 31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1">
                <a:moveTo>
                  <a:pt x="31" y="0"/>
                </a:moveTo>
                <a:lnTo>
                  <a:pt x="31" y="0"/>
                </a:lnTo>
                <a:lnTo>
                  <a:pt x="0" y="8"/>
                </a:lnTo>
                <a:lnTo>
                  <a:pt x="7" y="31"/>
                </a:lnTo>
                <a:lnTo>
                  <a:pt x="7" y="31"/>
                </a:lnTo>
                <a:lnTo>
                  <a:pt x="31" y="31"/>
                </a:lnTo>
                <a:lnTo>
                  <a:pt x="31" y="0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7" name="Freeform 57"/>
          <p:cNvSpPr>
            <a:spLocks/>
          </p:cNvSpPr>
          <p:nvPr/>
        </p:nvSpPr>
        <p:spPr bwMode="auto">
          <a:xfrm>
            <a:off x="1039813" y="5816600"/>
            <a:ext cx="98425" cy="466725"/>
          </a:xfrm>
          <a:custGeom>
            <a:avLst/>
            <a:gdLst>
              <a:gd name="T0" fmla="*/ 62 w 62"/>
              <a:gd name="T1" fmla="*/ 294 h 294"/>
              <a:gd name="T2" fmla="*/ 24 w 62"/>
              <a:gd name="T3" fmla="*/ 0 h 294"/>
              <a:gd name="T4" fmla="*/ 24 w 62"/>
              <a:gd name="T5" fmla="*/ 0 h 294"/>
              <a:gd name="T6" fmla="*/ 0 w 62"/>
              <a:gd name="T7" fmla="*/ 0 h 294"/>
              <a:gd name="T8" fmla="*/ 39 w 62"/>
              <a:gd name="T9" fmla="*/ 287 h 294"/>
              <a:gd name="T10" fmla="*/ 62 w 62"/>
              <a:gd name="T11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294">
                <a:moveTo>
                  <a:pt x="62" y="294"/>
                </a:moveTo>
                <a:lnTo>
                  <a:pt x="24" y="0"/>
                </a:lnTo>
                <a:lnTo>
                  <a:pt x="24" y="0"/>
                </a:lnTo>
                <a:lnTo>
                  <a:pt x="0" y="0"/>
                </a:lnTo>
                <a:lnTo>
                  <a:pt x="39" y="287"/>
                </a:lnTo>
                <a:lnTo>
                  <a:pt x="62" y="294"/>
                </a:lnTo>
                <a:close/>
              </a:path>
            </a:pathLst>
          </a:custGeom>
          <a:solidFill>
            <a:srgbClr val="DA86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8" name="Freeform 58"/>
          <p:cNvSpPr>
            <a:spLocks/>
          </p:cNvSpPr>
          <p:nvPr/>
        </p:nvSpPr>
        <p:spPr bwMode="auto">
          <a:xfrm>
            <a:off x="1028700" y="5865813"/>
            <a:ext cx="49213" cy="25400"/>
          </a:xfrm>
          <a:custGeom>
            <a:avLst/>
            <a:gdLst>
              <a:gd name="T0" fmla="*/ 31 w 31"/>
              <a:gd name="T1" fmla="*/ 0 h 16"/>
              <a:gd name="T2" fmla="*/ 31 w 31"/>
              <a:gd name="T3" fmla="*/ 0 h 16"/>
              <a:gd name="T4" fmla="*/ 15 w 31"/>
              <a:gd name="T5" fmla="*/ 0 h 16"/>
              <a:gd name="T6" fmla="*/ 0 w 31"/>
              <a:gd name="T7" fmla="*/ 8 h 16"/>
              <a:gd name="T8" fmla="*/ 0 w 31"/>
              <a:gd name="T9" fmla="*/ 16 h 16"/>
              <a:gd name="T10" fmla="*/ 0 w 31"/>
              <a:gd name="T11" fmla="*/ 16 h 16"/>
              <a:gd name="T12" fmla="*/ 31 w 31"/>
              <a:gd name="T13" fmla="*/ 8 h 16"/>
              <a:gd name="T14" fmla="*/ 31 w 31"/>
              <a:gd name="T1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6">
                <a:moveTo>
                  <a:pt x="31" y="0"/>
                </a:moveTo>
                <a:lnTo>
                  <a:pt x="31" y="0"/>
                </a:lnTo>
                <a:lnTo>
                  <a:pt x="15" y="0"/>
                </a:lnTo>
                <a:lnTo>
                  <a:pt x="0" y="8"/>
                </a:lnTo>
                <a:lnTo>
                  <a:pt x="0" y="16"/>
                </a:lnTo>
                <a:lnTo>
                  <a:pt x="0" y="16"/>
                </a:lnTo>
                <a:lnTo>
                  <a:pt x="31" y="8"/>
                </a:lnTo>
                <a:lnTo>
                  <a:pt x="3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19" name="Freeform 59"/>
          <p:cNvSpPr>
            <a:spLocks/>
          </p:cNvSpPr>
          <p:nvPr/>
        </p:nvSpPr>
        <p:spPr bwMode="auto">
          <a:xfrm>
            <a:off x="855663" y="6173788"/>
            <a:ext cx="320675" cy="220662"/>
          </a:xfrm>
          <a:custGeom>
            <a:avLst/>
            <a:gdLst>
              <a:gd name="T0" fmla="*/ 31 w 202"/>
              <a:gd name="T1" fmla="*/ 15 h 139"/>
              <a:gd name="T2" fmla="*/ 31 w 202"/>
              <a:gd name="T3" fmla="*/ 15 h 139"/>
              <a:gd name="T4" fmla="*/ 39 w 202"/>
              <a:gd name="T5" fmla="*/ 7 h 139"/>
              <a:gd name="T6" fmla="*/ 70 w 202"/>
              <a:gd name="T7" fmla="*/ 0 h 139"/>
              <a:gd name="T8" fmla="*/ 101 w 202"/>
              <a:gd name="T9" fmla="*/ 0 h 139"/>
              <a:gd name="T10" fmla="*/ 116 w 202"/>
              <a:gd name="T11" fmla="*/ 15 h 139"/>
              <a:gd name="T12" fmla="*/ 132 w 202"/>
              <a:gd name="T13" fmla="*/ 31 h 139"/>
              <a:gd name="T14" fmla="*/ 132 w 202"/>
              <a:gd name="T15" fmla="*/ 31 h 139"/>
              <a:gd name="T16" fmla="*/ 140 w 202"/>
              <a:gd name="T17" fmla="*/ 46 h 139"/>
              <a:gd name="T18" fmla="*/ 147 w 202"/>
              <a:gd name="T19" fmla="*/ 54 h 139"/>
              <a:gd name="T20" fmla="*/ 171 w 202"/>
              <a:gd name="T21" fmla="*/ 62 h 139"/>
              <a:gd name="T22" fmla="*/ 186 w 202"/>
              <a:gd name="T23" fmla="*/ 69 h 139"/>
              <a:gd name="T24" fmla="*/ 194 w 202"/>
              <a:gd name="T25" fmla="*/ 85 h 139"/>
              <a:gd name="T26" fmla="*/ 202 w 202"/>
              <a:gd name="T27" fmla="*/ 100 h 139"/>
              <a:gd name="T28" fmla="*/ 202 w 202"/>
              <a:gd name="T29" fmla="*/ 100 h 139"/>
              <a:gd name="T30" fmla="*/ 202 w 202"/>
              <a:gd name="T31" fmla="*/ 116 h 139"/>
              <a:gd name="T32" fmla="*/ 202 w 202"/>
              <a:gd name="T33" fmla="*/ 124 h 139"/>
              <a:gd name="T34" fmla="*/ 178 w 202"/>
              <a:gd name="T35" fmla="*/ 131 h 139"/>
              <a:gd name="T36" fmla="*/ 147 w 202"/>
              <a:gd name="T37" fmla="*/ 139 h 139"/>
              <a:gd name="T38" fmla="*/ 109 w 202"/>
              <a:gd name="T39" fmla="*/ 139 h 139"/>
              <a:gd name="T40" fmla="*/ 70 w 202"/>
              <a:gd name="T41" fmla="*/ 139 h 139"/>
              <a:gd name="T42" fmla="*/ 31 w 202"/>
              <a:gd name="T43" fmla="*/ 124 h 139"/>
              <a:gd name="T44" fmla="*/ 8 w 202"/>
              <a:gd name="T45" fmla="*/ 108 h 139"/>
              <a:gd name="T46" fmla="*/ 0 w 202"/>
              <a:gd name="T47" fmla="*/ 85 h 139"/>
              <a:gd name="T48" fmla="*/ 0 w 202"/>
              <a:gd name="T49" fmla="*/ 85 h 139"/>
              <a:gd name="T50" fmla="*/ 0 w 202"/>
              <a:gd name="T51" fmla="*/ 46 h 139"/>
              <a:gd name="T52" fmla="*/ 8 w 202"/>
              <a:gd name="T53" fmla="*/ 23 h 139"/>
              <a:gd name="T54" fmla="*/ 24 w 202"/>
              <a:gd name="T55" fmla="*/ 15 h 139"/>
              <a:gd name="T56" fmla="*/ 31 w 202"/>
              <a:gd name="T57" fmla="*/ 15 h 139"/>
              <a:gd name="T58" fmla="*/ 31 w 202"/>
              <a:gd name="T59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2" h="139">
                <a:moveTo>
                  <a:pt x="31" y="15"/>
                </a:moveTo>
                <a:lnTo>
                  <a:pt x="31" y="15"/>
                </a:lnTo>
                <a:lnTo>
                  <a:pt x="39" y="7"/>
                </a:lnTo>
                <a:lnTo>
                  <a:pt x="70" y="0"/>
                </a:lnTo>
                <a:lnTo>
                  <a:pt x="101" y="0"/>
                </a:lnTo>
                <a:lnTo>
                  <a:pt x="116" y="15"/>
                </a:lnTo>
                <a:lnTo>
                  <a:pt x="132" y="31"/>
                </a:lnTo>
                <a:lnTo>
                  <a:pt x="132" y="31"/>
                </a:lnTo>
                <a:lnTo>
                  <a:pt x="140" y="46"/>
                </a:lnTo>
                <a:lnTo>
                  <a:pt x="147" y="54"/>
                </a:lnTo>
                <a:lnTo>
                  <a:pt x="171" y="62"/>
                </a:lnTo>
                <a:lnTo>
                  <a:pt x="186" y="69"/>
                </a:lnTo>
                <a:lnTo>
                  <a:pt x="194" y="85"/>
                </a:lnTo>
                <a:lnTo>
                  <a:pt x="202" y="100"/>
                </a:lnTo>
                <a:lnTo>
                  <a:pt x="202" y="100"/>
                </a:lnTo>
                <a:lnTo>
                  <a:pt x="202" y="116"/>
                </a:lnTo>
                <a:lnTo>
                  <a:pt x="202" y="124"/>
                </a:lnTo>
                <a:lnTo>
                  <a:pt x="178" y="131"/>
                </a:lnTo>
                <a:lnTo>
                  <a:pt x="147" y="139"/>
                </a:lnTo>
                <a:lnTo>
                  <a:pt x="109" y="139"/>
                </a:lnTo>
                <a:lnTo>
                  <a:pt x="70" y="139"/>
                </a:lnTo>
                <a:lnTo>
                  <a:pt x="31" y="124"/>
                </a:lnTo>
                <a:lnTo>
                  <a:pt x="8" y="108"/>
                </a:lnTo>
                <a:lnTo>
                  <a:pt x="0" y="85"/>
                </a:lnTo>
                <a:lnTo>
                  <a:pt x="0" y="85"/>
                </a:lnTo>
                <a:lnTo>
                  <a:pt x="0" y="46"/>
                </a:lnTo>
                <a:lnTo>
                  <a:pt x="8" y="23"/>
                </a:lnTo>
                <a:lnTo>
                  <a:pt x="24" y="15"/>
                </a:lnTo>
                <a:lnTo>
                  <a:pt x="31" y="15"/>
                </a:lnTo>
                <a:lnTo>
                  <a:pt x="31" y="15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0" name="Freeform 60"/>
          <p:cNvSpPr>
            <a:spLocks/>
          </p:cNvSpPr>
          <p:nvPr/>
        </p:nvSpPr>
        <p:spPr bwMode="auto">
          <a:xfrm>
            <a:off x="450850" y="5448300"/>
            <a:ext cx="565150" cy="847725"/>
          </a:xfrm>
          <a:custGeom>
            <a:avLst/>
            <a:gdLst>
              <a:gd name="T0" fmla="*/ 178 w 356"/>
              <a:gd name="T1" fmla="*/ 162 h 534"/>
              <a:gd name="T2" fmla="*/ 178 w 356"/>
              <a:gd name="T3" fmla="*/ 162 h 534"/>
              <a:gd name="T4" fmla="*/ 217 w 356"/>
              <a:gd name="T5" fmla="*/ 77 h 534"/>
              <a:gd name="T6" fmla="*/ 240 w 356"/>
              <a:gd name="T7" fmla="*/ 31 h 534"/>
              <a:gd name="T8" fmla="*/ 240 w 356"/>
              <a:gd name="T9" fmla="*/ 15 h 534"/>
              <a:gd name="T10" fmla="*/ 232 w 356"/>
              <a:gd name="T11" fmla="*/ 7 h 534"/>
              <a:gd name="T12" fmla="*/ 224 w 356"/>
              <a:gd name="T13" fmla="*/ 0 h 534"/>
              <a:gd name="T14" fmla="*/ 209 w 356"/>
              <a:gd name="T15" fmla="*/ 7 h 534"/>
              <a:gd name="T16" fmla="*/ 178 w 356"/>
              <a:gd name="T17" fmla="*/ 23 h 534"/>
              <a:gd name="T18" fmla="*/ 124 w 356"/>
              <a:gd name="T19" fmla="*/ 62 h 534"/>
              <a:gd name="T20" fmla="*/ 0 w 356"/>
              <a:gd name="T21" fmla="*/ 178 h 534"/>
              <a:gd name="T22" fmla="*/ 0 w 356"/>
              <a:gd name="T23" fmla="*/ 178 h 534"/>
              <a:gd name="T24" fmla="*/ 0 w 356"/>
              <a:gd name="T25" fmla="*/ 186 h 534"/>
              <a:gd name="T26" fmla="*/ 0 w 356"/>
              <a:gd name="T27" fmla="*/ 201 h 534"/>
              <a:gd name="T28" fmla="*/ 0 w 356"/>
              <a:gd name="T29" fmla="*/ 217 h 534"/>
              <a:gd name="T30" fmla="*/ 0 w 356"/>
              <a:gd name="T31" fmla="*/ 232 h 534"/>
              <a:gd name="T32" fmla="*/ 255 w 356"/>
              <a:gd name="T33" fmla="*/ 534 h 534"/>
              <a:gd name="T34" fmla="*/ 356 w 356"/>
              <a:gd name="T35" fmla="*/ 457 h 534"/>
              <a:gd name="T36" fmla="*/ 155 w 356"/>
              <a:gd name="T37" fmla="*/ 201 h 534"/>
              <a:gd name="T38" fmla="*/ 155 w 356"/>
              <a:gd name="T39" fmla="*/ 201 h 534"/>
              <a:gd name="T40" fmla="*/ 178 w 356"/>
              <a:gd name="T41" fmla="*/ 162 h 534"/>
              <a:gd name="T42" fmla="*/ 178 w 356"/>
              <a:gd name="T43" fmla="*/ 162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534">
                <a:moveTo>
                  <a:pt x="178" y="162"/>
                </a:moveTo>
                <a:lnTo>
                  <a:pt x="178" y="162"/>
                </a:lnTo>
                <a:lnTo>
                  <a:pt x="217" y="77"/>
                </a:lnTo>
                <a:lnTo>
                  <a:pt x="240" y="31"/>
                </a:lnTo>
                <a:lnTo>
                  <a:pt x="240" y="15"/>
                </a:lnTo>
                <a:lnTo>
                  <a:pt x="232" y="7"/>
                </a:lnTo>
                <a:lnTo>
                  <a:pt x="224" y="0"/>
                </a:lnTo>
                <a:lnTo>
                  <a:pt x="209" y="7"/>
                </a:lnTo>
                <a:lnTo>
                  <a:pt x="178" y="23"/>
                </a:lnTo>
                <a:lnTo>
                  <a:pt x="124" y="62"/>
                </a:lnTo>
                <a:lnTo>
                  <a:pt x="0" y="178"/>
                </a:lnTo>
                <a:lnTo>
                  <a:pt x="0" y="178"/>
                </a:lnTo>
                <a:lnTo>
                  <a:pt x="0" y="186"/>
                </a:lnTo>
                <a:lnTo>
                  <a:pt x="0" y="201"/>
                </a:lnTo>
                <a:lnTo>
                  <a:pt x="0" y="217"/>
                </a:lnTo>
                <a:lnTo>
                  <a:pt x="0" y="232"/>
                </a:lnTo>
                <a:lnTo>
                  <a:pt x="255" y="534"/>
                </a:lnTo>
                <a:lnTo>
                  <a:pt x="356" y="457"/>
                </a:lnTo>
                <a:lnTo>
                  <a:pt x="155" y="201"/>
                </a:lnTo>
                <a:lnTo>
                  <a:pt x="155" y="201"/>
                </a:lnTo>
                <a:lnTo>
                  <a:pt x="178" y="162"/>
                </a:lnTo>
                <a:lnTo>
                  <a:pt x="178" y="162"/>
                </a:lnTo>
                <a:close/>
              </a:path>
            </a:pathLst>
          </a:custGeom>
          <a:solidFill>
            <a:srgbClr val="8AD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1" name="Freeform 61"/>
          <p:cNvSpPr>
            <a:spLocks/>
          </p:cNvSpPr>
          <p:nvPr/>
        </p:nvSpPr>
        <p:spPr bwMode="auto">
          <a:xfrm>
            <a:off x="3783013" y="5891213"/>
            <a:ext cx="1660525" cy="355600"/>
          </a:xfrm>
          <a:custGeom>
            <a:avLst/>
            <a:gdLst>
              <a:gd name="T0" fmla="*/ 0 w 1046"/>
              <a:gd name="T1" fmla="*/ 31 h 224"/>
              <a:gd name="T2" fmla="*/ 186 w 1046"/>
              <a:gd name="T3" fmla="*/ 224 h 224"/>
              <a:gd name="T4" fmla="*/ 1046 w 1046"/>
              <a:gd name="T5" fmla="*/ 185 h 224"/>
              <a:gd name="T6" fmla="*/ 875 w 1046"/>
              <a:gd name="T7" fmla="*/ 0 h 224"/>
              <a:gd name="T8" fmla="*/ 0 w 1046"/>
              <a:gd name="T9" fmla="*/ 3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6" h="224">
                <a:moveTo>
                  <a:pt x="0" y="31"/>
                </a:moveTo>
                <a:lnTo>
                  <a:pt x="186" y="224"/>
                </a:lnTo>
                <a:lnTo>
                  <a:pt x="1046" y="185"/>
                </a:lnTo>
                <a:lnTo>
                  <a:pt x="875" y="0"/>
                </a:lnTo>
                <a:lnTo>
                  <a:pt x="0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2" name="Freeform 62"/>
          <p:cNvSpPr>
            <a:spLocks/>
          </p:cNvSpPr>
          <p:nvPr/>
        </p:nvSpPr>
        <p:spPr bwMode="auto">
          <a:xfrm>
            <a:off x="1187450" y="5989638"/>
            <a:ext cx="1660525" cy="342900"/>
          </a:xfrm>
          <a:custGeom>
            <a:avLst/>
            <a:gdLst>
              <a:gd name="T0" fmla="*/ 0 w 1046"/>
              <a:gd name="T1" fmla="*/ 23 h 216"/>
              <a:gd name="T2" fmla="*/ 186 w 1046"/>
              <a:gd name="T3" fmla="*/ 216 h 216"/>
              <a:gd name="T4" fmla="*/ 1046 w 1046"/>
              <a:gd name="T5" fmla="*/ 178 h 216"/>
              <a:gd name="T6" fmla="*/ 876 w 1046"/>
              <a:gd name="T7" fmla="*/ 0 h 216"/>
              <a:gd name="T8" fmla="*/ 0 w 1046"/>
              <a:gd name="T9" fmla="*/ 2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6" h="216">
                <a:moveTo>
                  <a:pt x="0" y="23"/>
                </a:moveTo>
                <a:lnTo>
                  <a:pt x="186" y="216"/>
                </a:lnTo>
                <a:lnTo>
                  <a:pt x="1046" y="178"/>
                </a:lnTo>
                <a:lnTo>
                  <a:pt x="876" y="0"/>
                </a:lnTo>
                <a:lnTo>
                  <a:pt x="0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3" name="Freeform 63"/>
          <p:cNvSpPr>
            <a:spLocks/>
          </p:cNvSpPr>
          <p:nvPr/>
        </p:nvSpPr>
        <p:spPr bwMode="auto">
          <a:xfrm>
            <a:off x="3340100" y="6161088"/>
            <a:ext cx="233363" cy="111125"/>
          </a:xfrm>
          <a:custGeom>
            <a:avLst/>
            <a:gdLst>
              <a:gd name="T0" fmla="*/ 0 w 147"/>
              <a:gd name="T1" fmla="*/ 0 h 70"/>
              <a:gd name="T2" fmla="*/ 78 w 147"/>
              <a:gd name="T3" fmla="*/ 8 h 70"/>
              <a:gd name="T4" fmla="*/ 147 w 147"/>
              <a:gd name="T5" fmla="*/ 23 h 70"/>
              <a:gd name="T6" fmla="*/ 147 w 147"/>
              <a:gd name="T7" fmla="*/ 23 h 70"/>
              <a:gd name="T8" fmla="*/ 147 w 147"/>
              <a:gd name="T9" fmla="*/ 31 h 70"/>
              <a:gd name="T10" fmla="*/ 140 w 147"/>
              <a:gd name="T11" fmla="*/ 39 h 70"/>
              <a:gd name="T12" fmla="*/ 124 w 147"/>
              <a:gd name="T13" fmla="*/ 46 h 70"/>
              <a:gd name="T14" fmla="*/ 85 w 147"/>
              <a:gd name="T15" fmla="*/ 39 h 70"/>
              <a:gd name="T16" fmla="*/ 85 w 147"/>
              <a:gd name="T17" fmla="*/ 39 h 70"/>
              <a:gd name="T18" fmla="*/ 70 w 147"/>
              <a:gd name="T19" fmla="*/ 31 h 70"/>
              <a:gd name="T20" fmla="*/ 54 w 147"/>
              <a:gd name="T21" fmla="*/ 39 h 70"/>
              <a:gd name="T22" fmla="*/ 31 w 147"/>
              <a:gd name="T23" fmla="*/ 46 h 70"/>
              <a:gd name="T24" fmla="*/ 0 w 147"/>
              <a:gd name="T25" fmla="*/ 70 h 70"/>
              <a:gd name="T26" fmla="*/ 0 w 147"/>
              <a:gd name="T2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70">
                <a:moveTo>
                  <a:pt x="0" y="0"/>
                </a:moveTo>
                <a:lnTo>
                  <a:pt x="78" y="8"/>
                </a:lnTo>
                <a:lnTo>
                  <a:pt x="147" y="23"/>
                </a:lnTo>
                <a:lnTo>
                  <a:pt x="147" y="23"/>
                </a:lnTo>
                <a:lnTo>
                  <a:pt x="147" y="31"/>
                </a:lnTo>
                <a:lnTo>
                  <a:pt x="140" y="39"/>
                </a:lnTo>
                <a:lnTo>
                  <a:pt x="124" y="46"/>
                </a:lnTo>
                <a:lnTo>
                  <a:pt x="85" y="39"/>
                </a:lnTo>
                <a:lnTo>
                  <a:pt x="85" y="39"/>
                </a:lnTo>
                <a:lnTo>
                  <a:pt x="70" y="31"/>
                </a:lnTo>
                <a:lnTo>
                  <a:pt x="54" y="39"/>
                </a:lnTo>
                <a:lnTo>
                  <a:pt x="31" y="46"/>
                </a:lnTo>
                <a:lnTo>
                  <a:pt x="0" y="70"/>
                </a:lnTo>
                <a:lnTo>
                  <a:pt x="0" y="0"/>
                </a:lnTo>
                <a:close/>
              </a:path>
            </a:pathLst>
          </a:custGeom>
          <a:solidFill>
            <a:srgbClr val="AE8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4" name="Freeform 64"/>
          <p:cNvSpPr>
            <a:spLocks/>
          </p:cNvSpPr>
          <p:nvPr/>
        </p:nvSpPr>
        <p:spPr bwMode="auto">
          <a:xfrm>
            <a:off x="3327400" y="5829300"/>
            <a:ext cx="49213" cy="36513"/>
          </a:xfrm>
          <a:custGeom>
            <a:avLst/>
            <a:gdLst>
              <a:gd name="T0" fmla="*/ 31 w 31"/>
              <a:gd name="T1" fmla="*/ 8 h 23"/>
              <a:gd name="T2" fmla="*/ 31 w 31"/>
              <a:gd name="T3" fmla="*/ 0 h 23"/>
              <a:gd name="T4" fmla="*/ 0 w 31"/>
              <a:gd name="T5" fmla="*/ 8 h 23"/>
              <a:gd name="T6" fmla="*/ 8 w 31"/>
              <a:gd name="T7" fmla="*/ 23 h 23"/>
              <a:gd name="T8" fmla="*/ 8 w 31"/>
              <a:gd name="T9" fmla="*/ 23 h 23"/>
              <a:gd name="T10" fmla="*/ 16 w 31"/>
              <a:gd name="T11" fmla="*/ 16 h 23"/>
              <a:gd name="T12" fmla="*/ 31 w 31"/>
              <a:gd name="T13" fmla="*/ 8 h 23"/>
              <a:gd name="T14" fmla="*/ 31 w 31"/>
              <a:gd name="T15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3">
                <a:moveTo>
                  <a:pt x="31" y="8"/>
                </a:moveTo>
                <a:lnTo>
                  <a:pt x="31" y="0"/>
                </a:lnTo>
                <a:lnTo>
                  <a:pt x="0" y="8"/>
                </a:lnTo>
                <a:lnTo>
                  <a:pt x="8" y="23"/>
                </a:lnTo>
                <a:lnTo>
                  <a:pt x="8" y="23"/>
                </a:lnTo>
                <a:lnTo>
                  <a:pt x="16" y="16"/>
                </a:lnTo>
                <a:lnTo>
                  <a:pt x="31" y="8"/>
                </a:lnTo>
                <a:lnTo>
                  <a:pt x="31" y="8"/>
                </a:lnTo>
                <a:close/>
              </a:path>
            </a:pathLst>
          </a:custGeom>
          <a:solidFill>
            <a:srgbClr val="E79C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5" name="Freeform 65"/>
          <p:cNvSpPr>
            <a:spLocks/>
          </p:cNvSpPr>
          <p:nvPr/>
        </p:nvSpPr>
        <p:spPr bwMode="auto">
          <a:xfrm>
            <a:off x="3340100" y="5854700"/>
            <a:ext cx="49213" cy="60325"/>
          </a:xfrm>
          <a:custGeom>
            <a:avLst/>
            <a:gdLst>
              <a:gd name="T0" fmla="*/ 23 w 31"/>
              <a:gd name="T1" fmla="*/ 0 h 38"/>
              <a:gd name="T2" fmla="*/ 23 w 31"/>
              <a:gd name="T3" fmla="*/ 0 h 38"/>
              <a:gd name="T4" fmla="*/ 0 w 31"/>
              <a:gd name="T5" fmla="*/ 7 h 38"/>
              <a:gd name="T6" fmla="*/ 8 w 31"/>
              <a:gd name="T7" fmla="*/ 38 h 38"/>
              <a:gd name="T8" fmla="*/ 8 w 31"/>
              <a:gd name="T9" fmla="*/ 38 h 38"/>
              <a:gd name="T10" fmla="*/ 31 w 31"/>
              <a:gd name="T11" fmla="*/ 31 h 38"/>
              <a:gd name="T12" fmla="*/ 23 w 31"/>
              <a:gd name="T1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8">
                <a:moveTo>
                  <a:pt x="23" y="0"/>
                </a:moveTo>
                <a:lnTo>
                  <a:pt x="23" y="0"/>
                </a:lnTo>
                <a:lnTo>
                  <a:pt x="0" y="7"/>
                </a:lnTo>
                <a:lnTo>
                  <a:pt x="8" y="38"/>
                </a:lnTo>
                <a:lnTo>
                  <a:pt x="8" y="38"/>
                </a:lnTo>
                <a:lnTo>
                  <a:pt x="31" y="31"/>
                </a:lnTo>
                <a:lnTo>
                  <a:pt x="23" y="0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6" name="Freeform 66"/>
          <p:cNvSpPr>
            <a:spLocks/>
          </p:cNvSpPr>
          <p:nvPr/>
        </p:nvSpPr>
        <p:spPr bwMode="auto">
          <a:xfrm>
            <a:off x="3352800" y="5792788"/>
            <a:ext cx="171450" cy="454025"/>
          </a:xfrm>
          <a:custGeom>
            <a:avLst/>
            <a:gdLst>
              <a:gd name="T0" fmla="*/ 108 w 108"/>
              <a:gd name="T1" fmla="*/ 286 h 286"/>
              <a:gd name="T2" fmla="*/ 23 w 108"/>
              <a:gd name="T3" fmla="*/ 0 h 286"/>
              <a:gd name="T4" fmla="*/ 23 w 108"/>
              <a:gd name="T5" fmla="*/ 0 h 286"/>
              <a:gd name="T6" fmla="*/ 0 w 108"/>
              <a:gd name="T7" fmla="*/ 7 h 286"/>
              <a:gd name="T8" fmla="*/ 77 w 108"/>
              <a:gd name="T9" fmla="*/ 286 h 286"/>
              <a:gd name="T10" fmla="*/ 108 w 108"/>
              <a:gd name="T11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286">
                <a:moveTo>
                  <a:pt x="108" y="286"/>
                </a:moveTo>
                <a:lnTo>
                  <a:pt x="23" y="0"/>
                </a:lnTo>
                <a:lnTo>
                  <a:pt x="23" y="0"/>
                </a:lnTo>
                <a:lnTo>
                  <a:pt x="0" y="7"/>
                </a:lnTo>
                <a:lnTo>
                  <a:pt x="77" y="286"/>
                </a:lnTo>
                <a:lnTo>
                  <a:pt x="108" y="286"/>
                </a:lnTo>
                <a:close/>
              </a:path>
            </a:pathLst>
          </a:custGeom>
          <a:solidFill>
            <a:srgbClr val="DA86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7" name="Freeform 67"/>
          <p:cNvSpPr>
            <a:spLocks/>
          </p:cNvSpPr>
          <p:nvPr/>
        </p:nvSpPr>
        <p:spPr bwMode="auto">
          <a:xfrm>
            <a:off x="3340100" y="5842000"/>
            <a:ext cx="36513" cy="23813"/>
          </a:xfrm>
          <a:custGeom>
            <a:avLst/>
            <a:gdLst>
              <a:gd name="T0" fmla="*/ 23 w 23"/>
              <a:gd name="T1" fmla="*/ 0 h 15"/>
              <a:gd name="T2" fmla="*/ 23 w 23"/>
              <a:gd name="T3" fmla="*/ 0 h 15"/>
              <a:gd name="T4" fmla="*/ 8 w 23"/>
              <a:gd name="T5" fmla="*/ 8 h 15"/>
              <a:gd name="T6" fmla="*/ 0 w 23"/>
              <a:gd name="T7" fmla="*/ 15 h 15"/>
              <a:gd name="T8" fmla="*/ 0 w 23"/>
              <a:gd name="T9" fmla="*/ 15 h 15"/>
              <a:gd name="T10" fmla="*/ 0 w 23"/>
              <a:gd name="T11" fmla="*/ 15 h 15"/>
              <a:gd name="T12" fmla="*/ 23 w 23"/>
              <a:gd name="T13" fmla="*/ 8 h 15"/>
              <a:gd name="T14" fmla="*/ 23 w 23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5">
                <a:moveTo>
                  <a:pt x="23" y="0"/>
                </a:moveTo>
                <a:lnTo>
                  <a:pt x="23" y="0"/>
                </a:lnTo>
                <a:lnTo>
                  <a:pt x="8" y="8"/>
                </a:lnTo>
                <a:lnTo>
                  <a:pt x="0" y="15"/>
                </a:lnTo>
                <a:lnTo>
                  <a:pt x="0" y="15"/>
                </a:lnTo>
                <a:lnTo>
                  <a:pt x="0" y="15"/>
                </a:lnTo>
                <a:lnTo>
                  <a:pt x="23" y="8"/>
                </a:lnTo>
                <a:lnTo>
                  <a:pt x="23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8" name="Freeform 68"/>
          <p:cNvSpPr>
            <a:spLocks/>
          </p:cNvSpPr>
          <p:nvPr/>
        </p:nvSpPr>
        <p:spPr bwMode="auto">
          <a:xfrm>
            <a:off x="3228975" y="6161088"/>
            <a:ext cx="344488" cy="220662"/>
          </a:xfrm>
          <a:custGeom>
            <a:avLst/>
            <a:gdLst>
              <a:gd name="T0" fmla="*/ 31 w 217"/>
              <a:gd name="T1" fmla="*/ 23 h 139"/>
              <a:gd name="T2" fmla="*/ 31 w 217"/>
              <a:gd name="T3" fmla="*/ 23 h 139"/>
              <a:gd name="T4" fmla="*/ 39 w 217"/>
              <a:gd name="T5" fmla="*/ 15 h 139"/>
              <a:gd name="T6" fmla="*/ 70 w 217"/>
              <a:gd name="T7" fmla="*/ 0 h 139"/>
              <a:gd name="T8" fmla="*/ 101 w 217"/>
              <a:gd name="T9" fmla="*/ 0 h 139"/>
              <a:gd name="T10" fmla="*/ 117 w 217"/>
              <a:gd name="T11" fmla="*/ 8 h 139"/>
              <a:gd name="T12" fmla="*/ 132 w 217"/>
              <a:gd name="T13" fmla="*/ 23 h 139"/>
              <a:gd name="T14" fmla="*/ 132 w 217"/>
              <a:gd name="T15" fmla="*/ 23 h 139"/>
              <a:gd name="T16" fmla="*/ 140 w 217"/>
              <a:gd name="T17" fmla="*/ 39 h 139"/>
              <a:gd name="T18" fmla="*/ 155 w 217"/>
              <a:gd name="T19" fmla="*/ 46 h 139"/>
              <a:gd name="T20" fmla="*/ 171 w 217"/>
              <a:gd name="T21" fmla="*/ 46 h 139"/>
              <a:gd name="T22" fmla="*/ 194 w 217"/>
              <a:gd name="T23" fmla="*/ 54 h 139"/>
              <a:gd name="T24" fmla="*/ 202 w 217"/>
              <a:gd name="T25" fmla="*/ 62 h 139"/>
              <a:gd name="T26" fmla="*/ 210 w 217"/>
              <a:gd name="T27" fmla="*/ 85 h 139"/>
              <a:gd name="T28" fmla="*/ 210 w 217"/>
              <a:gd name="T29" fmla="*/ 85 h 139"/>
              <a:gd name="T30" fmla="*/ 217 w 217"/>
              <a:gd name="T31" fmla="*/ 93 h 139"/>
              <a:gd name="T32" fmla="*/ 210 w 217"/>
              <a:gd name="T33" fmla="*/ 101 h 139"/>
              <a:gd name="T34" fmla="*/ 194 w 217"/>
              <a:gd name="T35" fmla="*/ 116 h 139"/>
              <a:gd name="T36" fmla="*/ 163 w 217"/>
              <a:gd name="T37" fmla="*/ 132 h 139"/>
              <a:gd name="T38" fmla="*/ 124 w 217"/>
              <a:gd name="T39" fmla="*/ 139 h 139"/>
              <a:gd name="T40" fmla="*/ 86 w 217"/>
              <a:gd name="T41" fmla="*/ 139 h 139"/>
              <a:gd name="T42" fmla="*/ 47 w 217"/>
              <a:gd name="T43" fmla="*/ 132 h 139"/>
              <a:gd name="T44" fmla="*/ 24 w 217"/>
              <a:gd name="T45" fmla="*/ 116 h 139"/>
              <a:gd name="T46" fmla="*/ 8 w 217"/>
              <a:gd name="T47" fmla="*/ 101 h 139"/>
              <a:gd name="T48" fmla="*/ 8 w 217"/>
              <a:gd name="T49" fmla="*/ 101 h 139"/>
              <a:gd name="T50" fmla="*/ 0 w 217"/>
              <a:gd name="T51" fmla="*/ 62 h 139"/>
              <a:gd name="T52" fmla="*/ 8 w 217"/>
              <a:gd name="T53" fmla="*/ 39 h 139"/>
              <a:gd name="T54" fmla="*/ 24 w 217"/>
              <a:gd name="T55" fmla="*/ 23 h 139"/>
              <a:gd name="T56" fmla="*/ 31 w 217"/>
              <a:gd name="T57" fmla="*/ 23 h 139"/>
              <a:gd name="T58" fmla="*/ 31 w 217"/>
              <a:gd name="T59" fmla="*/ 2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7" h="139">
                <a:moveTo>
                  <a:pt x="31" y="23"/>
                </a:moveTo>
                <a:lnTo>
                  <a:pt x="31" y="23"/>
                </a:lnTo>
                <a:lnTo>
                  <a:pt x="39" y="15"/>
                </a:lnTo>
                <a:lnTo>
                  <a:pt x="70" y="0"/>
                </a:lnTo>
                <a:lnTo>
                  <a:pt x="101" y="0"/>
                </a:lnTo>
                <a:lnTo>
                  <a:pt x="117" y="8"/>
                </a:lnTo>
                <a:lnTo>
                  <a:pt x="132" y="23"/>
                </a:lnTo>
                <a:lnTo>
                  <a:pt x="132" y="23"/>
                </a:lnTo>
                <a:lnTo>
                  <a:pt x="140" y="39"/>
                </a:lnTo>
                <a:lnTo>
                  <a:pt x="155" y="46"/>
                </a:lnTo>
                <a:lnTo>
                  <a:pt x="171" y="46"/>
                </a:lnTo>
                <a:lnTo>
                  <a:pt x="194" y="54"/>
                </a:lnTo>
                <a:lnTo>
                  <a:pt x="202" y="62"/>
                </a:lnTo>
                <a:lnTo>
                  <a:pt x="210" y="85"/>
                </a:lnTo>
                <a:lnTo>
                  <a:pt x="210" y="85"/>
                </a:lnTo>
                <a:lnTo>
                  <a:pt x="217" y="93"/>
                </a:lnTo>
                <a:lnTo>
                  <a:pt x="210" y="101"/>
                </a:lnTo>
                <a:lnTo>
                  <a:pt x="194" y="116"/>
                </a:lnTo>
                <a:lnTo>
                  <a:pt x="163" y="132"/>
                </a:lnTo>
                <a:lnTo>
                  <a:pt x="124" y="139"/>
                </a:lnTo>
                <a:lnTo>
                  <a:pt x="86" y="139"/>
                </a:lnTo>
                <a:lnTo>
                  <a:pt x="47" y="132"/>
                </a:lnTo>
                <a:lnTo>
                  <a:pt x="24" y="116"/>
                </a:lnTo>
                <a:lnTo>
                  <a:pt x="8" y="101"/>
                </a:lnTo>
                <a:lnTo>
                  <a:pt x="8" y="101"/>
                </a:lnTo>
                <a:lnTo>
                  <a:pt x="0" y="62"/>
                </a:lnTo>
                <a:lnTo>
                  <a:pt x="8" y="39"/>
                </a:lnTo>
                <a:lnTo>
                  <a:pt x="24" y="23"/>
                </a:lnTo>
                <a:lnTo>
                  <a:pt x="31" y="23"/>
                </a:lnTo>
                <a:lnTo>
                  <a:pt x="31" y="23"/>
                </a:lnTo>
                <a:close/>
              </a:path>
            </a:pathLst>
          </a:custGeom>
          <a:solidFill>
            <a:srgbClr val="AE8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29" name="Freeform 69"/>
          <p:cNvSpPr>
            <a:spLocks/>
          </p:cNvSpPr>
          <p:nvPr/>
        </p:nvSpPr>
        <p:spPr bwMode="auto">
          <a:xfrm>
            <a:off x="2676525" y="5410200"/>
            <a:ext cx="712788" cy="898525"/>
          </a:xfrm>
          <a:custGeom>
            <a:avLst/>
            <a:gdLst>
              <a:gd name="T0" fmla="*/ 193 w 449"/>
              <a:gd name="T1" fmla="*/ 179 h 566"/>
              <a:gd name="T2" fmla="*/ 193 w 449"/>
              <a:gd name="T3" fmla="*/ 179 h 566"/>
              <a:gd name="T4" fmla="*/ 217 w 449"/>
              <a:gd name="T5" fmla="*/ 86 h 566"/>
              <a:gd name="T6" fmla="*/ 232 w 449"/>
              <a:gd name="T7" fmla="*/ 31 h 566"/>
              <a:gd name="T8" fmla="*/ 232 w 449"/>
              <a:gd name="T9" fmla="*/ 0 h 566"/>
              <a:gd name="T10" fmla="*/ 232 w 449"/>
              <a:gd name="T11" fmla="*/ 0 h 566"/>
              <a:gd name="T12" fmla="*/ 224 w 449"/>
              <a:gd name="T13" fmla="*/ 0 h 566"/>
              <a:gd name="T14" fmla="*/ 193 w 449"/>
              <a:gd name="T15" fmla="*/ 24 h 566"/>
              <a:gd name="T16" fmla="*/ 162 w 449"/>
              <a:gd name="T17" fmla="*/ 62 h 566"/>
              <a:gd name="T18" fmla="*/ 62 w 449"/>
              <a:gd name="T19" fmla="*/ 186 h 566"/>
              <a:gd name="T20" fmla="*/ 62 w 449"/>
              <a:gd name="T21" fmla="*/ 186 h 566"/>
              <a:gd name="T22" fmla="*/ 31 w 449"/>
              <a:gd name="T23" fmla="*/ 225 h 566"/>
              <a:gd name="T24" fmla="*/ 0 w 449"/>
              <a:gd name="T25" fmla="*/ 256 h 566"/>
              <a:gd name="T26" fmla="*/ 356 w 449"/>
              <a:gd name="T27" fmla="*/ 566 h 566"/>
              <a:gd name="T28" fmla="*/ 449 w 449"/>
              <a:gd name="T29" fmla="*/ 473 h 566"/>
              <a:gd name="T30" fmla="*/ 170 w 449"/>
              <a:gd name="T31" fmla="*/ 217 h 566"/>
              <a:gd name="T32" fmla="*/ 170 w 449"/>
              <a:gd name="T33" fmla="*/ 217 h 566"/>
              <a:gd name="T34" fmla="*/ 193 w 449"/>
              <a:gd name="T35" fmla="*/ 179 h 566"/>
              <a:gd name="T36" fmla="*/ 193 w 449"/>
              <a:gd name="T37" fmla="*/ 179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9" h="566">
                <a:moveTo>
                  <a:pt x="193" y="179"/>
                </a:moveTo>
                <a:lnTo>
                  <a:pt x="193" y="179"/>
                </a:lnTo>
                <a:lnTo>
                  <a:pt x="217" y="86"/>
                </a:lnTo>
                <a:lnTo>
                  <a:pt x="232" y="31"/>
                </a:lnTo>
                <a:lnTo>
                  <a:pt x="232" y="0"/>
                </a:lnTo>
                <a:lnTo>
                  <a:pt x="232" y="0"/>
                </a:lnTo>
                <a:lnTo>
                  <a:pt x="224" y="0"/>
                </a:lnTo>
                <a:lnTo>
                  <a:pt x="193" y="24"/>
                </a:lnTo>
                <a:lnTo>
                  <a:pt x="162" y="62"/>
                </a:lnTo>
                <a:lnTo>
                  <a:pt x="62" y="186"/>
                </a:lnTo>
                <a:lnTo>
                  <a:pt x="62" y="186"/>
                </a:lnTo>
                <a:lnTo>
                  <a:pt x="31" y="225"/>
                </a:lnTo>
                <a:lnTo>
                  <a:pt x="0" y="256"/>
                </a:lnTo>
                <a:lnTo>
                  <a:pt x="356" y="566"/>
                </a:lnTo>
                <a:lnTo>
                  <a:pt x="449" y="473"/>
                </a:lnTo>
                <a:lnTo>
                  <a:pt x="170" y="217"/>
                </a:lnTo>
                <a:lnTo>
                  <a:pt x="170" y="217"/>
                </a:lnTo>
                <a:lnTo>
                  <a:pt x="193" y="179"/>
                </a:lnTo>
                <a:lnTo>
                  <a:pt x="193" y="179"/>
                </a:lnTo>
                <a:close/>
              </a:path>
            </a:pathLst>
          </a:custGeom>
          <a:solidFill>
            <a:srgbClr val="F79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0" name="Freeform 70"/>
          <p:cNvSpPr>
            <a:spLocks/>
          </p:cNvSpPr>
          <p:nvPr/>
        </p:nvSpPr>
        <p:spPr bwMode="auto">
          <a:xfrm>
            <a:off x="2454275" y="6210300"/>
            <a:ext cx="393700" cy="98425"/>
          </a:xfrm>
          <a:custGeom>
            <a:avLst/>
            <a:gdLst>
              <a:gd name="T0" fmla="*/ 194 w 248"/>
              <a:gd name="T1" fmla="*/ 39 h 62"/>
              <a:gd name="T2" fmla="*/ 194 w 248"/>
              <a:gd name="T3" fmla="*/ 39 h 62"/>
              <a:gd name="T4" fmla="*/ 217 w 248"/>
              <a:gd name="T5" fmla="*/ 23 h 62"/>
              <a:gd name="T6" fmla="*/ 233 w 248"/>
              <a:gd name="T7" fmla="*/ 16 h 62"/>
              <a:gd name="T8" fmla="*/ 233 w 248"/>
              <a:gd name="T9" fmla="*/ 16 h 62"/>
              <a:gd name="T10" fmla="*/ 240 w 248"/>
              <a:gd name="T11" fmla="*/ 0 h 62"/>
              <a:gd name="T12" fmla="*/ 240 w 248"/>
              <a:gd name="T13" fmla="*/ 0 h 62"/>
              <a:gd name="T14" fmla="*/ 248 w 248"/>
              <a:gd name="T15" fmla="*/ 16 h 62"/>
              <a:gd name="T16" fmla="*/ 233 w 248"/>
              <a:gd name="T17" fmla="*/ 31 h 62"/>
              <a:gd name="T18" fmla="*/ 233 w 248"/>
              <a:gd name="T19" fmla="*/ 31 h 62"/>
              <a:gd name="T20" fmla="*/ 217 w 248"/>
              <a:gd name="T21" fmla="*/ 47 h 62"/>
              <a:gd name="T22" fmla="*/ 194 w 248"/>
              <a:gd name="T23" fmla="*/ 54 h 62"/>
              <a:gd name="T24" fmla="*/ 194 w 248"/>
              <a:gd name="T25" fmla="*/ 54 h 62"/>
              <a:gd name="T26" fmla="*/ 155 w 248"/>
              <a:gd name="T27" fmla="*/ 62 h 62"/>
              <a:gd name="T28" fmla="*/ 101 w 248"/>
              <a:gd name="T29" fmla="*/ 62 h 62"/>
              <a:gd name="T30" fmla="*/ 39 w 248"/>
              <a:gd name="T31" fmla="*/ 62 h 62"/>
              <a:gd name="T32" fmla="*/ 8 w 248"/>
              <a:gd name="T33" fmla="*/ 54 h 62"/>
              <a:gd name="T34" fmla="*/ 8 w 248"/>
              <a:gd name="T35" fmla="*/ 54 h 62"/>
              <a:gd name="T36" fmla="*/ 0 w 248"/>
              <a:gd name="T37" fmla="*/ 54 h 62"/>
              <a:gd name="T38" fmla="*/ 0 w 248"/>
              <a:gd name="T39" fmla="*/ 39 h 62"/>
              <a:gd name="T40" fmla="*/ 0 w 248"/>
              <a:gd name="T41" fmla="*/ 39 h 62"/>
              <a:gd name="T42" fmla="*/ 39 w 248"/>
              <a:gd name="T43" fmla="*/ 47 h 62"/>
              <a:gd name="T44" fmla="*/ 93 w 248"/>
              <a:gd name="T45" fmla="*/ 47 h 62"/>
              <a:gd name="T46" fmla="*/ 155 w 248"/>
              <a:gd name="T47" fmla="*/ 47 h 62"/>
              <a:gd name="T48" fmla="*/ 194 w 248"/>
              <a:gd name="T49" fmla="*/ 39 h 62"/>
              <a:gd name="T50" fmla="*/ 194 w 248"/>
              <a:gd name="T51" fmla="*/ 3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8" h="62">
                <a:moveTo>
                  <a:pt x="194" y="39"/>
                </a:moveTo>
                <a:lnTo>
                  <a:pt x="194" y="39"/>
                </a:lnTo>
                <a:lnTo>
                  <a:pt x="217" y="23"/>
                </a:lnTo>
                <a:lnTo>
                  <a:pt x="233" y="16"/>
                </a:lnTo>
                <a:lnTo>
                  <a:pt x="233" y="16"/>
                </a:lnTo>
                <a:lnTo>
                  <a:pt x="240" y="0"/>
                </a:lnTo>
                <a:lnTo>
                  <a:pt x="240" y="0"/>
                </a:lnTo>
                <a:lnTo>
                  <a:pt x="248" y="16"/>
                </a:lnTo>
                <a:lnTo>
                  <a:pt x="233" y="31"/>
                </a:lnTo>
                <a:lnTo>
                  <a:pt x="233" y="31"/>
                </a:lnTo>
                <a:lnTo>
                  <a:pt x="217" y="47"/>
                </a:lnTo>
                <a:lnTo>
                  <a:pt x="194" y="54"/>
                </a:lnTo>
                <a:lnTo>
                  <a:pt x="194" y="54"/>
                </a:lnTo>
                <a:lnTo>
                  <a:pt x="155" y="62"/>
                </a:lnTo>
                <a:lnTo>
                  <a:pt x="101" y="62"/>
                </a:lnTo>
                <a:lnTo>
                  <a:pt x="39" y="62"/>
                </a:lnTo>
                <a:lnTo>
                  <a:pt x="8" y="54"/>
                </a:lnTo>
                <a:lnTo>
                  <a:pt x="8" y="54"/>
                </a:lnTo>
                <a:lnTo>
                  <a:pt x="0" y="54"/>
                </a:lnTo>
                <a:lnTo>
                  <a:pt x="0" y="39"/>
                </a:lnTo>
                <a:lnTo>
                  <a:pt x="0" y="39"/>
                </a:lnTo>
                <a:lnTo>
                  <a:pt x="39" y="47"/>
                </a:lnTo>
                <a:lnTo>
                  <a:pt x="93" y="47"/>
                </a:lnTo>
                <a:lnTo>
                  <a:pt x="155" y="47"/>
                </a:lnTo>
                <a:lnTo>
                  <a:pt x="194" y="39"/>
                </a:lnTo>
                <a:lnTo>
                  <a:pt x="194" y="39"/>
                </a:lnTo>
                <a:close/>
              </a:path>
            </a:pathLst>
          </a:custGeom>
          <a:solidFill>
            <a:srgbClr val="B67B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1" name="Freeform 71"/>
          <p:cNvSpPr>
            <a:spLocks/>
          </p:cNvSpPr>
          <p:nvPr/>
        </p:nvSpPr>
        <p:spPr bwMode="auto">
          <a:xfrm>
            <a:off x="2454275" y="6197600"/>
            <a:ext cx="381000" cy="87313"/>
          </a:xfrm>
          <a:custGeom>
            <a:avLst/>
            <a:gdLst>
              <a:gd name="T0" fmla="*/ 55 w 240"/>
              <a:gd name="T1" fmla="*/ 8 h 55"/>
              <a:gd name="T2" fmla="*/ 55 w 240"/>
              <a:gd name="T3" fmla="*/ 8 h 55"/>
              <a:gd name="T4" fmla="*/ 140 w 240"/>
              <a:gd name="T5" fmla="*/ 0 h 55"/>
              <a:gd name="T6" fmla="*/ 233 w 240"/>
              <a:gd name="T7" fmla="*/ 0 h 55"/>
              <a:gd name="T8" fmla="*/ 233 w 240"/>
              <a:gd name="T9" fmla="*/ 0 h 55"/>
              <a:gd name="T10" fmla="*/ 240 w 240"/>
              <a:gd name="T11" fmla="*/ 8 h 55"/>
              <a:gd name="T12" fmla="*/ 240 w 240"/>
              <a:gd name="T13" fmla="*/ 8 h 55"/>
              <a:gd name="T14" fmla="*/ 233 w 240"/>
              <a:gd name="T15" fmla="*/ 24 h 55"/>
              <a:gd name="T16" fmla="*/ 233 w 240"/>
              <a:gd name="T17" fmla="*/ 24 h 55"/>
              <a:gd name="T18" fmla="*/ 217 w 240"/>
              <a:gd name="T19" fmla="*/ 31 h 55"/>
              <a:gd name="T20" fmla="*/ 194 w 240"/>
              <a:gd name="T21" fmla="*/ 47 h 55"/>
              <a:gd name="T22" fmla="*/ 194 w 240"/>
              <a:gd name="T23" fmla="*/ 47 h 55"/>
              <a:gd name="T24" fmla="*/ 155 w 240"/>
              <a:gd name="T25" fmla="*/ 55 h 55"/>
              <a:gd name="T26" fmla="*/ 93 w 240"/>
              <a:gd name="T27" fmla="*/ 55 h 55"/>
              <a:gd name="T28" fmla="*/ 39 w 240"/>
              <a:gd name="T29" fmla="*/ 55 h 55"/>
              <a:gd name="T30" fmla="*/ 0 w 240"/>
              <a:gd name="T31" fmla="*/ 47 h 55"/>
              <a:gd name="T32" fmla="*/ 0 w 240"/>
              <a:gd name="T33" fmla="*/ 47 h 55"/>
              <a:gd name="T34" fmla="*/ 24 w 240"/>
              <a:gd name="T35" fmla="*/ 24 h 55"/>
              <a:gd name="T36" fmla="*/ 55 w 240"/>
              <a:gd name="T37" fmla="*/ 8 h 55"/>
              <a:gd name="T38" fmla="*/ 55 w 240"/>
              <a:gd name="T39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0" h="55">
                <a:moveTo>
                  <a:pt x="55" y="8"/>
                </a:moveTo>
                <a:lnTo>
                  <a:pt x="55" y="8"/>
                </a:lnTo>
                <a:lnTo>
                  <a:pt x="140" y="0"/>
                </a:lnTo>
                <a:lnTo>
                  <a:pt x="233" y="0"/>
                </a:lnTo>
                <a:lnTo>
                  <a:pt x="233" y="0"/>
                </a:lnTo>
                <a:lnTo>
                  <a:pt x="240" y="8"/>
                </a:lnTo>
                <a:lnTo>
                  <a:pt x="240" y="8"/>
                </a:lnTo>
                <a:lnTo>
                  <a:pt x="233" y="24"/>
                </a:lnTo>
                <a:lnTo>
                  <a:pt x="233" y="24"/>
                </a:lnTo>
                <a:lnTo>
                  <a:pt x="217" y="31"/>
                </a:lnTo>
                <a:lnTo>
                  <a:pt x="194" y="47"/>
                </a:lnTo>
                <a:lnTo>
                  <a:pt x="194" y="47"/>
                </a:lnTo>
                <a:lnTo>
                  <a:pt x="155" y="55"/>
                </a:lnTo>
                <a:lnTo>
                  <a:pt x="93" y="55"/>
                </a:lnTo>
                <a:lnTo>
                  <a:pt x="39" y="55"/>
                </a:lnTo>
                <a:lnTo>
                  <a:pt x="0" y="47"/>
                </a:lnTo>
                <a:lnTo>
                  <a:pt x="0" y="47"/>
                </a:lnTo>
                <a:lnTo>
                  <a:pt x="24" y="24"/>
                </a:lnTo>
                <a:lnTo>
                  <a:pt x="55" y="8"/>
                </a:lnTo>
                <a:lnTo>
                  <a:pt x="55" y="8"/>
                </a:lnTo>
                <a:close/>
              </a:path>
            </a:pathLst>
          </a:custGeom>
          <a:solidFill>
            <a:srgbClr val="E79C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2" name="Freeform 72"/>
          <p:cNvSpPr>
            <a:spLocks/>
          </p:cNvSpPr>
          <p:nvPr/>
        </p:nvSpPr>
        <p:spPr bwMode="auto">
          <a:xfrm>
            <a:off x="2344738" y="6013450"/>
            <a:ext cx="147637" cy="98425"/>
          </a:xfrm>
          <a:custGeom>
            <a:avLst/>
            <a:gdLst>
              <a:gd name="T0" fmla="*/ 0 w 93"/>
              <a:gd name="T1" fmla="*/ 0 h 62"/>
              <a:gd name="T2" fmla="*/ 0 w 93"/>
              <a:gd name="T3" fmla="*/ 0 h 62"/>
              <a:gd name="T4" fmla="*/ 15 w 93"/>
              <a:gd name="T5" fmla="*/ 24 h 62"/>
              <a:gd name="T6" fmla="*/ 46 w 93"/>
              <a:gd name="T7" fmla="*/ 47 h 62"/>
              <a:gd name="T8" fmla="*/ 46 w 93"/>
              <a:gd name="T9" fmla="*/ 47 h 62"/>
              <a:gd name="T10" fmla="*/ 85 w 93"/>
              <a:gd name="T11" fmla="*/ 62 h 62"/>
              <a:gd name="T12" fmla="*/ 85 w 93"/>
              <a:gd name="T13" fmla="*/ 62 h 62"/>
              <a:gd name="T14" fmla="*/ 93 w 93"/>
              <a:gd name="T15" fmla="*/ 55 h 62"/>
              <a:gd name="T16" fmla="*/ 85 w 93"/>
              <a:gd name="T17" fmla="*/ 47 h 62"/>
              <a:gd name="T18" fmla="*/ 69 w 93"/>
              <a:gd name="T19" fmla="*/ 31 h 62"/>
              <a:gd name="T20" fmla="*/ 69 w 93"/>
              <a:gd name="T21" fmla="*/ 31 h 62"/>
              <a:gd name="T22" fmla="*/ 23 w 93"/>
              <a:gd name="T23" fmla="*/ 8 h 62"/>
              <a:gd name="T24" fmla="*/ 0 w 93"/>
              <a:gd name="T25" fmla="*/ 0 h 62"/>
              <a:gd name="T26" fmla="*/ 0 w 93"/>
              <a:gd name="T2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" h="62">
                <a:moveTo>
                  <a:pt x="0" y="0"/>
                </a:moveTo>
                <a:lnTo>
                  <a:pt x="0" y="0"/>
                </a:lnTo>
                <a:lnTo>
                  <a:pt x="15" y="24"/>
                </a:lnTo>
                <a:lnTo>
                  <a:pt x="46" y="47"/>
                </a:lnTo>
                <a:lnTo>
                  <a:pt x="46" y="47"/>
                </a:lnTo>
                <a:lnTo>
                  <a:pt x="85" y="62"/>
                </a:lnTo>
                <a:lnTo>
                  <a:pt x="85" y="62"/>
                </a:lnTo>
                <a:lnTo>
                  <a:pt x="93" y="55"/>
                </a:lnTo>
                <a:lnTo>
                  <a:pt x="85" y="47"/>
                </a:lnTo>
                <a:lnTo>
                  <a:pt x="69" y="31"/>
                </a:lnTo>
                <a:lnTo>
                  <a:pt x="69" y="31"/>
                </a:lnTo>
                <a:lnTo>
                  <a:pt x="23" y="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3" name="Freeform 73"/>
          <p:cNvSpPr>
            <a:spLocks/>
          </p:cNvSpPr>
          <p:nvPr/>
        </p:nvSpPr>
        <p:spPr bwMode="auto">
          <a:xfrm>
            <a:off x="1249363" y="4919663"/>
            <a:ext cx="1193800" cy="1143000"/>
          </a:xfrm>
          <a:custGeom>
            <a:avLst/>
            <a:gdLst>
              <a:gd name="T0" fmla="*/ 116 w 752"/>
              <a:gd name="T1" fmla="*/ 54 h 720"/>
              <a:gd name="T2" fmla="*/ 116 w 752"/>
              <a:gd name="T3" fmla="*/ 54 h 720"/>
              <a:gd name="T4" fmla="*/ 178 w 752"/>
              <a:gd name="T5" fmla="*/ 147 h 720"/>
              <a:gd name="T6" fmla="*/ 387 w 752"/>
              <a:gd name="T7" fmla="*/ 449 h 720"/>
              <a:gd name="T8" fmla="*/ 752 w 752"/>
              <a:gd name="T9" fmla="*/ 596 h 720"/>
              <a:gd name="T10" fmla="*/ 697 w 752"/>
              <a:gd name="T11" fmla="*/ 720 h 720"/>
              <a:gd name="T12" fmla="*/ 318 w 752"/>
              <a:gd name="T13" fmla="*/ 565 h 720"/>
              <a:gd name="T14" fmla="*/ 318 w 752"/>
              <a:gd name="T15" fmla="*/ 565 h 720"/>
              <a:gd name="T16" fmla="*/ 264 w 752"/>
              <a:gd name="T17" fmla="*/ 496 h 720"/>
              <a:gd name="T18" fmla="*/ 147 w 752"/>
              <a:gd name="T19" fmla="*/ 333 h 720"/>
              <a:gd name="T20" fmla="*/ 93 w 752"/>
              <a:gd name="T21" fmla="*/ 240 h 720"/>
              <a:gd name="T22" fmla="*/ 39 w 752"/>
              <a:gd name="T23" fmla="*/ 147 h 720"/>
              <a:gd name="T24" fmla="*/ 8 w 752"/>
              <a:gd name="T25" fmla="*/ 77 h 720"/>
              <a:gd name="T26" fmla="*/ 0 w 752"/>
              <a:gd name="T27" fmla="*/ 46 h 720"/>
              <a:gd name="T28" fmla="*/ 0 w 752"/>
              <a:gd name="T29" fmla="*/ 31 h 720"/>
              <a:gd name="T30" fmla="*/ 0 w 752"/>
              <a:gd name="T31" fmla="*/ 31 h 720"/>
              <a:gd name="T32" fmla="*/ 8 w 752"/>
              <a:gd name="T33" fmla="*/ 8 h 720"/>
              <a:gd name="T34" fmla="*/ 23 w 752"/>
              <a:gd name="T35" fmla="*/ 0 h 720"/>
              <a:gd name="T36" fmla="*/ 39 w 752"/>
              <a:gd name="T37" fmla="*/ 8 h 720"/>
              <a:gd name="T38" fmla="*/ 62 w 752"/>
              <a:gd name="T39" fmla="*/ 15 h 720"/>
              <a:gd name="T40" fmla="*/ 101 w 752"/>
              <a:gd name="T41" fmla="*/ 39 h 720"/>
              <a:gd name="T42" fmla="*/ 116 w 752"/>
              <a:gd name="T43" fmla="*/ 54 h 720"/>
              <a:gd name="T44" fmla="*/ 116 w 752"/>
              <a:gd name="T45" fmla="*/ 5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52" h="720">
                <a:moveTo>
                  <a:pt x="116" y="54"/>
                </a:moveTo>
                <a:lnTo>
                  <a:pt x="116" y="54"/>
                </a:lnTo>
                <a:lnTo>
                  <a:pt x="178" y="147"/>
                </a:lnTo>
                <a:lnTo>
                  <a:pt x="387" y="449"/>
                </a:lnTo>
                <a:lnTo>
                  <a:pt x="752" y="596"/>
                </a:lnTo>
                <a:lnTo>
                  <a:pt x="697" y="720"/>
                </a:lnTo>
                <a:lnTo>
                  <a:pt x="318" y="565"/>
                </a:lnTo>
                <a:lnTo>
                  <a:pt x="318" y="565"/>
                </a:lnTo>
                <a:lnTo>
                  <a:pt x="264" y="496"/>
                </a:lnTo>
                <a:lnTo>
                  <a:pt x="147" y="333"/>
                </a:lnTo>
                <a:lnTo>
                  <a:pt x="93" y="240"/>
                </a:lnTo>
                <a:lnTo>
                  <a:pt x="39" y="147"/>
                </a:lnTo>
                <a:lnTo>
                  <a:pt x="8" y="77"/>
                </a:lnTo>
                <a:lnTo>
                  <a:pt x="0" y="46"/>
                </a:lnTo>
                <a:lnTo>
                  <a:pt x="0" y="31"/>
                </a:lnTo>
                <a:lnTo>
                  <a:pt x="0" y="31"/>
                </a:lnTo>
                <a:lnTo>
                  <a:pt x="8" y="8"/>
                </a:lnTo>
                <a:lnTo>
                  <a:pt x="23" y="0"/>
                </a:lnTo>
                <a:lnTo>
                  <a:pt x="39" y="8"/>
                </a:lnTo>
                <a:lnTo>
                  <a:pt x="62" y="15"/>
                </a:lnTo>
                <a:lnTo>
                  <a:pt x="101" y="39"/>
                </a:lnTo>
                <a:lnTo>
                  <a:pt x="116" y="54"/>
                </a:lnTo>
                <a:lnTo>
                  <a:pt x="116" y="54"/>
                </a:lnTo>
                <a:close/>
              </a:path>
            </a:pathLst>
          </a:custGeom>
          <a:solidFill>
            <a:srgbClr val="8AD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4" name="Freeform 74"/>
          <p:cNvSpPr>
            <a:spLocks/>
          </p:cNvSpPr>
          <p:nvPr/>
        </p:nvSpPr>
        <p:spPr bwMode="auto">
          <a:xfrm>
            <a:off x="1039813" y="4686300"/>
            <a:ext cx="284162" cy="404813"/>
          </a:xfrm>
          <a:custGeom>
            <a:avLst/>
            <a:gdLst>
              <a:gd name="T0" fmla="*/ 124 w 179"/>
              <a:gd name="T1" fmla="*/ 0 h 255"/>
              <a:gd name="T2" fmla="*/ 179 w 179"/>
              <a:gd name="T3" fmla="*/ 178 h 255"/>
              <a:gd name="T4" fmla="*/ 179 w 179"/>
              <a:gd name="T5" fmla="*/ 178 h 255"/>
              <a:gd name="T6" fmla="*/ 179 w 179"/>
              <a:gd name="T7" fmla="*/ 217 h 255"/>
              <a:gd name="T8" fmla="*/ 163 w 179"/>
              <a:gd name="T9" fmla="*/ 240 h 255"/>
              <a:gd name="T10" fmla="*/ 155 w 179"/>
              <a:gd name="T11" fmla="*/ 248 h 255"/>
              <a:gd name="T12" fmla="*/ 140 w 179"/>
              <a:gd name="T13" fmla="*/ 255 h 255"/>
              <a:gd name="T14" fmla="*/ 140 w 179"/>
              <a:gd name="T15" fmla="*/ 255 h 255"/>
              <a:gd name="T16" fmla="*/ 117 w 179"/>
              <a:gd name="T17" fmla="*/ 248 h 255"/>
              <a:gd name="T18" fmla="*/ 101 w 179"/>
              <a:gd name="T19" fmla="*/ 232 h 255"/>
              <a:gd name="T20" fmla="*/ 86 w 179"/>
              <a:gd name="T21" fmla="*/ 209 h 255"/>
              <a:gd name="T22" fmla="*/ 0 w 179"/>
              <a:gd name="T23" fmla="*/ 15 h 255"/>
              <a:gd name="T24" fmla="*/ 124 w 179"/>
              <a:gd name="T25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255">
                <a:moveTo>
                  <a:pt x="124" y="0"/>
                </a:moveTo>
                <a:lnTo>
                  <a:pt x="179" y="178"/>
                </a:lnTo>
                <a:lnTo>
                  <a:pt x="179" y="178"/>
                </a:lnTo>
                <a:lnTo>
                  <a:pt x="179" y="217"/>
                </a:lnTo>
                <a:lnTo>
                  <a:pt x="163" y="240"/>
                </a:lnTo>
                <a:lnTo>
                  <a:pt x="155" y="248"/>
                </a:lnTo>
                <a:lnTo>
                  <a:pt x="140" y="255"/>
                </a:lnTo>
                <a:lnTo>
                  <a:pt x="140" y="255"/>
                </a:lnTo>
                <a:lnTo>
                  <a:pt x="117" y="248"/>
                </a:lnTo>
                <a:lnTo>
                  <a:pt x="101" y="232"/>
                </a:lnTo>
                <a:lnTo>
                  <a:pt x="86" y="209"/>
                </a:lnTo>
                <a:lnTo>
                  <a:pt x="0" y="15"/>
                </a:lnTo>
                <a:lnTo>
                  <a:pt x="124" y="0"/>
                </a:lnTo>
                <a:close/>
              </a:path>
            </a:pathLst>
          </a:custGeom>
          <a:solidFill>
            <a:srgbClr val="D4B9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5" name="Freeform 75"/>
          <p:cNvSpPr>
            <a:spLocks/>
          </p:cNvSpPr>
          <p:nvPr/>
        </p:nvSpPr>
        <p:spPr bwMode="auto">
          <a:xfrm>
            <a:off x="1373188" y="6184900"/>
            <a:ext cx="1746250" cy="222250"/>
          </a:xfrm>
          <a:custGeom>
            <a:avLst/>
            <a:gdLst>
              <a:gd name="T0" fmla="*/ 0 w 1100"/>
              <a:gd name="T1" fmla="*/ 62 h 140"/>
              <a:gd name="T2" fmla="*/ 0 w 1100"/>
              <a:gd name="T3" fmla="*/ 78 h 140"/>
              <a:gd name="T4" fmla="*/ 1045 w 1100"/>
              <a:gd name="T5" fmla="*/ 140 h 140"/>
              <a:gd name="T6" fmla="*/ 1100 w 1100"/>
              <a:gd name="T7" fmla="*/ 78 h 140"/>
              <a:gd name="T8" fmla="*/ 1100 w 1100"/>
              <a:gd name="T9" fmla="*/ 70 h 140"/>
              <a:gd name="T10" fmla="*/ 108 w 1100"/>
              <a:gd name="T11" fmla="*/ 0 h 140"/>
              <a:gd name="T12" fmla="*/ 0 w 1100"/>
              <a:gd name="T13" fmla="*/ 6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0" h="140">
                <a:moveTo>
                  <a:pt x="0" y="62"/>
                </a:moveTo>
                <a:lnTo>
                  <a:pt x="0" y="78"/>
                </a:lnTo>
                <a:lnTo>
                  <a:pt x="1045" y="140"/>
                </a:lnTo>
                <a:lnTo>
                  <a:pt x="1100" y="78"/>
                </a:lnTo>
                <a:lnTo>
                  <a:pt x="1100" y="70"/>
                </a:lnTo>
                <a:lnTo>
                  <a:pt x="108" y="0"/>
                </a:lnTo>
                <a:lnTo>
                  <a:pt x="0" y="62"/>
                </a:lnTo>
                <a:close/>
              </a:path>
            </a:pathLst>
          </a:custGeom>
          <a:solidFill>
            <a:srgbClr val="9488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6" name="Freeform 76"/>
          <p:cNvSpPr>
            <a:spLocks/>
          </p:cNvSpPr>
          <p:nvPr/>
        </p:nvSpPr>
        <p:spPr bwMode="auto">
          <a:xfrm>
            <a:off x="1373188" y="6184900"/>
            <a:ext cx="1746250" cy="209550"/>
          </a:xfrm>
          <a:custGeom>
            <a:avLst/>
            <a:gdLst>
              <a:gd name="T0" fmla="*/ 0 w 1100"/>
              <a:gd name="T1" fmla="*/ 62 h 132"/>
              <a:gd name="T2" fmla="*/ 1045 w 1100"/>
              <a:gd name="T3" fmla="*/ 132 h 132"/>
              <a:gd name="T4" fmla="*/ 1100 w 1100"/>
              <a:gd name="T5" fmla="*/ 70 h 132"/>
              <a:gd name="T6" fmla="*/ 108 w 1100"/>
              <a:gd name="T7" fmla="*/ 0 h 132"/>
              <a:gd name="T8" fmla="*/ 0 w 1100"/>
              <a:gd name="T9" fmla="*/ 6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0" h="132">
                <a:moveTo>
                  <a:pt x="0" y="62"/>
                </a:moveTo>
                <a:lnTo>
                  <a:pt x="1045" y="132"/>
                </a:lnTo>
                <a:lnTo>
                  <a:pt x="1100" y="70"/>
                </a:lnTo>
                <a:lnTo>
                  <a:pt x="108" y="0"/>
                </a:lnTo>
                <a:lnTo>
                  <a:pt x="0" y="62"/>
                </a:lnTo>
                <a:close/>
              </a:path>
            </a:pathLst>
          </a:custGeom>
          <a:solidFill>
            <a:srgbClr val="DDCA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7" name="Freeform 77"/>
          <p:cNvSpPr>
            <a:spLocks/>
          </p:cNvSpPr>
          <p:nvPr/>
        </p:nvSpPr>
        <p:spPr bwMode="auto">
          <a:xfrm>
            <a:off x="3021013" y="6283325"/>
            <a:ext cx="60325" cy="38100"/>
          </a:xfrm>
          <a:custGeom>
            <a:avLst/>
            <a:gdLst>
              <a:gd name="T0" fmla="*/ 38 w 38"/>
              <a:gd name="T1" fmla="*/ 0 h 24"/>
              <a:gd name="T2" fmla="*/ 7 w 38"/>
              <a:gd name="T3" fmla="*/ 24 h 24"/>
              <a:gd name="T4" fmla="*/ 0 w 38"/>
              <a:gd name="T5" fmla="*/ 24 h 24"/>
              <a:gd name="T6" fmla="*/ 31 w 38"/>
              <a:gd name="T7" fmla="*/ 0 h 24"/>
              <a:gd name="T8" fmla="*/ 38 w 38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4">
                <a:moveTo>
                  <a:pt x="38" y="0"/>
                </a:moveTo>
                <a:lnTo>
                  <a:pt x="7" y="24"/>
                </a:lnTo>
                <a:lnTo>
                  <a:pt x="0" y="24"/>
                </a:lnTo>
                <a:lnTo>
                  <a:pt x="31" y="0"/>
                </a:ln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8" name="Freeform 78"/>
          <p:cNvSpPr>
            <a:spLocks/>
          </p:cNvSpPr>
          <p:nvPr/>
        </p:nvSpPr>
        <p:spPr bwMode="auto">
          <a:xfrm>
            <a:off x="2884488" y="6283325"/>
            <a:ext cx="61912" cy="25400"/>
          </a:xfrm>
          <a:custGeom>
            <a:avLst/>
            <a:gdLst>
              <a:gd name="T0" fmla="*/ 39 w 39"/>
              <a:gd name="T1" fmla="*/ 0 h 16"/>
              <a:gd name="T2" fmla="*/ 16 w 39"/>
              <a:gd name="T3" fmla="*/ 16 h 16"/>
              <a:gd name="T4" fmla="*/ 0 w 39"/>
              <a:gd name="T5" fmla="*/ 16 h 16"/>
              <a:gd name="T6" fmla="*/ 31 w 39"/>
              <a:gd name="T7" fmla="*/ 0 h 16"/>
              <a:gd name="T8" fmla="*/ 39 w 39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6">
                <a:moveTo>
                  <a:pt x="39" y="0"/>
                </a:moveTo>
                <a:lnTo>
                  <a:pt x="16" y="16"/>
                </a:lnTo>
                <a:lnTo>
                  <a:pt x="0" y="16"/>
                </a:lnTo>
                <a:lnTo>
                  <a:pt x="31" y="0"/>
                </a:lnTo>
                <a:lnTo>
                  <a:pt x="3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39" name="Freeform 79"/>
          <p:cNvSpPr>
            <a:spLocks/>
          </p:cNvSpPr>
          <p:nvPr/>
        </p:nvSpPr>
        <p:spPr bwMode="auto">
          <a:xfrm>
            <a:off x="2762250" y="6272213"/>
            <a:ext cx="61913" cy="23812"/>
          </a:xfrm>
          <a:custGeom>
            <a:avLst/>
            <a:gdLst>
              <a:gd name="T0" fmla="*/ 39 w 39"/>
              <a:gd name="T1" fmla="*/ 0 h 15"/>
              <a:gd name="T2" fmla="*/ 8 w 39"/>
              <a:gd name="T3" fmla="*/ 15 h 15"/>
              <a:gd name="T4" fmla="*/ 0 w 39"/>
              <a:gd name="T5" fmla="*/ 15 h 15"/>
              <a:gd name="T6" fmla="*/ 23 w 39"/>
              <a:gd name="T7" fmla="*/ 0 h 15"/>
              <a:gd name="T8" fmla="*/ 39 w 39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5">
                <a:moveTo>
                  <a:pt x="39" y="0"/>
                </a:moveTo>
                <a:lnTo>
                  <a:pt x="8" y="15"/>
                </a:lnTo>
                <a:lnTo>
                  <a:pt x="0" y="15"/>
                </a:lnTo>
                <a:lnTo>
                  <a:pt x="23" y="0"/>
                </a:lnTo>
                <a:lnTo>
                  <a:pt x="3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0" name="Freeform 80"/>
          <p:cNvSpPr>
            <a:spLocks/>
          </p:cNvSpPr>
          <p:nvPr/>
        </p:nvSpPr>
        <p:spPr bwMode="auto">
          <a:xfrm>
            <a:off x="2601913" y="6259513"/>
            <a:ext cx="61912" cy="36512"/>
          </a:xfrm>
          <a:custGeom>
            <a:avLst/>
            <a:gdLst>
              <a:gd name="T0" fmla="*/ 39 w 39"/>
              <a:gd name="T1" fmla="*/ 0 h 23"/>
              <a:gd name="T2" fmla="*/ 8 w 39"/>
              <a:gd name="T3" fmla="*/ 23 h 23"/>
              <a:gd name="T4" fmla="*/ 0 w 39"/>
              <a:gd name="T5" fmla="*/ 15 h 23"/>
              <a:gd name="T6" fmla="*/ 31 w 39"/>
              <a:gd name="T7" fmla="*/ 0 h 23"/>
              <a:gd name="T8" fmla="*/ 39 w 39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23">
                <a:moveTo>
                  <a:pt x="39" y="0"/>
                </a:moveTo>
                <a:lnTo>
                  <a:pt x="8" y="23"/>
                </a:lnTo>
                <a:lnTo>
                  <a:pt x="0" y="15"/>
                </a:lnTo>
                <a:lnTo>
                  <a:pt x="31" y="0"/>
                </a:lnTo>
                <a:lnTo>
                  <a:pt x="3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1" name="Freeform 81"/>
          <p:cNvSpPr>
            <a:spLocks/>
          </p:cNvSpPr>
          <p:nvPr/>
        </p:nvSpPr>
        <p:spPr bwMode="auto">
          <a:xfrm>
            <a:off x="2443163" y="6246813"/>
            <a:ext cx="60325" cy="36512"/>
          </a:xfrm>
          <a:custGeom>
            <a:avLst/>
            <a:gdLst>
              <a:gd name="T0" fmla="*/ 38 w 38"/>
              <a:gd name="T1" fmla="*/ 0 h 23"/>
              <a:gd name="T2" fmla="*/ 15 w 38"/>
              <a:gd name="T3" fmla="*/ 23 h 23"/>
              <a:gd name="T4" fmla="*/ 0 w 38"/>
              <a:gd name="T5" fmla="*/ 23 h 23"/>
              <a:gd name="T6" fmla="*/ 31 w 38"/>
              <a:gd name="T7" fmla="*/ 0 h 23"/>
              <a:gd name="T8" fmla="*/ 38 w 38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3">
                <a:moveTo>
                  <a:pt x="38" y="0"/>
                </a:moveTo>
                <a:lnTo>
                  <a:pt x="15" y="23"/>
                </a:lnTo>
                <a:lnTo>
                  <a:pt x="0" y="23"/>
                </a:lnTo>
                <a:lnTo>
                  <a:pt x="31" y="0"/>
                </a:ln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2" name="Freeform 82"/>
          <p:cNvSpPr>
            <a:spLocks/>
          </p:cNvSpPr>
          <p:nvPr/>
        </p:nvSpPr>
        <p:spPr bwMode="auto">
          <a:xfrm>
            <a:off x="2270125" y="6234113"/>
            <a:ext cx="74613" cy="38100"/>
          </a:xfrm>
          <a:custGeom>
            <a:avLst/>
            <a:gdLst>
              <a:gd name="T0" fmla="*/ 47 w 47"/>
              <a:gd name="T1" fmla="*/ 0 h 24"/>
              <a:gd name="T2" fmla="*/ 16 w 47"/>
              <a:gd name="T3" fmla="*/ 24 h 24"/>
              <a:gd name="T4" fmla="*/ 0 w 47"/>
              <a:gd name="T5" fmla="*/ 24 h 24"/>
              <a:gd name="T6" fmla="*/ 31 w 47"/>
              <a:gd name="T7" fmla="*/ 0 h 24"/>
              <a:gd name="T8" fmla="*/ 47 w 47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24">
                <a:moveTo>
                  <a:pt x="47" y="0"/>
                </a:moveTo>
                <a:lnTo>
                  <a:pt x="16" y="24"/>
                </a:lnTo>
                <a:lnTo>
                  <a:pt x="0" y="24"/>
                </a:lnTo>
                <a:lnTo>
                  <a:pt x="31" y="0"/>
                </a:lnTo>
                <a:lnTo>
                  <a:pt x="4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3" name="Freeform 83"/>
          <p:cNvSpPr>
            <a:spLocks/>
          </p:cNvSpPr>
          <p:nvPr/>
        </p:nvSpPr>
        <p:spPr bwMode="auto">
          <a:xfrm>
            <a:off x="2122488" y="6223000"/>
            <a:ext cx="74612" cy="36513"/>
          </a:xfrm>
          <a:custGeom>
            <a:avLst/>
            <a:gdLst>
              <a:gd name="T0" fmla="*/ 47 w 47"/>
              <a:gd name="T1" fmla="*/ 0 h 23"/>
              <a:gd name="T2" fmla="*/ 16 w 47"/>
              <a:gd name="T3" fmla="*/ 23 h 23"/>
              <a:gd name="T4" fmla="*/ 0 w 47"/>
              <a:gd name="T5" fmla="*/ 23 h 23"/>
              <a:gd name="T6" fmla="*/ 31 w 47"/>
              <a:gd name="T7" fmla="*/ 0 h 23"/>
              <a:gd name="T8" fmla="*/ 47 w 47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23">
                <a:moveTo>
                  <a:pt x="47" y="0"/>
                </a:moveTo>
                <a:lnTo>
                  <a:pt x="16" y="23"/>
                </a:lnTo>
                <a:lnTo>
                  <a:pt x="0" y="23"/>
                </a:lnTo>
                <a:lnTo>
                  <a:pt x="31" y="0"/>
                </a:lnTo>
                <a:lnTo>
                  <a:pt x="4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4" name="Freeform 84"/>
          <p:cNvSpPr>
            <a:spLocks/>
          </p:cNvSpPr>
          <p:nvPr/>
        </p:nvSpPr>
        <p:spPr bwMode="auto">
          <a:xfrm>
            <a:off x="1962150" y="6210300"/>
            <a:ext cx="74613" cy="36513"/>
          </a:xfrm>
          <a:custGeom>
            <a:avLst/>
            <a:gdLst>
              <a:gd name="T0" fmla="*/ 47 w 47"/>
              <a:gd name="T1" fmla="*/ 0 h 23"/>
              <a:gd name="T2" fmla="*/ 16 w 47"/>
              <a:gd name="T3" fmla="*/ 23 h 23"/>
              <a:gd name="T4" fmla="*/ 0 w 47"/>
              <a:gd name="T5" fmla="*/ 23 h 23"/>
              <a:gd name="T6" fmla="*/ 31 w 47"/>
              <a:gd name="T7" fmla="*/ 0 h 23"/>
              <a:gd name="T8" fmla="*/ 47 w 47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23">
                <a:moveTo>
                  <a:pt x="47" y="0"/>
                </a:moveTo>
                <a:lnTo>
                  <a:pt x="16" y="23"/>
                </a:lnTo>
                <a:lnTo>
                  <a:pt x="0" y="23"/>
                </a:lnTo>
                <a:lnTo>
                  <a:pt x="31" y="0"/>
                </a:lnTo>
                <a:lnTo>
                  <a:pt x="4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5" name="Freeform 85"/>
          <p:cNvSpPr>
            <a:spLocks/>
          </p:cNvSpPr>
          <p:nvPr/>
        </p:nvSpPr>
        <p:spPr bwMode="auto">
          <a:xfrm>
            <a:off x="1790700" y="6197600"/>
            <a:ext cx="73025" cy="36513"/>
          </a:xfrm>
          <a:custGeom>
            <a:avLst/>
            <a:gdLst>
              <a:gd name="T0" fmla="*/ 46 w 46"/>
              <a:gd name="T1" fmla="*/ 0 h 23"/>
              <a:gd name="T2" fmla="*/ 16 w 46"/>
              <a:gd name="T3" fmla="*/ 23 h 23"/>
              <a:gd name="T4" fmla="*/ 0 w 46"/>
              <a:gd name="T5" fmla="*/ 23 h 23"/>
              <a:gd name="T6" fmla="*/ 31 w 46"/>
              <a:gd name="T7" fmla="*/ 0 h 23"/>
              <a:gd name="T8" fmla="*/ 46 w 46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23">
                <a:moveTo>
                  <a:pt x="46" y="0"/>
                </a:moveTo>
                <a:lnTo>
                  <a:pt x="16" y="23"/>
                </a:lnTo>
                <a:lnTo>
                  <a:pt x="0" y="23"/>
                </a:lnTo>
                <a:lnTo>
                  <a:pt x="31" y="0"/>
                </a:lnTo>
                <a:lnTo>
                  <a:pt x="4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6" name="Freeform 86"/>
          <p:cNvSpPr>
            <a:spLocks/>
          </p:cNvSpPr>
          <p:nvPr/>
        </p:nvSpPr>
        <p:spPr bwMode="auto">
          <a:xfrm>
            <a:off x="1643063" y="6197600"/>
            <a:ext cx="61912" cy="25400"/>
          </a:xfrm>
          <a:custGeom>
            <a:avLst/>
            <a:gdLst>
              <a:gd name="T0" fmla="*/ 39 w 39"/>
              <a:gd name="T1" fmla="*/ 0 h 16"/>
              <a:gd name="T2" fmla="*/ 8 w 39"/>
              <a:gd name="T3" fmla="*/ 16 h 16"/>
              <a:gd name="T4" fmla="*/ 0 w 39"/>
              <a:gd name="T5" fmla="*/ 16 h 16"/>
              <a:gd name="T6" fmla="*/ 31 w 39"/>
              <a:gd name="T7" fmla="*/ 0 h 16"/>
              <a:gd name="T8" fmla="*/ 39 w 39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6">
                <a:moveTo>
                  <a:pt x="39" y="0"/>
                </a:moveTo>
                <a:lnTo>
                  <a:pt x="8" y="16"/>
                </a:lnTo>
                <a:lnTo>
                  <a:pt x="0" y="16"/>
                </a:lnTo>
                <a:lnTo>
                  <a:pt x="31" y="0"/>
                </a:lnTo>
                <a:lnTo>
                  <a:pt x="3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7" name="Freeform 87"/>
          <p:cNvSpPr>
            <a:spLocks/>
          </p:cNvSpPr>
          <p:nvPr/>
        </p:nvSpPr>
        <p:spPr bwMode="auto">
          <a:xfrm>
            <a:off x="4532313" y="5842000"/>
            <a:ext cx="406400" cy="220663"/>
          </a:xfrm>
          <a:custGeom>
            <a:avLst/>
            <a:gdLst>
              <a:gd name="T0" fmla="*/ 70 w 256"/>
              <a:gd name="T1" fmla="*/ 8 h 139"/>
              <a:gd name="T2" fmla="*/ 124 w 256"/>
              <a:gd name="T3" fmla="*/ 46 h 139"/>
              <a:gd name="T4" fmla="*/ 124 w 256"/>
              <a:gd name="T5" fmla="*/ 46 h 139"/>
              <a:gd name="T6" fmla="*/ 202 w 256"/>
              <a:gd name="T7" fmla="*/ 62 h 139"/>
              <a:gd name="T8" fmla="*/ 248 w 256"/>
              <a:gd name="T9" fmla="*/ 85 h 139"/>
              <a:gd name="T10" fmla="*/ 256 w 256"/>
              <a:gd name="T11" fmla="*/ 93 h 139"/>
              <a:gd name="T12" fmla="*/ 256 w 256"/>
              <a:gd name="T13" fmla="*/ 108 h 139"/>
              <a:gd name="T14" fmla="*/ 256 w 256"/>
              <a:gd name="T15" fmla="*/ 108 h 139"/>
              <a:gd name="T16" fmla="*/ 233 w 256"/>
              <a:gd name="T17" fmla="*/ 124 h 139"/>
              <a:gd name="T18" fmla="*/ 202 w 256"/>
              <a:gd name="T19" fmla="*/ 132 h 139"/>
              <a:gd name="T20" fmla="*/ 155 w 256"/>
              <a:gd name="T21" fmla="*/ 139 h 139"/>
              <a:gd name="T22" fmla="*/ 155 w 256"/>
              <a:gd name="T23" fmla="*/ 139 h 139"/>
              <a:gd name="T24" fmla="*/ 109 w 256"/>
              <a:gd name="T25" fmla="*/ 124 h 139"/>
              <a:gd name="T26" fmla="*/ 70 w 256"/>
              <a:gd name="T27" fmla="*/ 116 h 139"/>
              <a:gd name="T28" fmla="*/ 39 w 256"/>
              <a:gd name="T29" fmla="*/ 93 h 139"/>
              <a:gd name="T30" fmla="*/ 39 w 256"/>
              <a:gd name="T31" fmla="*/ 93 h 139"/>
              <a:gd name="T32" fmla="*/ 8 w 256"/>
              <a:gd name="T33" fmla="*/ 70 h 139"/>
              <a:gd name="T34" fmla="*/ 0 w 256"/>
              <a:gd name="T35" fmla="*/ 46 h 139"/>
              <a:gd name="T36" fmla="*/ 0 w 256"/>
              <a:gd name="T37" fmla="*/ 31 h 139"/>
              <a:gd name="T38" fmla="*/ 8 w 256"/>
              <a:gd name="T39" fmla="*/ 15 h 139"/>
              <a:gd name="T40" fmla="*/ 24 w 256"/>
              <a:gd name="T41" fmla="*/ 8 h 139"/>
              <a:gd name="T42" fmla="*/ 39 w 256"/>
              <a:gd name="T43" fmla="*/ 0 h 139"/>
              <a:gd name="T44" fmla="*/ 55 w 256"/>
              <a:gd name="T45" fmla="*/ 8 h 139"/>
              <a:gd name="T46" fmla="*/ 70 w 256"/>
              <a:gd name="T47" fmla="*/ 8 h 139"/>
              <a:gd name="T48" fmla="*/ 70 w 256"/>
              <a:gd name="T49" fmla="*/ 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6" h="139">
                <a:moveTo>
                  <a:pt x="70" y="8"/>
                </a:moveTo>
                <a:lnTo>
                  <a:pt x="124" y="46"/>
                </a:lnTo>
                <a:lnTo>
                  <a:pt x="124" y="46"/>
                </a:lnTo>
                <a:lnTo>
                  <a:pt x="202" y="62"/>
                </a:lnTo>
                <a:lnTo>
                  <a:pt x="248" y="85"/>
                </a:lnTo>
                <a:lnTo>
                  <a:pt x="256" y="93"/>
                </a:lnTo>
                <a:lnTo>
                  <a:pt x="256" y="108"/>
                </a:lnTo>
                <a:lnTo>
                  <a:pt x="256" y="108"/>
                </a:lnTo>
                <a:lnTo>
                  <a:pt x="233" y="124"/>
                </a:lnTo>
                <a:lnTo>
                  <a:pt x="202" y="132"/>
                </a:lnTo>
                <a:lnTo>
                  <a:pt x="155" y="139"/>
                </a:lnTo>
                <a:lnTo>
                  <a:pt x="155" y="139"/>
                </a:lnTo>
                <a:lnTo>
                  <a:pt x="109" y="124"/>
                </a:lnTo>
                <a:lnTo>
                  <a:pt x="70" y="116"/>
                </a:lnTo>
                <a:lnTo>
                  <a:pt x="39" y="93"/>
                </a:lnTo>
                <a:lnTo>
                  <a:pt x="39" y="93"/>
                </a:lnTo>
                <a:lnTo>
                  <a:pt x="8" y="70"/>
                </a:lnTo>
                <a:lnTo>
                  <a:pt x="0" y="46"/>
                </a:lnTo>
                <a:lnTo>
                  <a:pt x="0" y="31"/>
                </a:lnTo>
                <a:lnTo>
                  <a:pt x="8" y="15"/>
                </a:lnTo>
                <a:lnTo>
                  <a:pt x="24" y="8"/>
                </a:lnTo>
                <a:lnTo>
                  <a:pt x="39" y="0"/>
                </a:lnTo>
                <a:lnTo>
                  <a:pt x="55" y="8"/>
                </a:lnTo>
                <a:lnTo>
                  <a:pt x="70" y="8"/>
                </a:lnTo>
                <a:lnTo>
                  <a:pt x="70" y="8"/>
                </a:lnTo>
                <a:close/>
              </a:path>
            </a:pathLst>
          </a:custGeom>
          <a:solidFill>
            <a:srgbClr val="AE8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8" name="Freeform 88"/>
          <p:cNvSpPr>
            <a:spLocks/>
          </p:cNvSpPr>
          <p:nvPr/>
        </p:nvSpPr>
        <p:spPr bwMode="auto">
          <a:xfrm>
            <a:off x="4557713" y="5964238"/>
            <a:ext cx="147637" cy="98425"/>
          </a:xfrm>
          <a:custGeom>
            <a:avLst/>
            <a:gdLst>
              <a:gd name="T0" fmla="*/ 0 w 93"/>
              <a:gd name="T1" fmla="*/ 0 h 62"/>
              <a:gd name="T2" fmla="*/ 0 w 93"/>
              <a:gd name="T3" fmla="*/ 0 h 62"/>
              <a:gd name="T4" fmla="*/ 15 w 93"/>
              <a:gd name="T5" fmla="*/ 24 h 62"/>
              <a:gd name="T6" fmla="*/ 46 w 93"/>
              <a:gd name="T7" fmla="*/ 47 h 62"/>
              <a:gd name="T8" fmla="*/ 46 w 93"/>
              <a:gd name="T9" fmla="*/ 47 h 62"/>
              <a:gd name="T10" fmla="*/ 93 w 93"/>
              <a:gd name="T11" fmla="*/ 62 h 62"/>
              <a:gd name="T12" fmla="*/ 93 w 93"/>
              <a:gd name="T13" fmla="*/ 62 h 62"/>
              <a:gd name="T14" fmla="*/ 93 w 93"/>
              <a:gd name="T15" fmla="*/ 55 h 62"/>
              <a:gd name="T16" fmla="*/ 93 w 93"/>
              <a:gd name="T17" fmla="*/ 47 h 62"/>
              <a:gd name="T18" fmla="*/ 77 w 93"/>
              <a:gd name="T19" fmla="*/ 31 h 62"/>
              <a:gd name="T20" fmla="*/ 77 w 93"/>
              <a:gd name="T21" fmla="*/ 31 h 62"/>
              <a:gd name="T22" fmla="*/ 31 w 93"/>
              <a:gd name="T23" fmla="*/ 8 h 62"/>
              <a:gd name="T24" fmla="*/ 0 w 93"/>
              <a:gd name="T25" fmla="*/ 0 h 62"/>
              <a:gd name="T26" fmla="*/ 0 w 93"/>
              <a:gd name="T2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" h="62">
                <a:moveTo>
                  <a:pt x="0" y="0"/>
                </a:moveTo>
                <a:lnTo>
                  <a:pt x="0" y="0"/>
                </a:lnTo>
                <a:lnTo>
                  <a:pt x="15" y="24"/>
                </a:lnTo>
                <a:lnTo>
                  <a:pt x="46" y="47"/>
                </a:lnTo>
                <a:lnTo>
                  <a:pt x="46" y="47"/>
                </a:lnTo>
                <a:lnTo>
                  <a:pt x="93" y="62"/>
                </a:lnTo>
                <a:lnTo>
                  <a:pt x="93" y="62"/>
                </a:lnTo>
                <a:lnTo>
                  <a:pt x="93" y="55"/>
                </a:lnTo>
                <a:lnTo>
                  <a:pt x="93" y="47"/>
                </a:lnTo>
                <a:lnTo>
                  <a:pt x="77" y="31"/>
                </a:lnTo>
                <a:lnTo>
                  <a:pt x="77" y="31"/>
                </a:lnTo>
                <a:lnTo>
                  <a:pt x="31" y="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E8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49" name="Freeform 89"/>
          <p:cNvSpPr>
            <a:spLocks/>
          </p:cNvSpPr>
          <p:nvPr/>
        </p:nvSpPr>
        <p:spPr bwMode="auto">
          <a:xfrm>
            <a:off x="3487738" y="4894263"/>
            <a:ext cx="1192212" cy="1144587"/>
          </a:xfrm>
          <a:custGeom>
            <a:avLst/>
            <a:gdLst>
              <a:gd name="T0" fmla="*/ 116 w 751"/>
              <a:gd name="T1" fmla="*/ 55 h 721"/>
              <a:gd name="T2" fmla="*/ 116 w 751"/>
              <a:gd name="T3" fmla="*/ 55 h 721"/>
              <a:gd name="T4" fmla="*/ 178 w 751"/>
              <a:gd name="T5" fmla="*/ 148 h 721"/>
              <a:gd name="T6" fmla="*/ 387 w 751"/>
              <a:gd name="T7" fmla="*/ 450 h 721"/>
              <a:gd name="T8" fmla="*/ 751 w 751"/>
              <a:gd name="T9" fmla="*/ 597 h 721"/>
              <a:gd name="T10" fmla="*/ 697 w 751"/>
              <a:gd name="T11" fmla="*/ 721 h 721"/>
              <a:gd name="T12" fmla="*/ 318 w 751"/>
              <a:gd name="T13" fmla="*/ 566 h 721"/>
              <a:gd name="T14" fmla="*/ 318 w 751"/>
              <a:gd name="T15" fmla="*/ 566 h 721"/>
              <a:gd name="T16" fmla="*/ 263 w 751"/>
              <a:gd name="T17" fmla="*/ 496 h 721"/>
              <a:gd name="T18" fmla="*/ 147 w 751"/>
              <a:gd name="T19" fmla="*/ 333 h 721"/>
              <a:gd name="T20" fmla="*/ 93 w 751"/>
              <a:gd name="T21" fmla="*/ 241 h 721"/>
              <a:gd name="T22" fmla="*/ 39 w 751"/>
              <a:gd name="T23" fmla="*/ 148 h 721"/>
              <a:gd name="T24" fmla="*/ 8 w 751"/>
              <a:gd name="T25" fmla="*/ 78 h 721"/>
              <a:gd name="T26" fmla="*/ 0 w 751"/>
              <a:gd name="T27" fmla="*/ 47 h 721"/>
              <a:gd name="T28" fmla="*/ 0 w 751"/>
              <a:gd name="T29" fmla="*/ 31 h 721"/>
              <a:gd name="T30" fmla="*/ 0 w 751"/>
              <a:gd name="T31" fmla="*/ 31 h 721"/>
              <a:gd name="T32" fmla="*/ 8 w 751"/>
              <a:gd name="T33" fmla="*/ 8 h 721"/>
              <a:gd name="T34" fmla="*/ 23 w 751"/>
              <a:gd name="T35" fmla="*/ 0 h 721"/>
              <a:gd name="T36" fmla="*/ 39 w 751"/>
              <a:gd name="T37" fmla="*/ 8 h 721"/>
              <a:gd name="T38" fmla="*/ 62 w 751"/>
              <a:gd name="T39" fmla="*/ 16 h 721"/>
              <a:gd name="T40" fmla="*/ 101 w 751"/>
              <a:gd name="T41" fmla="*/ 39 h 721"/>
              <a:gd name="T42" fmla="*/ 116 w 751"/>
              <a:gd name="T43" fmla="*/ 55 h 721"/>
              <a:gd name="T44" fmla="*/ 116 w 751"/>
              <a:gd name="T45" fmla="*/ 55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51" h="721">
                <a:moveTo>
                  <a:pt x="116" y="55"/>
                </a:moveTo>
                <a:lnTo>
                  <a:pt x="116" y="55"/>
                </a:lnTo>
                <a:lnTo>
                  <a:pt x="178" y="148"/>
                </a:lnTo>
                <a:lnTo>
                  <a:pt x="387" y="450"/>
                </a:lnTo>
                <a:lnTo>
                  <a:pt x="751" y="597"/>
                </a:lnTo>
                <a:lnTo>
                  <a:pt x="697" y="721"/>
                </a:lnTo>
                <a:lnTo>
                  <a:pt x="318" y="566"/>
                </a:lnTo>
                <a:lnTo>
                  <a:pt x="318" y="566"/>
                </a:lnTo>
                <a:lnTo>
                  <a:pt x="263" y="496"/>
                </a:lnTo>
                <a:lnTo>
                  <a:pt x="147" y="333"/>
                </a:lnTo>
                <a:lnTo>
                  <a:pt x="93" y="241"/>
                </a:lnTo>
                <a:lnTo>
                  <a:pt x="39" y="148"/>
                </a:lnTo>
                <a:lnTo>
                  <a:pt x="8" y="78"/>
                </a:lnTo>
                <a:lnTo>
                  <a:pt x="0" y="47"/>
                </a:lnTo>
                <a:lnTo>
                  <a:pt x="0" y="31"/>
                </a:lnTo>
                <a:lnTo>
                  <a:pt x="0" y="31"/>
                </a:lnTo>
                <a:lnTo>
                  <a:pt x="8" y="8"/>
                </a:lnTo>
                <a:lnTo>
                  <a:pt x="23" y="0"/>
                </a:lnTo>
                <a:lnTo>
                  <a:pt x="39" y="8"/>
                </a:lnTo>
                <a:lnTo>
                  <a:pt x="62" y="16"/>
                </a:lnTo>
                <a:lnTo>
                  <a:pt x="101" y="39"/>
                </a:lnTo>
                <a:lnTo>
                  <a:pt x="116" y="55"/>
                </a:lnTo>
                <a:lnTo>
                  <a:pt x="116" y="55"/>
                </a:lnTo>
                <a:close/>
              </a:path>
            </a:pathLst>
          </a:custGeom>
          <a:solidFill>
            <a:srgbClr val="F79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50" name="Freeform 90"/>
          <p:cNvSpPr>
            <a:spLocks/>
          </p:cNvSpPr>
          <p:nvPr/>
        </p:nvSpPr>
        <p:spPr bwMode="auto">
          <a:xfrm>
            <a:off x="1200150" y="4365625"/>
            <a:ext cx="196850" cy="184150"/>
          </a:xfrm>
          <a:custGeom>
            <a:avLst/>
            <a:gdLst>
              <a:gd name="T0" fmla="*/ 124 w 124"/>
              <a:gd name="T1" fmla="*/ 62 h 116"/>
              <a:gd name="T2" fmla="*/ 124 w 124"/>
              <a:gd name="T3" fmla="*/ 62 h 116"/>
              <a:gd name="T4" fmla="*/ 116 w 124"/>
              <a:gd name="T5" fmla="*/ 78 h 116"/>
              <a:gd name="T6" fmla="*/ 101 w 124"/>
              <a:gd name="T7" fmla="*/ 101 h 116"/>
              <a:gd name="T8" fmla="*/ 85 w 124"/>
              <a:gd name="T9" fmla="*/ 109 h 116"/>
              <a:gd name="T10" fmla="*/ 62 w 124"/>
              <a:gd name="T11" fmla="*/ 116 h 116"/>
              <a:gd name="T12" fmla="*/ 62 w 124"/>
              <a:gd name="T13" fmla="*/ 116 h 116"/>
              <a:gd name="T14" fmla="*/ 39 w 124"/>
              <a:gd name="T15" fmla="*/ 109 h 116"/>
              <a:gd name="T16" fmla="*/ 23 w 124"/>
              <a:gd name="T17" fmla="*/ 101 h 116"/>
              <a:gd name="T18" fmla="*/ 8 w 124"/>
              <a:gd name="T19" fmla="*/ 78 h 116"/>
              <a:gd name="T20" fmla="*/ 0 w 124"/>
              <a:gd name="T21" fmla="*/ 62 h 116"/>
              <a:gd name="T22" fmla="*/ 0 w 124"/>
              <a:gd name="T23" fmla="*/ 62 h 116"/>
              <a:gd name="T24" fmla="*/ 8 w 124"/>
              <a:gd name="T25" fmla="*/ 39 h 116"/>
              <a:gd name="T26" fmla="*/ 23 w 124"/>
              <a:gd name="T27" fmla="*/ 16 h 116"/>
              <a:gd name="T28" fmla="*/ 39 w 124"/>
              <a:gd name="T29" fmla="*/ 8 h 116"/>
              <a:gd name="T30" fmla="*/ 62 w 124"/>
              <a:gd name="T31" fmla="*/ 0 h 116"/>
              <a:gd name="T32" fmla="*/ 62 w 124"/>
              <a:gd name="T33" fmla="*/ 0 h 116"/>
              <a:gd name="T34" fmla="*/ 85 w 124"/>
              <a:gd name="T35" fmla="*/ 8 h 116"/>
              <a:gd name="T36" fmla="*/ 101 w 124"/>
              <a:gd name="T37" fmla="*/ 16 h 116"/>
              <a:gd name="T38" fmla="*/ 116 w 124"/>
              <a:gd name="T39" fmla="*/ 39 h 116"/>
              <a:gd name="T40" fmla="*/ 124 w 124"/>
              <a:gd name="T41" fmla="*/ 62 h 116"/>
              <a:gd name="T42" fmla="*/ 124 w 124"/>
              <a:gd name="T43" fmla="*/ 6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4" h="116">
                <a:moveTo>
                  <a:pt x="124" y="62"/>
                </a:moveTo>
                <a:lnTo>
                  <a:pt x="124" y="62"/>
                </a:lnTo>
                <a:lnTo>
                  <a:pt x="116" y="78"/>
                </a:lnTo>
                <a:lnTo>
                  <a:pt x="101" y="101"/>
                </a:lnTo>
                <a:lnTo>
                  <a:pt x="85" y="109"/>
                </a:lnTo>
                <a:lnTo>
                  <a:pt x="62" y="116"/>
                </a:lnTo>
                <a:lnTo>
                  <a:pt x="62" y="116"/>
                </a:lnTo>
                <a:lnTo>
                  <a:pt x="39" y="109"/>
                </a:lnTo>
                <a:lnTo>
                  <a:pt x="23" y="101"/>
                </a:lnTo>
                <a:lnTo>
                  <a:pt x="8" y="78"/>
                </a:lnTo>
                <a:lnTo>
                  <a:pt x="0" y="62"/>
                </a:lnTo>
                <a:lnTo>
                  <a:pt x="0" y="62"/>
                </a:lnTo>
                <a:lnTo>
                  <a:pt x="8" y="39"/>
                </a:lnTo>
                <a:lnTo>
                  <a:pt x="23" y="16"/>
                </a:lnTo>
                <a:lnTo>
                  <a:pt x="39" y="8"/>
                </a:lnTo>
                <a:lnTo>
                  <a:pt x="62" y="0"/>
                </a:lnTo>
                <a:lnTo>
                  <a:pt x="62" y="0"/>
                </a:lnTo>
                <a:lnTo>
                  <a:pt x="85" y="8"/>
                </a:lnTo>
                <a:lnTo>
                  <a:pt x="101" y="16"/>
                </a:lnTo>
                <a:lnTo>
                  <a:pt x="116" y="39"/>
                </a:lnTo>
                <a:lnTo>
                  <a:pt x="124" y="62"/>
                </a:lnTo>
                <a:lnTo>
                  <a:pt x="124" y="62"/>
                </a:lnTo>
                <a:close/>
              </a:path>
            </a:pathLst>
          </a:custGeom>
          <a:solidFill>
            <a:srgbClr val="D1A2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51" name="Freeform 91"/>
          <p:cNvSpPr>
            <a:spLocks/>
          </p:cNvSpPr>
          <p:nvPr/>
        </p:nvSpPr>
        <p:spPr bwMode="auto">
          <a:xfrm>
            <a:off x="954088" y="4070350"/>
            <a:ext cx="134937" cy="406400"/>
          </a:xfrm>
          <a:custGeom>
            <a:avLst/>
            <a:gdLst>
              <a:gd name="T0" fmla="*/ 31 w 85"/>
              <a:gd name="T1" fmla="*/ 0 h 256"/>
              <a:gd name="T2" fmla="*/ 0 w 85"/>
              <a:gd name="T3" fmla="*/ 140 h 256"/>
              <a:gd name="T4" fmla="*/ 0 w 85"/>
              <a:gd name="T5" fmla="*/ 140 h 256"/>
              <a:gd name="T6" fmla="*/ 8 w 85"/>
              <a:gd name="T7" fmla="*/ 148 h 256"/>
              <a:gd name="T8" fmla="*/ 39 w 85"/>
              <a:gd name="T9" fmla="*/ 155 h 256"/>
              <a:gd name="T10" fmla="*/ 47 w 85"/>
              <a:gd name="T11" fmla="*/ 171 h 256"/>
              <a:gd name="T12" fmla="*/ 62 w 85"/>
              <a:gd name="T13" fmla="*/ 194 h 256"/>
              <a:gd name="T14" fmla="*/ 70 w 85"/>
              <a:gd name="T15" fmla="*/ 217 h 256"/>
              <a:gd name="T16" fmla="*/ 78 w 85"/>
              <a:gd name="T17" fmla="*/ 256 h 256"/>
              <a:gd name="T18" fmla="*/ 78 w 85"/>
              <a:gd name="T19" fmla="*/ 256 h 256"/>
              <a:gd name="T20" fmla="*/ 85 w 85"/>
              <a:gd name="T21" fmla="*/ 225 h 256"/>
              <a:gd name="T22" fmla="*/ 85 w 85"/>
              <a:gd name="T23" fmla="*/ 155 h 256"/>
              <a:gd name="T24" fmla="*/ 85 w 85"/>
              <a:gd name="T25" fmla="*/ 109 h 256"/>
              <a:gd name="T26" fmla="*/ 70 w 85"/>
              <a:gd name="T27" fmla="*/ 70 h 256"/>
              <a:gd name="T28" fmla="*/ 54 w 85"/>
              <a:gd name="T29" fmla="*/ 31 h 256"/>
              <a:gd name="T30" fmla="*/ 31 w 85"/>
              <a:gd name="T31" fmla="*/ 0 h 256"/>
              <a:gd name="T32" fmla="*/ 31 w 85"/>
              <a:gd name="T33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256">
                <a:moveTo>
                  <a:pt x="31" y="0"/>
                </a:moveTo>
                <a:lnTo>
                  <a:pt x="0" y="140"/>
                </a:lnTo>
                <a:lnTo>
                  <a:pt x="0" y="140"/>
                </a:lnTo>
                <a:lnTo>
                  <a:pt x="8" y="148"/>
                </a:lnTo>
                <a:lnTo>
                  <a:pt x="39" y="155"/>
                </a:lnTo>
                <a:lnTo>
                  <a:pt x="47" y="171"/>
                </a:lnTo>
                <a:lnTo>
                  <a:pt x="62" y="194"/>
                </a:lnTo>
                <a:lnTo>
                  <a:pt x="70" y="217"/>
                </a:lnTo>
                <a:lnTo>
                  <a:pt x="78" y="256"/>
                </a:lnTo>
                <a:lnTo>
                  <a:pt x="78" y="256"/>
                </a:lnTo>
                <a:lnTo>
                  <a:pt x="85" y="225"/>
                </a:lnTo>
                <a:lnTo>
                  <a:pt x="85" y="155"/>
                </a:lnTo>
                <a:lnTo>
                  <a:pt x="85" y="109"/>
                </a:lnTo>
                <a:lnTo>
                  <a:pt x="70" y="70"/>
                </a:lnTo>
                <a:lnTo>
                  <a:pt x="54" y="31"/>
                </a:lnTo>
                <a:lnTo>
                  <a:pt x="31" y="0"/>
                </a:lnTo>
                <a:lnTo>
                  <a:pt x="31" y="0"/>
                </a:lnTo>
                <a:close/>
              </a:path>
            </a:pathLst>
          </a:custGeom>
          <a:solidFill>
            <a:srgbClr val="F8B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52" name="Freeform 92"/>
          <p:cNvSpPr>
            <a:spLocks/>
          </p:cNvSpPr>
          <p:nvPr/>
        </p:nvSpPr>
        <p:spPr bwMode="auto">
          <a:xfrm>
            <a:off x="3303588" y="4341813"/>
            <a:ext cx="160337" cy="184150"/>
          </a:xfrm>
          <a:custGeom>
            <a:avLst/>
            <a:gdLst>
              <a:gd name="T0" fmla="*/ 101 w 101"/>
              <a:gd name="T1" fmla="*/ 62 h 116"/>
              <a:gd name="T2" fmla="*/ 101 w 101"/>
              <a:gd name="T3" fmla="*/ 62 h 116"/>
              <a:gd name="T4" fmla="*/ 101 w 101"/>
              <a:gd name="T5" fmla="*/ 77 h 116"/>
              <a:gd name="T6" fmla="*/ 85 w 101"/>
              <a:gd name="T7" fmla="*/ 100 h 116"/>
              <a:gd name="T8" fmla="*/ 70 w 101"/>
              <a:gd name="T9" fmla="*/ 108 h 116"/>
              <a:gd name="T10" fmla="*/ 54 w 101"/>
              <a:gd name="T11" fmla="*/ 116 h 116"/>
              <a:gd name="T12" fmla="*/ 54 w 101"/>
              <a:gd name="T13" fmla="*/ 116 h 116"/>
              <a:gd name="T14" fmla="*/ 31 w 101"/>
              <a:gd name="T15" fmla="*/ 108 h 116"/>
              <a:gd name="T16" fmla="*/ 15 w 101"/>
              <a:gd name="T17" fmla="*/ 100 h 116"/>
              <a:gd name="T18" fmla="*/ 0 w 101"/>
              <a:gd name="T19" fmla="*/ 77 h 116"/>
              <a:gd name="T20" fmla="*/ 0 w 101"/>
              <a:gd name="T21" fmla="*/ 62 h 116"/>
              <a:gd name="T22" fmla="*/ 0 w 101"/>
              <a:gd name="T23" fmla="*/ 62 h 116"/>
              <a:gd name="T24" fmla="*/ 0 w 101"/>
              <a:gd name="T25" fmla="*/ 39 h 116"/>
              <a:gd name="T26" fmla="*/ 15 w 101"/>
              <a:gd name="T27" fmla="*/ 15 h 116"/>
              <a:gd name="T28" fmla="*/ 31 w 101"/>
              <a:gd name="T29" fmla="*/ 8 h 116"/>
              <a:gd name="T30" fmla="*/ 54 w 101"/>
              <a:gd name="T31" fmla="*/ 0 h 116"/>
              <a:gd name="T32" fmla="*/ 54 w 101"/>
              <a:gd name="T33" fmla="*/ 0 h 116"/>
              <a:gd name="T34" fmla="*/ 70 w 101"/>
              <a:gd name="T35" fmla="*/ 8 h 116"/>
              <a:gd name="T36" fmla="*/ 85 w 101"/>
              <a:gd name="T37" fmla="*/ 15 h 116"/>
              <a:gd name="T38" fmla="*/ 101 w 101"/>
              <a:gd name="T39" fmla="*/ 39 h 116"/>
              <a:gd name="T40" fmla="*/ 101 w 101"/>
              <a:gd name="T41" fmla="*/ 62 h 116"/>
              <a:gd name="T42" fmla="*/ 101 w 101"/>
              <a:gd name="T43" fmla="*/ 6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1" h="116">
                <a:moveTo>
                  <a:pt x="101" y="62"/>
                </a:moveTo>
                <a:lnTo>
                  <a:pt x="101" y="62"/>
                </a:lnTo>
                <a:lnTo>
                  <a:pt x="101" y="77"/>
                </a:lnTo>
                <a:lnTo>
                  <a:pt x="85" y="100"/>
                </a:lnTo>
                <a:lnTo>
                  <a:pt x="70" y="108"/>
                </a:lnTo>
                <a:lnTo>
                  <a:pt x="54" y="116"/>
                </a:lnTo>
                <a:lnTo>
                  <a:pt x="54" y="116"/>
                </a:lnTo>
                <a:lnTo>
                  <a:pt x="31" y="108"/>
                </a:lnTo>
                <a:lnTo>
                  <a:pt x="15" y="100"/>
                </a:lnTo>
                <a:lnTo>
                  <a:pt x="0" y="77"/>
                </a:lnTo>
                <a:lnTo>
                  <a:pt x="0" y="62"/>
                </a:lnTo>
                <a:lnTo>
                  <a:pt x="0" y="62"/>
                </a:lnTo>
                <a:lnTo>
                  <a:pt x="0" y="39"/>
                </a:lnTo>
                <a:lnTo>
                  <a:pt x="15" y="15"/>
                </a:lnTo>
                <a:lnTo>
                  <a:pt x="31" y="8"/>
                </a:lnTo>
                <a:lnTo>
                  <a:pt x="54" y="0"/>
                </a:lnTo>
                <a:lnTo>
                  <a:pt x="54" y="0"/>
                </a:lnTo>
                <a:lnTo>
                  <a:pt x="70" y="8"/>
                </a:lnTo>
                <a:lnTo>
                  <a:pt x="85" y="15"/>
                </a:lnTo>
                <a:lnTo>
                  <a:pt x="101" y="39"/>
                </a:lnTo>
                <a:lnTo>
                  <a:pt x="101" y="62"/>
                </a:lnTo>
                <a:lnTo>
                  <a:pt x="101" y="62"/>
                </a:lnTo>
                <a:close/>
              </a:path>
            </a:pathLst>
          </a:custGeom>
          <a:solidFill>
            <a:srgbClr val="AB6E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253" name="Text Box 93"/>
          <p:cNvSpPr txBox="1">
            <a:spLocks noChangeArrowheads="1"/>
          </p:cNvSpPr>
          <p:nvPr/>
        </p:nvSpPr>
        <p:spPr bwMode="auto">
          <a:xfrm rot="-454059">
            <a:off x="1128713" y="1344613"/>
            <a:ext cx="5813425" cy="777875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FFCC99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sz="4500" b="1" i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0260" name="WordArt 100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4248150" cy="590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Кітап - алтын қазына</a:t>
            </a:r>
          </a:p>
        </p:txBody>
      </p:sp>
      <p:sp>
        <p:nvSpPr>
          <p:cNvPr id="220261" name="Rectangle 101"/>
          <p:cNvSpPr>
            <a:spLocks noChangeArrowheads="1"/>
          </p:cNvSpPr>
          <p:nvPr/>
        </p:nvSpPr>
        <p:spPr bwMode="auto">
          <a:xfrm>
            <a:off x="395288" y="939800"/>
            <a:ext cx="80645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kk-KZ" sz="2400" b="1" i="1">
                <a:solidFill>
                  <a:srgbClr val="FF0000"/>
                </a:solidFill>
                <a:effectLst/>
              </a:rPr>
              <a:t>49-жаттығу.</a:t>
            </a:r>
            <a:r>
              <a:rPr lang="kk-KZ" sz="2400" b="1" i="1">
                <a:solidFill>
                  <a:srgbClr val="0000FF"/>
                </a:solidFill>
                <a:effectLst/>
              </a:rPr>
              <a:t> </a:t>
            </a:r>
          </a:p>
          <a:p>
            <a:pPr eaLnBrk="1" hangingPunct="1"/>
            <a:r>
              <a:rPr lang="kk-KZ" sz="2400" b="1" i="1">
                <a:solidFill>
                  <a:srgbClr val="FF0000"/>
                </a:solidFill>
                <a:effectLst/>
              </a:rPr>
              <a:t>Берілген сын есімдерді түрлі реңге түрлендіріп көріңдер. Қайсысы түрленеді, шырай түрін анықтаңдар.</a:t>
            </a:r>
          </a:p>
        </p:txBody>
      </p:sp>
      <p:sp>
        <p:nvSpPr>
          <p:cNvPr id="220262" name="Text Box 102"/>
          <p:cNvSpPr txBox="1">
            <a:spLocks noChangeArrowheads="1"/>
          </p:cNvSpPr>
          <p:nvPr/>
        </p:nvSpPr>
        <p:spPr bwMode="auto">
          <a:xfrm>
            <a:off x="539750" y="2636838"/>
            <a:ext cx="7488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400" b="1" i="1">
                <a:solidFill>
                  <a:srgbClr val="0000FF"/>
                </a:solidFill>
                <a:effectLst/>
              </a:rPr>
              <a:t>Әдемі, сұлу, денелі, сулы, көк, жазық, жүдеу.</a:t>
            </a:r>
            <a:endParaRPr lang="ru-RU" sz="2400" b="1" i="1"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02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02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02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2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4" name="Line 44"/>
          <p:cNvSpPr>
            <a:spLocks noChangeShapeType="1"/>
          </p:cNvSpPr>
          <p:nvPr/>
        </p:nvSpPr>
        <p:spPr bwMode="auto">
          <a:xfrm>
            <a:off x="1042988" y="6237288"/>
            <a:ext cx="71294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5" name="WordArt 45"/>
          <p:cNvSpPr>
            <a:spLocks noChangeArrowheads="1" noChangeShapeType="1" noTextEdit="1"/>
          </p:cNvSpPr>
          <p:nvPr/>
        </p:nvSpPr>
        <p:spPr bwMode="auto">
          <a:xfrm>
            <a:off x="1547813" y="765175"/>
            <a:ext cx="63357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Біліміңді байқап көр</a:t>
            </a:r>
          </a:p>
        </p:txBody>
      </p:sp>
      <p:sp>
        <p:nvSpPr>
          <p:cNvPr id="122927" name="Rectangle 47"/>
          <p:cNvSpPr>
            <a:spLocks noChangeArrowheads="1"/>
          </p:cNvSpPr>
          <p:nvPr/>
        </p:nvSpPr>
        <p:spPr bwMode="auto">
          <a:xfrm>
            <a:off x="638175" y="1719263"/>
            <a:ext cx="6597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kk-KZ" sz="2000" b="1" i="1">
                <a:solidFill>
                  <a:srgbClr val="0000FF"/>
                </a:solidFill>
                <a:effectLst/>
              </a:rPr>
              <a:t>Көп нүктенің орнына қарсы мәндес сөзді тауып, </a:t>
            </a:r>
          </a:p>
          <a:p>
            <a:pPr eaLnBrk="1" hangingPunct="1"/>
            <a:r>
              <a:rPr lang="kk-KZ" sz="2000" b="1" i="1">
                <a:solidFill>
                  <a:srgbClr val="0000FF"/>
                </a:solidFill>
                <a:effectLst/>
              </a:rPr>
              <a:t>оларды түрлендіру.</a:t>
            </a:r>
          </a:p>
        </p:txBody>
      </p:sp>
      <p:sp>
        <p:nvSpPr>
          <p:cNvPr id="122928" name="Text Box 48"/>
          <p:cNvSpPr txBox="1">
            <a:spLocks noChangeArrowheads="1"/>
          </p:cNvSpPr>
          <p:nvPr/>
        </p:nvSpPr>
        <p:spPr bwMode="auto">
          <a:xfrm>
            <a:off x="900113" y="2852738"/>
            <a:ext cx="74168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Семіз - ...</a:t>
            </a:r>
          </a:p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Қараңғы - ...</a:t>
            </a:r>
          </a:p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Сұйық - ...</a:t>
            </a:r>
          </a:p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Жуас - ...</a:t>
            </a:r>
          </a:p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Жаңа - ...</a:t>
            </a:r>
          </a:p>
          <a:p>
            <a:pPr>
              <a:spcBef>
                <a:spcPct val="50000"/>
              </a:spcBef>
            </a:pPr>
            <a:r>
              <a:rPr lang="kk-KZ" sz="20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Үлкен - ...</a:t>
            </a:r>
          </a:p>
          <a:p>
            <a:pPr>
              <a:spcBef>
                <a:spcPct val="50000"/>
              </a:spcBef>
            </a:pPr>
            <a:endParaRPr lang="ru-RU" sz="2000" b="1" i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66" name="Picture 2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82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067" name="Picture 3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5" y="-23813"/>
            <a:ext cx="25082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068" name="Picture 4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41826" y="-4046538"/>
            <a:ext cx="260350" cy="835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069" name="Picture 5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41826" y="2551112"/>
            <a:ext cx="260350" cy="835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070" name="WordArt 6"/>
          <p:cNvSpPr>
            <a:spLocks noChangeArrowheads="1" noChangeShapeType="1" noTextEdit="1"/>
          </p:cNvSpPr>
          <p:nvPr/>
        </p:nvSpPr>
        <p:spPr bwMode="auto">
          <a:xfrm>
            <a:off x="468313" y="461963"/>
            <a:ext cx="4248150" cy="590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Кітап - алтын қазына</a:t>
            </a:r>
          </a:p>
        </p:txBody>
      </p:sp>
      <p:pic>
        <p:nvPicPr>
          <p:cNvPr id="216071" name="Picture 7" descr="Рисунок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81525"/>
            <a:ext cx="2160588" cy="175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6072" name="Group 8"/>
          <p:cNvGrpSpPr>
            <a:grpSpLocks/>
          </p:cNvGrpSpPr>
          <p:nvPr/>
        </p:nvGrpSpPr>
        <p:grpSpPr bwMode="auto">
          <a:xfrm>
            <a:off x="7596188" y="4508500"/>
            <a:ext cx="431800" cy="862013"/>
            <a:chOff x="4044" y="1115"/>
            <a:chExt cx="1240" cy="1671"/>
          </a:xfrm>
        </p:grpSpPr>
        <p:sp>
          <p:nvSpPr>
            <p:cNvPr id="216073" name="Freeform 9"/>
            <p:cNvSpPr>
              <a:spLocks/>
            </p:cNvSpPr>
            <p:nvPr/>
          </p:nvSpPr>
          <p:spPr bwMode="auto">
            <a:xfrm>
              <a:off x="4139" y="1234"/>
              <a:ext cx="1065" cy="1358"/>
            </a:xfrm>
            <a:custGeom>
              <a:avLst/>
              <a:gdLst>
                <a:gd name="T0" fmla="*/ 950 w 1065"/>
                <a:gd name="T1" fmla="*/ 0 h 1358"/>
                <a:gd name="T2" fmla="*/ 1065 w 1065"/>
                <a:gd name="T3" fmla="*/ 65 h 1358"/>
                <a:gd name="T4" fmla="*/ 131 w 1065"/>
                <a:gd name="T5" fmla="*/ 1358 h 1358"/>
                <a:gd name="T6" fmla="*/ 131 w 1065"/>
                <a:gd name="T7" fmla="*/ 1358 h 1358"/>
                <a:gd name="T8" fmla="*/ 115 w 1065"/>
                <a:gd name="T9" fmla="*/ 1344 h 1358"/>
                <a:gd name="T10" fmla="*/ 1006 w 1065"/>
                <a:gd name="T11" fmla="*/ 119 h 1358"/>
                <a:gd name="T12" fmla="*/ 974 w 1065"/>
                <a:gd name="T13" fmla="*/ 102 h 1358"/>
                <a:gd name="T14" fmla="*/ 72 w 1065"/>
                <a:gd name="T15" fmla="*/ 1351 h 1358"/>
                <a:gd name="T16" fmla="*/ 72 w 1065"/>
                <a:gd name="T17" fmla="*/ 1351 h 1358"/>
                <a:gd name="T18" fmla="*/ 60 w 1065"/>
                <a:gd name="T19" fmla="*/ 1358 h 1358"/>
                <a:gd name="T20" fmla="*/ 52 w 1065"/>
                <a:gd name="T21" fmla="*/ 1358 h 1358"/>
                <a:gd name="T22" fmla="*/ 44 w 1065"/>
                <a:gd name="T23" fmla="*/ 1354 h 1358"/>
                <a:gd name="T24" fmla="*/ 36 w 1065"/>
                <a:gd name="T25" fmla="*/ 1344 h 1358"/>
                <a:gd name="T26" fmla="*/ 946 w 1065"/>
                <a:gd name="T27" fmla="*/ 85 h 1358"/>
                <a:gd name="T28" fmla="*/ 914 w 1065"/>
                <a:gd name="T29" fmla="*/ 72 h 1358"/>
                <a:gd name="T30" fmla="*/ 20 w 1065"/>
                <a:gd name="T31" fmla="*/ 1310 h 1358"/>
                <a:gd name="T32" fmla="*/ 20 w 1065"/>
                <a:gd name="T33" fmla="*/ 1310 h 1358"/>
                <a:gd name="T34" fmla="*/ 12 w 1065"/>
                <a:gd name="T35" fmla="*/ 1310 h 1358"/>
                <a:gd name="T36" fmla="*/ 0 w 1065"/>
                <a:gd name="T37" fmla="*/ 1313 h 1358"/>
                <a:gd name="T38" fmla="*/ 0 w 1065"/>
                <a:gd name="T39" fmla="*/ 1313 h 1358"/>
                <a:gd name="T40" fmla="*/ 950 w 1065"/>
                <a:gd name="T41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5" h="1358">
                  <a:moveTo>
                    <a:pt x="950" y="0"/>
                  </a:moveTo>
                  <a:lnTo>
                    <a:pt x="1065" y="65"/>
                  </a:lnTo>
                  <a:lnTo>
                    <a:pt x="131" y="1358"/>
                  </a:lnTo>
                  <a:lnTo>
                    <a:pt x="131" y="1358"/>
                  </a:lnTo>
                  <a:lnTo>
                    <a:pt x="115" y="1344"/>
                  </a:lnTo>
                  <a:lnTo>
                    <a:pt x="1006" y="119"/>
                  </a:lnTo>
                  <a:lnTo>
                    <a:pt x="974" y="102"/>
                  </a:lnTo>
                  <a:lnTo>
                    <a:pt x="72" y="1351"/>
                  </a:lnTo>
                  <a:lnTo>
                    <a:pt x="72" y="1351"/>
                  </a:lnTo>
                  <a:lnTo>
                    <a:pt x="60" y="1358"/>
                  </a:lnTo>
                  <a:lnTo>
                    <a:pt x="52" y="1358"/>
                  </a:lnTo>
                  <a:lnTo>
                    <a:pt x="44" y="1354"/>
                  </a:lnTo>
                  <a:lnTo>
                    <a:pt x="36" y="1344"/>
                  </a:lnTo>
                  <a:lnTo>
                    <a:pt x="946" y="85"/>
                  </a:lnTo>
                  <a:lnTo>
                    <a:pt x="914" y="72"/>
                  </a:lnTo>
                  <a:lnTo>
                    <a:pt x="20" y="1310"/>
                  </a:lnTo>
                  <a:lnTo>
                    <a:pt x="20" y="1310"/>
                  </a:lnTo>
                  <a:lnTo>
                    <a:pt x="12" y="1310"/>
                  </a:lnTo>
                  <a:lnTo>
                    <a:pt x="0" y="1313"/>
                  </a:lnTo>
                  <a:lnTo>
                    <a:pt x="0" y="1313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E0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4" name="Freeform 10"/>
            <p:cNvSpPr>
              <a:spLocks/>
            </p:cNvSpPr>
            <p:nvPr/>
          </p:nvSpPr>
          <p:spPr bwMode="auto">
            <a:xfrm>
              <a:off x="4211" y="1336"/>
              <a:ext cx="934" cy="1249"/>
            </a:xfrm>
            <a:custGeom>
              <a:avLst/>
              <a:gdLst>
                <a:gd name="T0" fmla="*/ 12 w 934"/>
                <a:gd name="T1" fmla="*/ 1239 h 1249"/>
                <a:gd name="T2" fmla="*/ 12 w 934"/>
                <a:gd name="T3" fmla="*/ 1239 h 1249"/>
                <a:gd name="T4" fmla="*/ 0 w 934"/>
                <a:gd name="T5" fmla="*/ 1249 h 1249"/>
                <a:gd name="T6" fmla="*/ 902 w 934"/>
                <a:gd name="T7" fmla="*/ 0 h 1249"/>
                <a:gd name="T8" fmla="*/ 934 w 934"/>
                <a:gd name="T9" fmla="*/ 17 h 1249"/>
                <a:gd name="T10" fmla="*/ 43 w 934"/>
                <a:gd name="T11" fmla="*/ 1242 h 1249"/>
                <a:gd name="T12" fmla="*/ 43 w 934"/>
                <a:gd name="T13" fmla="*/ 1242 h 1249"/>
                <a:gd name="T14" fmla="*/ 35 w 934"/>
                <a:gd name="T15" fmla="*/ 1239 h 1249"/>
                <a:gd name="T16" fmla="*/ 28 w 934"/>
                <a:gd name="T17" fmla="*/ 1235 h 1249"/>
                <a:gd name="T18" fmla="*/ 20 w 934"/>
                <a:gd name="T19" fmla="*/ 1235 h 1249"/>
                <a:gd name="T20" fmla="*/ 12 w 934"/>
                <a:gd name="T21" fmla="*/ 1239 h 1249"/>
                <a:gd name="T22" fmla="*/ 12 w 934"/>
                <a:gd name="T23" fmla="*/ 123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4" h="1249">
                  <a:moveTo>
                    <a:pt x="12" y="1239"/>
                  </a:moveTo>
                  <a:lnTo>
                    <a:pt x="12" y="1239"/>
                  </a:lnTo>
                  <a:lnTo>
                    <a:pt x="0" y="1249"/>
                  </a:lnTo>
                  <a:lnTo>
                    <a:pt x="902" y="0"/>
                  </a:lnTo>
                  <a:lnTo>
                    <a:pt x="934" y="17"/>
                  </a:lnTo>
                  <a:lnTo>
                    <a:pt x="43" y="1242"/>
                  </a:lnTo>
                  <a:lnTo>
                    <a:pt x="43" y="1242"/>
                  </a:lnTo>
                  <a:lnTo>
                    <a:pt x="35" y="1239"/>
                  </a:lnTo>
                  <a:lnTo>
                    <a:pt x="28" y="1235"/>
                  </a:lnTo>
                  <a:lnTo>
                    <a:pt x="20" y="1235"/>
                  </a:lnTo>
                  <a:lnTo>
                    <a:pt x="12" y="1239"/>
                  </a:lnTo>
                  <a:lnTo>
                    <a:pt x="12" y="1239"/>
                  </a:lnTo>
                  <a:close/>
                </a:path>
              </a:pathLst>
            </a:custGeom>
            <a:solidFill>
              <a:srgbClr val="DE7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5" name="Freeform 11"/>
            <p:cNvSpPr>
              <a:spLocks/>
            </p:cNvSpPr>
            <p:nvPr/>
          </p:nvSpPr>
          <p:spPr bwMode="auto">
            <a:xfrm>
              <a:off x="4044" y="2731"/>
              <a:ext cx="43" cy="55"/>
            </a:xfrm>
            <a:custGeom>
              <a:avLst/>
              <a:gdLst>
                <a:gd name="T0" fmla="*/ 24 w 43"/>
                <a:gd name="T1" fmla="*/ 0 h 55"/>
                <a:gd name="T2" fmla="*/ 24 w 43"/>
                <a:gd name="T3" fmla="*/ 0 h 55"/>
                <a:gd name="T4" fmla="*/ 43 w 43"/>
                <a:gd name="T5" fmla="*/ 17 h 55"/>
                <a:gd name="T6" fmla="*/ 0 w 43"/>
                <a:gd name="T7" fmla="*/ 55 h 55"/>
                <a:gd name="T8" fmla="*/ 24 w 43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5">
                  <a:moveTo>
                    <a:pt x="24" y="0"/>
                  </a:moveTo>
                  <a:lnTo>
                    <a:pt x="24" y="0"/>
                  </a:lnTo>
                  <a:lnTo>
                    <a:pt x="43" y="17"/>
                  </a:lnTo>
                  <a:lnTo>
                    <a:pt x="0" y="5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6" name="Freeform 12"/>
            <p:cNvSpPr>
              <a:spLocks/>
            </p:cNvSpPr>
            <p:nvPr/>
          </p:nvSpPr>
          <p:spPr bwMode="auto">
            <a:xfrm>
              <a:off x="4068" y="2544"/>
              <a:ext cx="202" cy="204"/>
            </a:xfrm>
            <a:custGeom>
              <a:avLst/>
              <a:gdLst>
                <a:gd name="T0" fmla="*/ 71 w 202"/>
                <a:gd name="T1" fmla="*/ 3 h 204"/>
                <a:gd name="T2" fmla="*/ 71 w 202"/>
                <a:gd name="T3" fmla="*/ 3 h 204"/>
                <a:gd name="T4" fmla="*/ 83 w 202"/>
                <a:gd name="T5" fmla="*/ 0 h 204"/>
                <a:gd name="T6" fmla="*/ 91 w 202"/>
                <a:gd name="T7" fmla="*/ 0 h 204"/>
                <a:gd name="T8" fmla="*/ 91 w 202"/>
                <a:gd name="T9" fmla="*/ 0 h 204"/>
                <a:gd name="T10" fmla="*/ 99 w 202"/>
                <a:gd name="T11" fmla="*/ 3 h 204"/>
                <a:gd name="T12" fmla="*/ 99 w 202"/>
                <a:gd name="T13" fmla="*/ 10 h 204"/>
                <a:gd name="T14" fmla="*/ 99 w 202"/>
                <a:gd name="T15" fmla="*/ 10 h 204"/>
                <a:gd name="T16" fmla="*/ 107 w 202"/>
                <a:gd name="T17" fmla="*/ 34 h 204"/>
                <a:gd name="T18" fmla="*/ 107 w 202"/>
                <a:gd name="T19" fmla="*/ 34 h 204"/>
                <a:gd name="T20" fmla="*/ 115 w 202"/>
                <a:gd name="T21" fmla="*/ 44 h 204"/>
                <a:gd name="T22" fmla="*/ 123 w 202"/>
                <a:gd name="T23" fmla="*/ 48 h 204"/>
                <a:gd name="T24" fmla="*/ 131 w 202"/>
                <a:gd name="T25" fmla="*/ 48 h 204"/>
                <a:gd name="T26" fmla="*/ 143 w 202"/>
                <a:gd name="T27" fmla="*/ 41 h 204"/>
                <a:gd name="T28" fmla="*/ 143 w 202"/>
                <a:gd name="T29" fmla="*/ 41 h 204"/>
                <a:gd name="T30" fmla="*/ 155 w 202"/>
                <a:gd name="T31" fmla="*/ 31 h 204"/>
                <a:gd name="T32" fmla="*/ 155 w 202"/>
                <a:gd name="T33" fmla="*/ 31 h 204"/>
                <a:gd name="T34" fmla="*/ 163 w 202"/>
                <a:gd name="T35" fmla="*/ 27 h 204"/>
                <a:gd name="T36" fmla="*/ 171 w 202"/>
                <a:gd name="T37" fmla="*/ 27 h 204"/>
                <a:gd name="T38" fmla="*/ 178 w 202"/>
                <a:gd name="T39" fmla="*/ 31 h 204"/>
                <a:gd name="T40" fmla="*/ 186 w 202"/>
                <a:gd name="T41" fmla="*/ 34 h 204"/>
                <a:gd name="T42" fmla="*/ 186 w 202"/>
                <a:gd name="T43" fmla="*/ 34 h 204"/>
                <a:gd name="T44" fmla="*/ 202 w 202"/>
                <a:gd name="T45" fmla="*/ 48 h 204"/>
                <a:gd name="T46" fmla="*/ 194 w 202"/>
                <a:gd name="T47" fmla="*/ 54 h 204"/>
                <a:gd name="T48" fmla="*/ 19 w 202"/>
                <a:gd name="T49" fmla="*/ 204 h 204"/>
                <a:gd name="T50" fmla="*/ 19 w 202"/>
                <a:gd name="T51" fmla="*/ 204 h 204"/>
                <a:gd name="T52" fmla="*/ 0 w 202"/>
                <a:gd name="T53" fmla="*/ 187 h 204"/>
                <a:gd name="T54" fmla="*/ 71 w 202"/>
                <a:gd name="T55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2" h="204">
                  <a:moveTo>
                    <a:pt x="71" y="3"/>
                  </a:moveTo>
                  <a:lnTo>
                    <a:pt x="71" y="3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9" y="3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15" y="44"/>
                  </a:lnTo>
                  <a:lnTo>
                    <a:pt x="123" y="48"/>
                  </a:lnTo>
                  <a:lnTo>
                    <a:pt x="131" y="48"/>
                  </a:lnTo>
                  <a:lnTo>
                    <a:pt x="143" y="41"/>
                  </a:lnTo>
                  <a:lnTo>
                    <a:pt x="143" y="41"/>
                  </a:lnTo>
                  <a:lnTo>
                    <a:pt x="155" y="31"/>
                  </a:lnTo>
                  <a:lnTo>
                    <a:pt x="155" y="31"/>
                  </a:lnTo>
                  <a:lnTo>
                    <a:pt x="163" y="27"/>
                  </a:lnTo>
                  <a:lnTo>
                    <a:pt x="171" y="27"/>
                  </a:lnTo>
                  <a:lnTo>
                    <a:pt x="178" y="31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202" y="48"/>
                  </a:lnTo>
                  <a:lnTo>
                    <a:pt x="194" y="5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0" y="187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FC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7" name="Freeform 13"/>
            <p:cNvSpPr>
              <a:spLocks/>
            </p:cNvSpPr>
            <p:nvPr/>
          </p:nvSpPr>
          <p:spPr bwMode="auto">
            <a:xfrm>
              <a:off x="4159" y="1306"/>
              <a:ext cx="926" cy="1272"/>
            </a:xfrm>
            <a:custGeom>
              <a:avLst/>
              <a:gdLst>
                <a:gd name="T0" fmla="*/ 8 w 926"/>
                <a:gd name="T1" fmla="*/ 1248 h 1272"/>
                <a:gd name="T2" fmla="*/ 8 w 926"/>
                <a:gd name="T3" fmla="*/ 1248 h 1272"/>
                <a:gd name="T4" fmla="*/ 8 w 926"/>
                <a:gd name="T5" fmla="*/ 1241 h 1272"/>
                <a:gd name="T6" fmla="*/ 0 w 926"/>
                <a:gd name="T7" fmla="*/ 1238 h 1272"/>
                <a:gd name="T8" fmla="*/ 894 w 926"/>
                <a:gd name="T9" fmla="*/ 0 h 1272"/>
                <a:gd name="T10" fmla="*/ 926 w 926"/>
                <a:gd name="T11" fmla="*/ 13 h 1272"/>
                <a:gd name="T12" fmla="*/ 16 w 926"/>
                <a:gd name="T13" fmla="*/ 1272 h 1272"/>
                <a:gd name="T14" fmla="*/ 16 w 926"/>
                <a:gd name="T15" fmla="*/ 1272 h 1272"/>
                <a:gd name="T16" fmla="*/ 8 w 926"/>
                <a:gd name="T17" fmla="*/ 1248 h 1272"/>
                <a:gd name="T18" fmla="*/ 8 w 926"/>
                <a:gd name="T19" fmla="*/ 1248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1272">
                  <a:moveTo>
                    <a:pt x="8" y="1248"/>
                  </a:moveTo>
                  <a:lnTo>
                    <a:pt x="8" y="1248"/>
                  </a:lnTo>
                  <a:lnTo>
                    <a:pt x="8" y="1241"/>
                  </a:lnTo>
                  <a:lnTo>
                    <a:pt x="0" y="1238"/>
                  </a:lnTo>
                  <a:lnTo>
                    <a:pt x="894" y="0"/>
                  </a:lnTo>
                  <a:lnTo>
                    <a:pt x="926" y="13"/>
                  </a:lnTo>
                  <a:lnTo>
                    <a:pt x="16" y="1272"/>
                  </a:lnTo>
                  <a:lnTo>
                    <a:pt x="16" y="1272"/>
                  </a:lnTo>
                  <a:lnTo>
                    <a:pt x="8" y="1248"/>
                  </a:lnTo>
                  <a:lnTo>
                    <a:pt x="8" y="1248"/>
                  </a:lnTo>
                  <a:close/>
                </a:path>
              </a:pathLst>
            </a:custGeom>
            <a:solidFill>
              <a:srgbClr val="E9A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8" name="Freeform 14"/>
            <p:cNvSpPr>
              <a:spLocks/>
            </p:cNvSpPr>
            <p:nvPr/>
          </p:nvSpPr>
          <p:spPr bwMode="auto">
            <a:xfrm>
              <a:off x="5097" y="1132"/>
              <a:ext cx="187" cy="170"/>
            </a:xfrm>
            <a:custGeom>
              <a:avLst/>
              <a:gdLst>
                <a:gd name="T0" fmla="*/ 163 w 187"/>
                <a:gd name="T1" fmla="*/ 0 h 170"/>
                <a:gd name="T2" fmla="*/ 163 w 187"/>
                <a:gd name="T3" fmla="*/ 0 h 170"/>
                <a:gd name="T4" fmla="*/ 163 w 187"/>
                <a:gd name="T5" fmla="*/ 17 h 170"/>
                <a:gd name="T6" fmla="*/ 155 w 187"/>
                <a:gd name="T7" fmla="*/ 31 h 170"/>
                <a:gd name="T8" fmla="*/ 99 w 187"/>
                <a:gd name="T9" fmla="*/ 112 h 170"/>
                <a:gd name="T10" fmla="*/ 99 w 187"/>
                <a:gd name="T11" fmla="*/ 112 h 170"/>
                <a:gd name="T12" fmla="*/ 91 w 187"/>
                <a:gd name="T13" fmla="*/ 119 h 170"/>
                <a:gd name="T14" fmla="*/ 79 w 187"/>
                <a:gd name="T15" fmla="*/ 126 h 170"/>
                <a:gd name="T16" fmla="*/ 68 w 187"/>
                <a:gd name="T17" fmla="*/ 133 h 170"/>
                <a:gd name="T18" fmla="*/ 56 w 187"/>
                <a:gd name="T19" fmla="*/ 136 h 170"/>
                <a:gd name="T20" fmla="*/ 44 w 187"/>
                <a:gd name="T21" fmla="*/ 136 h 170"/>
                <a:gd name="T22" fmla="*/ 32 w 187"/>
                <a:gd name="T23" fmla="*/ 136 h 170"/>
                <a:gd name="T24" fmla="*/ 20 w 187"/>
                <a:gd name="T25" fmla="*/ 133 h 170"/>
                <a:gd name="T26" fmla="*/ 8 w 187"/>
                <a:gd name="T27" fmla="*/ 130 h 170"/>
                <a:gd name="T28" fmla="*/ 8 w 187"/>
                <a:gd name="T29" fmla="*/ 130 h 170"/>
                <a:gd name="T30" fmla="*/ 0 w 187"/>
                <a:gd name="T31" fmla="*/ 123 h 170"/>
                <a:gd name="T32" fmla="*/ 0 w 187"/>
                <a:gd name="T33" fmla="*/ 123 h 170"/>
                <a:gd name="T34" fmla="*/ 4 w 187"/>
                <a:gd name="T35" fmla="*/ 136 h 170"/>
                <a:gd name="T36" fmla="*/ 8 w 187"/>
                <a:gd name="T37" fmla="*/ 147 h 170"/>
                <a:gd name="T38" fmla="*/ 20 w 187"/>
                <a:gd name="T39" fmla="*/ 157 h 170"/>
                <a:gd name="T40" fmla="*/ 28 w 187"/>
                <a:gd name="T41" fmla="*/ 164 h 170"/>
                <a:gd name="T42" fmla="*/ 28 w 187"/>
                <a:gd name="T43" fmla="*/ 164 h 170"/>
                <a:gd name="T44" fmla="*/ 40 w 187"/>
                <a:gd name="T45" fmla="*/ 167 h 170"/>
                <a:gd name="T46" fmla="*/ 56 w 187"/>
                <a:gd name="T47" fmla="*/ 170 h 170"/>
                <a:gd name="T48" fmla="*/ 68 w 187"/>
                <a:gd name="T49" fmla="*/ 170 h 170"/>
                <a:gd name="T50" fmla="*/ 79 w 187"/>
                <a:gd name="T51" fmla="*/ 170 h 170"/>
                <a:gd name="T52" fmla="*/ 91 w 187"/>
                <a:gd name="T53" fmla="*/ 167 h 170"/>
                <a:gd name="T54" fmla="*/ 103 w 187"/>
                <a:gd name="T55" fmla="*/ 160 h 170"/>
                <a:gd name="T56" fmla="*/ 111 w 187"/>
                <a:gd name="T57" fmla="*/ 153 h 170"/>
                <a:gd name="T58" fmla="*/ 119 w 187"/>
                <a:gd name="T59" fmla="*/ 143 h 170"/>
                <a:gd name="T60" fmla="*/ 179 w 187"/>
                <a:gd name="T61" fmla="*/ 65 h 170"/>
                <a:gd name="T62" fmla="*/ 179 w 187"/>
                <a:gd name="T63" fmla="*/ 65 h 170"/>
                <a:gd name="T64" fmla="*/ 187 w 187"/>
                <a:gd name="T65" fmla="*/ 48 h 170"/>
                <a:gd name="T66" fmla="*/ 187 w 187"/>
                <a:gd name="T67" fmla="*/ 31 h 170"/>
                <a:gd name="T68" fmla="*/ 179 w 187"/>
                <a:gd name="T69" fmla="*/ 14 h 170"/>
                <a:gd name="T70" fmla="*/ 163 w 187"/>
                <a:gd name="T71" fmla="*/ 0 h 170"/>
                <a:gd name="T72" fmla="*/ 163 w 187"/>
                <a:gd name="T7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" h="170">
                  <a:moveTo>
                    <a:pt x="163" y="0"/>
                  </a:moveTo>
                  <a:lnTo>
                    <a:pt x="163" y="0"/>
                  </a:lnTo>
                  <a:lnTo>
                    <a:pt x="163" y="17"/>
                  </a:lnTo>
                  <a:lnTo>
                    <a:pt x="155" y="31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1" y="119"/>
                  </a:lnTo>
                  <a:lnTo>
                    <a:pt x="79" y="126"/>
                  </a:lnTo>
                  <a:lnTo>
                    <a:pt x="68" y="133"/>
                  </a:lnTo>
                  <a:lnTo>
                    <a:pt x="56" y="136"/>
                  </a:lnTo>
                  <a:lnTo>
                    <a:pt x="44" y="136"/>
                  </a:lnTo>
                  <a:lnTo>
                    <a:pt x="32" y="136"/>
                  </a:lnTo>
                  <a:lnTo>
                    <a:pt x="20" y="133"/>
                  </a:lnTo>
                  <a:lnTo>
                    <a:pt x="8" y="130"/>
                  </a:lnTo>
                  <a:lnTo>
                    <a:pt x="8" y="130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4" y="136"/>
                  </a:lnTo>
                  <a:lnTo>
                    <a:pt x="8" y="147"/>
                  </a:lnTo>
                  <a:lnTo>
                    <a:pt x="20" y="157"/>
                  </a:lnTo>
                  <a:lnTo>
                    <a:pt x="28" y="164"/>
                  </a:lnTo>
                  <a:lnTo>
                    <a:pt x="28" y="164"/>
                  </a:lnTo>
                  <a:lnTo>
                    <a:pt x="40" y="167"/>
                  </a:lnTo>
                  <a:lnTo>
                    <a:pt x="56" y="170"/>
                  </a:lnTo>
                  <a:lnTo>
                    <a:pt x="68" y="170"/>
                  </a:lnTo>
                  <a:lnTo>
                    <a:pt x="79" y="170"/>
                  </a:lnTo>
                  <a:lnTo>
                    <a:pt x="91" y="167"/>
                  </a:lnTo>
                  <a:lnTo>
                    <a:pt x="103" y="160"/>
                  </a:lnTo>
                  <a:lnTo>
                    <a:pt x="111" y="153"/>
                  </a:lnTo>
                  <a:lnTo>
                    <a:pt x="119" y="143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7" y="48"/>
                  </a:lnTo>
                  <a:lnTo>
                    <a:pt x="187" y="31"/>
                  </a:lnTo>
                  <a:lnTo>
                    <a:pt x="179" y="14"/>
                  </a:lnTo>
                  <a:lnTo>
                    <a:pt x="163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BC6D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79" name="Freeform 15"/>
            <p:cNvSpPr>
              <a:spLocks/>
            </p:cNvSpPr>
            <p:nvPr/>
          </p:nvSpPr>
          <p:spPr bwMode="auto">
            <a:xfrm>
              <a:off x="5097" y="1115"/>
              <a:ext cx="163" cy="153"/>
            </a:xfrm>
            <a:custGeom>
              <a:avLst/>
              <a:gdLst>
                <a:gd name="T0" fmla="*/ 99 w 163"/>
                <a:gd name="T1" fmla="*/ 129 h 153"/>
                <a:gd name="T2" fmla="*/ 155 w 163"/>
                <a:gd name="T3" fmla="*/ 48 h 153"/>
                <a:gd name="T4" fmla="*/ 155 w 163"/>
                <a:gd name="T5" fmla="*/ 48 h 153"/>
                <a:gd name="T6" fmla="*/ 163 w 163"/>
                <a:gd name="T7" fmla="*/ 34 h 153"/>
                <a:gd name="T8" fmla="*/ 163 w 163"/>
                <a:gd name="T9" fmla="*/ 17 h 153"/>
                <a:gd name="T10" fmla="*/ 163 w 163"/>
                <a:gd name="T11" fmla="*/ 17 h 153"/>
                <a:gd name="T12" fmla="*/ 151 w 163"/>
                <a:gd name="T13" fmla="*/ 10 h 153"/>
                <a:gd name="T14" fmla="*/ 151 w 163"/>
                <a:gd name="T15" fmla="*/ 10 h 153"/>
                <a:gd name="T16" fmla="*/ 127 w 163"/>
                <a:gd name="T17" fmla="*/ 0 h 153"/>
                <a:gd name="T18" fmla="*/ 103 w 163"/>
                <a:gd name="T19" fmla="*/ 0 h 153"/>
                <a:gd name="T20" fmla="*/ 95 w 163"/>
                <a:gd name="T21" fmla="*/ 4 h 153"/>
                <a:gd name="T22" fmla="*/ 83 w 163"/>
                <a:gd name="T23" fmla="*/ 7 h 153"/>
                <a:gd name="T24" fmla="*/ 75 w 163"/>
                <a:gd name="T25" fmla="*/ 14 h 153"/>
                <a:gd name="T26" fmla="*/ 68 w 163"/>
                <a:gd name="T27" fmla="*/ 21 h 153"/>
                <a:gd name="T28" fmla="*/ 8 w 163"/>
                <a:gd name="T29" fmla="*/ 102 h 153"/>
                <a:gd name="T30" fmla="*/ 8 w 163"/>
                <a:gd name="T31" fmla="*/ 102 h 153"/>
                <a:gd name="T32" fmla="*/ 0 w 163"/>
                <a:gd name="T33" fmla="*/ 123 h 153"/>
                <a:gd name="T34" fmla="*/ 0 w 163"/>
                <a:gd name="T35" fmla="*/ 140 h 153"/>
                <a:gd name="T36" fmla="*/ 0 w 163"/>
                <a:gd name="T37" fmla="*/ 140 h 153"/>
                <a:gd name="T38" fmla="*/ 8 w 163"/>
                <a:gd name="T39" fmla="*/ 147 h 153"/>
                <a:gd name="T40" fmla="*/ 8 w 163"/>
                <a:gd name="T41" fmla="*/ 147 h 153"/>
                <a:gd name="T42" fmla="*/ 20 w 163"/>
                <a:gd name="T43" fmla="*/ 150 h 153"/>
                <a:gd name="T44" fmla="*/ 32 w 163"/>
                <a:gd name="T45" fmla="*/ 153 h 153"/>
                <a:gd name="T46" fmla="*/ 44 w 163"/>
                <a:gd name="T47" fmla="*/ 153 h 153"/>
                <a:gd name="T48" fmla="*/ 56 w 163"/>
                <a:gd name="T49" fmla="*/ 153 h 153"/>
                <a:gd name="T50" fmla="*/ 68 w 163"/>
                <a:gd name="T51" fmla="*/ 150 h 153"/>
                <a:gd name="T52" fmla="*/ 79 w 163"/>
                <a:gd name="T53" fmla="*/ 143 h 153"/>
                <a:gd name="T54" fmla="*/ 91 w 163"/>
                <a:gd name="T55" fmla="*/ 136 h 153"/>
                <a:gd name="T56" fmla="*/ 99 w 163"/>
                <a:gd name="T57" fmla="*/ 129 h 153"/>
                <a:gd name="T58" fmla="*/ 99 w 163"/>
                <a:gd name="T59" fmla="*/ 12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3" h="153">
                  <a:moveTo>
                    <a:pt x="99" y="129"/>
                  </a:moveTo>
                  <a:lnTo>
                    <a:pt x="155" y="48"/>
                  </a:lnTo>
                  <a:lnTo>
                    <a:pt x="155" y="48"/>
                  </a:lnTo>
                  <a:lnTo>
                    <a:pt x="163" y="34"/>
                  </a:lnTo>
                  <a:lnTo>
                    <a:pt x="163" y="17"/>
                  </a:lnTo>
                  <a:lnTo>
                    <a:pt x="163" y="17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27" y="0"/>
                  </a:lnTo>
                  <a:lnTo>
                    <a:pt x="103" y="0"/>
                  </a:lnTo>
                  <a:lnTo>
                    <a:pt x="95" y="4"/>
                  </a:lnTo>
                  <a:lnTo>
                    <a:pt x="83" y="7"/>
                  </a:lnTo>
                  <a:lnTo>
                    <a:pt x="75" y="14"/>
                  </a:lnTo>
                  <a:lnTo>
                    <a:pt x="68" y="21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0" y="123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20" y="150"/>
                  </a:lnTo>
                  <a:lnTo>
                    <a:pt x="32" y="153"/>
                  </a:lnTo>
                  <a:lnTo>
                    <a:pt x="44" y="153"/>
                  </a:lnTo>
                  <a:lnTo>
                    <a:pt x="56" y="153"/>
                  </a:lnTo>
                  <a:lnTo>
                    <a:pt x="68" y="150"/>
                  </a:lnTo>
                  <a:lnTo>
                    <a:pt x="79" y="143"/>
                  </a:lnTo>
                  <a:lnTo>
                    <a:pt x="91" y="136"/>
                  </a:lnTo>
                  <a:lnTo>
                    <a:pt x="99" y="129"/>
                  </a:lnTo>
                  <a:lnTo>
                    <a:pt x="99" y="129"/>
                  </a:lnTo>
                  <a:close/>
                </a:path>
              </a:pathLst>
            </a:custGeom>
            <a:solidFill>
              <a:srgbClr val="EB8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0" name="Freeform 16"/>
            <p:cNvSpPr>
              <a:spLocks/>
            </p:cNvSpPr>
            <p:nvPr/>
          </p:nvSpPr>
          <p:spPr bwMode="auto">
            <a:xfrm>
              <a:off x="5006" y="1153"/>
              <a:ext cx="178" cy="214"/>
            </a:xfrm>
            <a:custGeom>
              <a:avLst/>
              <a:gdLst>
                <a:gd name="T0" fmla="*/ 139 w 178"/>
                <a:gd name="T1" fmla="*/ 0 h 214"/>
                <a:gd name="T2" fmla="*/ 0 w 178"/>
                <a:gd name="T3" fmla="*/ 194 h 214"/>
                <a:gd name="T4" fmla="*/ 39 w 178"/>
                <a:gd name="T5" fmla="*/ 214 h 214"/>
                <a:gd name="T6" fmla="*/ 178 w 178"/>
                <a:gd name="T7" fmla="*/ 23 h 214"/>
                <a:gd name="T8" fmla="*/ 139 w 178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14">
                  <a:moveTo>
                    <a:pt x="139" y="0"/>
                  </a:moveTo>
                  <a:lnTo>
                    <a:pt x="0" y="194"/>
                  </a:lnTo>
                  <a:lnTo>
                    <a:pt x="39" y="214"/>
                  </a:lnTo>
                  <a:lnTo>
                    <a:pt x="178" y="2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1" name="Freeform 17"/>
            <p:cNvSpPr>
              <a:spLocks/>
            </p:cNvSpPr>
            <p:nvPr/>
          </p:nvSpPr>
          <p:spPr bwMode="auto">
            <a:xfrm>
              <a:off x="5045" y="1176"/>
              <a:ext cx="219" cy="235"/>
            </a:xfrm>
            <a:custGeom>
              <a:avLst/>
              <a:gdLst>
                <a:gd name="T0" fmla="*/ 219 w 219"/>
                <a:gd name="T1" fmla="*/ 41 h 235"/>
                <a:gd name="T2" fmla="*/ 139 w 219"/>
                <a:gd name="T3" fmla="*/ 0 h 235"/>
                <a:gd name="T4" fmla="*/ 0 w 219"/>
                <a:gd name="T5" fmla="*/ 191 h 235"/>
                <a:gd name="T6" fmla="*/ 80 w 219"/>
                <a:gd name="T7" fmla="*/ 235 h 235"/>
                <a:gd name="T8" fmla="*/ 219 w 219"/>
                <a:gd name="T9" fmla="*/ 4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35">
                  <a:moveTo>
                    <a:pt x="219" y="41"/>
                  </a:moveTo>
                  <a:lnTo>
                    <a:pt x="139" y="0"/>
                  </a:lnTo>
                  <a:lnTo>
                    <a:pt x="0" y="191"/>
                  </a:lnTo>
                  <a:lnTo>
                    <a:pt x="80" y="235"/>
                  </a:lnTo>
                  <a:lnTo>
                    <a:pt x="219" y="4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2" name="Freeform 18"/>
            <p:cNvSpPr>
              <a:spLocks/>
            </p:cNvSpPr>
            <p:nvPr/>
          </p:nvSpPr>
          <p:spPr bwMode="auto">
            <a:xfrm>
              <a:off x="5097" y="1176"/>
              <a:ext cx="71" cy="58"/>
            </a:xfrm>
            <a:custGeom>
              <a:avLst/>
              <a:gdLst>
                <a:gd name="T0" fmla="*/ 28 w 71"/>
                <a:gd name="T1" fmla="*/ 0 h 58"/>
                <a:gd name="T2" fmla="*/ 0 w 71"/>
                <a:gd name="T3" fmla="*/ 34 h 58"/>
                <a:gd name="T4" fmla="*/ 44 w 71"/>
                <a:gd name="T5" fmla="*/ 58 h 58"/>
                <a:gd name="T6" fmla="*/ 71 w 71"/>
                <a:gd name="T7" fmla="*/ 24 h 58"/>
                <a:gd name="T8" fmla="*/ 28 w 7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8">
                  <a:moveTo>
                    <a:pt x="28" y="0"/>
                  </a:moveTo>
                  <a:lnTo>
                    <a:pt x="0" y="34"/>
                  </a:lnTo>
                  <a:lnTo>
                    <a:pt x="44" y="58"/>
                  </a:lnTo>
                  <a:lnTo>
                    <a:pt x="71" y="2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3" name="Freeform 19"/>
            <p:cNvSpPr>
              <a:spLocks/>
            </p:cNvSpPr>
            <p:nvPr/>
          </p:nvSpPr>
          <p:spPr bwMode="auto">
            <a:xfrm>
              <a:off x="5141" y="1200"/>
              <a:ext cx="111" cy="79"/>
            </a:xfrm>
            <a:custGeom>
              <a:avLst/>
              <a:gdLst>
                <a:gd name="T0" fmla="*/ 111 w 111"/>
                <a:gd name="T1" fmla="*/ 44 h 79"/>
                <a:gd name="T2" fmla="*/ 27 w 111"/>
                <a:gd name="T3" fmla="*/ 0 h 79"/>
                <a:gd name="T4" fmla="*/ 0 w 111"/>
                <a:gd name="T5" fmla="*/ 34 h 79"/>
                <a:gd name="T6" fmla="*/ 83 w 111"/>
                <a:gd name="T7" fmla="*/ 79 h 79"/>
                <a:gd name="T8" fmla="*/ 111 w 111"/>
                <a:gd name="T9" fmla="*/ 4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9">
                  <a:moveTo>
                    <a:pt x="111" y="44"/>
                  </a:moveTo>
                  <a:lnTo>
                    <a:pt x="27" y="0"/>
                  </a:lnTo>
                  <a:lnTo>
                    <a:pt x="0" y="34"/>
                  </a:lnTo>
                  <a:lnTo>
                    <a:pt x="83" y="79"/>
                  </a:lnTo>
                  <a:lnTo>
                    <a:pt x="111" y="4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4" name="Freeform 20"/>
            <p:cNvSpPr>
              <a:spLocks/>
            </p:cNvSpPr>
            <p:nvPr/>
          </p:nvSpPr>
          <p:spPr bwMode="auto">
            <a:xfrm>
              <a:off x="5049" y="1244"/>
              <a:ext cx="72" cy="58"/>
            </a:xfrm>
            <a:custGeom>
              <a:avLst/>
              <a:gdLst>
                <a:gd name="T0" fmla="*/ 28 w 72"/>
                <a:gd name="T1" fmla="*/ 0 h 58"/>
                <a:gd name="T2" fmla="*/ 0 w 72"/>
                <a:gd name="T3" fmla="*/ 35 h 58"/>
                <a:gd name="T4" fmla="*/ 44 w 72"/>
                <a:gd name="T5" fmla="*/ 58 h 58"/>
                <a:gd name="T6" fmla="*/ 72 w 72"/>
                <a:gd name="T7" fmla="*/ 21 h 58"/>
                <a:gd name="T8" fmla="*/ 28 w 72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8">
                  <a:moveTo>
                    <a:pt x="28" y="0"/>
                  </a:moveTo>
                  <a:lnTo>
                    <a:pt x="0" y="35"/>
                  </a:lnTo>
                  <a:lnTo>
                    <a:pt x="44" y="58"/>
                  </a:lnTo>
                  <a:lnTo>
                    <a:pt x="72" y="2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6085" name="Freeform 21"/>
            <p:cNvSpPr>
              <a:spLocks/>
            </p:cNvSpPr>
            <p:nvPr/>
          </p:nvSpPr>
          <p:spPr bwMode="auto">
            <a:xfrm>
              <a:off x="5093" y="1265"/>
              <a:ext cx="111" cy="82"/>
            </a:xfrm>
            <a:custGeom>
              <a:avLst/>
              <a:gdLst>
                <a:gd name="T0" fmla="*/ 111 w 111"/>
                <a:gd name="T1" fmla="*/ 44 h 82"/>
                <a:gd name="T2" fmla="*/ 28 w 111"/>
                <a:gd name="T3" fmla="*/ 0 h 82"/>
                <a:gd name="T4" fmla="*/ 0 w 111"/>
                <a:gd name="T5" fmla="*/ 37 h 82"/>
                <a:gd name="T6" fmla="*/ 83 w 111"/>
                <a:gd name="T7" fmla="*/ 82 h 82"/>
                <a:gd name="T8" fmla="*/ 111 w 111"/>
                <a:gd name="T9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82">
                  <a:moveTo>
                    <a:pt x="111" y="44"/>
                  </a:moveTo>
                  <a:lnTo>
                    <a:pt x="28" y="0"/>
                  </a:lnTo>
                  <a:lnTo>
                    <a:pt x="0" y="37"/>
                  </a:lnTo>
                  <a:lnTo>
                    <a:pt x="83" y="82"/>
                  </a:lnTo>
                  <a:lnTo>
                    <a:pt x="111" y="4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6086" name="Rectangle 22"/>
          <p:cNvSpPr>
            <a:spLocks noChangeArrowheads="1"/>
          </p:cNvSpPr>
          <p:nvPr/>
        </p:nvSpPr>
        <p:spPr bwMode="auto">
          <a:xfrm>
            <a:off x="468313" y="2386013"/>
            <a:ext cx="80645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kk-KZ" sz="2400" b="1" i="1">
                <a:solidFill>
                  <a:srgbClr val="FF0000"/>
                </a:solidFill>
                <a:effectLst/>
              </a:rPr>
              <a:t>50-жаттығу. </a:t>
            </a:r>
          </a:p>
          <a:p>
            <a:pPr eaLnBrk="1" hangingPunct="1"/>
            <a:r>
              <a:rPr lang="kk-KZ" sz="2400" b="1" i="1">
                <a:solidFill>
                  <a:srgbClr val="FF0000"/>
                </a:solidFill>
                <a:effectLst/>
              </a:rPr>
              <a:t>Өлеңді мәнерлеп оқып, ішінен сын есімдерді</a:t>
            </a:r>
          </a:p>
          <a:p>
            <a:pPr eaLnBrk="1" hangingPunct="1"/>
            <a:r>
              <a:rPr lang="kk-KZ" sz="2400" b="1" i="1">
                <a:solidFill>
                  <a:srgbClr val="FF0000"/>
                </a:solidFill>
                <a:effectLst/>
              </a:rPr>
              <a:t> теріп жазып, шырай жасаңдар.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7 -0.05579 C -0.02292 -0.05717 -0.0224 -0.05648 -0.02205 -0.05787 C -0.02171 -0.05856 -0.02153 -0.06088 -0.02136 -0.0618 C -0.02118 -0.06296 -0.02084 -0.06296 -0.02066 -0.06389 C -0.02032 -0.06551 -0.0198 -0.06875 -0.01945 -0.07176 C -0.01893 -0.08171 -0.01789 -0.07986 -0.01684 -0.08264 C -0.01702 -0.07014 -0.01684 -0.06505 -0.01771 -0.0588 C -0.01806 -0.05301 -0.01875 -0.0544 -0.01928 -0.05278 C -0.01945 -0.05046 -0.0198 -0.04815 -0.01997 -0.04583 C -0.01997 -0.04514 -0.01997 -0.04375 -0.01997 -0.04305 C -0.02014 -0.04213 -0.02014 -0.04167 -0.02032 -0.04097 C -0.02014 -0.03866 -0.02032 -0.03611 -0.02014 -0.03403 C -0.02014 -0.0331 -0.01997 -0.03333 -0.0198 -0.03287 C -0.01928 -0.02986 -0.0198 -0.03148 -0.01875 -0.03009 C -0.01823 -0.03542 -0.01754 -0.04491 -0.01667 -0.04676 C -0.0165 -0.04954 -0.0165 -0.05 -0.01615 -0.05185 C -0.01598 -0.05278 -0.01546 -0.05393 -0.01546 -0.0537 C -0.01459 -0.05301 -0.01355 -0.05555 -0.01407 -0.03981 C -0.01407 -0.03842 -0.01424 -0.03866 -0.01441 -0.03796 C -0.01511 -0.03472 -0.0158 -0.03356 -0.0165 -0.03194 C -0.01702 -0.02963 -0.01737 -0.02708 -0.01789 -0.025 C -0.01841 -0.01944 -0.01806 -0.02176 -0.01841 -0.01805 C -0.01858 -0.01435 -0.01858 -0.01042 -0.01875 -0.00717 C -0.01893 -0.0044 -0.0191 -0.00185 -0.01928 0.0007 C -0.0191 0.00486 -0.01875 0.00533 -0.01841 0.00671 C -0.01806 0.01111 -0.01789 0.01088 -0.01719 0.00972 C -0.01684 0.00671 -0.01702 0.00509 -0.0165 0.0037 C -0.01615 0.00023 -0.0158 -0.00162 -0.01546 -0.00324 C -0.01476 -0.00833 -0.01493 -0.01042 -0.01389 -0.01204 C -0.01389 -0.01296 -0.01372 -0.01435 -0.01372 -0.01505 C -0.0132 -0.01852 -0.01285 -0.01643 -0.01407 -0.01805 C -0.01407 -0.01967 -0.01372 -0.02153 -0.01389 -0.02315 C -0.01389 -0.0243 -0.01441 -0.0213 -0.01424 -0.02106 C -0.01337 -0.01991 -0.0125 -0.02037 -0.01164 -0.02014 C -0.01112 -0.01597 -0.01094 -0.01597 -0.01025 -0.01505 C -0.0099 -0.00903 -0.0099 -0.00926 -0.00921 -0.0081 C -0.00868 -0.00208 -0.00782 -0.00555 -0.00712 -0.00625 C -0.00487 -0.00926 -0.00278 -0.00949 -0.0007 -0.01111 C -0.00035 -0.01204 4.44444E-6 -0.01389 0.00017 -0.01111 C 0.00034 -0.01088 4.44444E-6 -0.00486 4.44444E-6 -0.00417 C 4.44444E-6 -0.00278 4.44444E-6 -0.00023 4.44444E-6 -1.11111E-6 " pathEditMode="relative" rAng="0" ptsTypes="ffffffffffffffffffffffffffffffffffffffffA">
                                      <p:cBhvr>
                                        <p:cTn id="11" dur="20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65" name="Rectangle 17"/>
          <p:cNvSpPr>
            <a:spLocks noChangeArrowheads="1"/>
          </p:cNvSpPr>
          <p:nvPr/>
        </p:nvSpPr>
        <p:spPr bwMode="auto">
          <a:xfrm>
            <a:off x="2195513" y="1293813"/>
            <a:ext cx="4841875" cy="561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1.Өзі қысқа,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r>
              <a:rPr lang="kk-KZ" b="1">
                <a:solidFill>
                  <a:srgbClr val="0000FF"/>
                </a:solidFill>
                <a:effectLst/>
              </a:rPr>
              <a:t>   Өзі нұсқа,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r>
              <a:rPr lang="kk-KZ" b="1">
                <a:solidFill>
                  <a:srgbClr val="0000FF"/>
                </a:solidFill>
                <a:effectLst/>
              </a:rPr>
              <a:t>   Сөз қаймағын есіңде ұста.</a:t>
            </a:r>
          </a:p>
          <a:p>
            <a:pPr>
              <a:tabLst>
                <a:tab pos="952500" algn="l"/>
              </a:tabLst>
            </a:pPr>
            <a:endParaRPr lang="kk-KZ" b="1">
              <a:solidFill>
                <a:srgbClr val="0000FF"/>
              </a:solidFill>
              <a:effectLst/>
            </a:endParaRP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                                     Мақал</a:t>
            </a: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2.Бір көзім «кідір-қызыл» дейді,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r>
              <a:rPr lang="kk-KZ" b="1">
                <a:solidFill>
                  <a:srgbClr val="0000FF"/>
                </a:solidFill>
                <a:effectLst/>
              </a:rPr>
              <a:t>   Бір көзім «жүгір-жасыл» дейді.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r>
              <a:rPr lang="kk-KZ" b="1">
                <a:solidFill>
                  <a:srgbClr val="0000FF"/>
                </a:solidFill>
                <a:effectLst/>
              </a:rPr>
              <a:t>   Бір көзім «абайла»-қызыл дейді.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r>
              <a:rPr lang="kk-KZ" b="1">
                <a:solidFill>
                  <a:srgbClr val="0000FF"/>
                </a:solidFill>
                <a:effectLst/>
              </a:rPr>
              <a:t>  «Қарап ал маңайға» дейді.</a:t>
            </a: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                                       Бағдаршам</a:t>
            </a:r>
          </a:p>
          <a:p>
            <a:pPr>
              <a:tabLst>
                <a:tab pos="952500" algn="l"/>
              </a:tabLst>
            </a:pPr>
            <a:endParaRPr lang="kk-KZ" b="1">
              <a:solidFill>
                <a:srgbClr val="0000FF"/>
              </a:solidFill>
              <a:effectLst/>
            </a:endParaRP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3. Қорыққанда жел аяқ 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r>
              <a:rPr lang="kk-KZ" b="1">
                <a:solidFill>
                  <a:srgbClr val="0000FF"/>
                </a:solidFill>
                <a:effectLst/>
              </a:rPr>
              <a:t>    Отырғанда томардай-ақ. </a:t>
            </a:r>
            <a:br>
              <a:rPr lang="kk-KZ" b="1">
                <a:solidFill>
                  <a:srgbClr val="0000FF"/>
                </a:solidFill>
                <a:effectLst/>
              </a:rPr>
            </a:br>
            <a:endParaRPr lang="kk-KZ" b="1">
              <a:solidFill>
                <a:srgbClr val="0000FF"/>
              </a:solidFill>
              <a:effectLst/>
            </a:endParaRP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                                          Қоян                                         </a:t>
            </a: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4. Өзі суық,</a:t>
            </a: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    Өзі өткір, </a:t>
            </a: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    Өзі үскірік. </a:t>
            </a:r>
          </a:p>
          <a:p>
            <a:pPr>
              <a:tabLst>
                <a:tab pos="952500" algn="l"/>
              </a:tabLst>
            </a:pPr>
            <a:r>
              <a:rPr lang="kk-KZ" b="1">
                <a:solidFill>
                  <a:srgbClr val="0000FF"/>
                </a:solidFill>
                <a:effectLst/>
              </a:rPr>
              <a:t>                                       Жел</a:t>
            </a:r>
            <a:endParaRPr lang="ru-RU" b="1">
              <a:solidFill>
                <a:srgbClr val="0000FF"/>
              </a:solidFill>
              <a:effectLst/>
            </a:endParaRPr>
          </a:p>
          <a:p>
            <a:pPr>
              <a:tabLst>
                <a:tab pos="952500" algn="l"/>
              </a:tabLst>
            </a:pPr>
            <a:r>
              <a:rPr lang="kk-KZ" sz="2000" b="1" i="1">
                <a:solidFill>
                  <a:srgbClr val="0000FF"/>
                </a:solidFill>
                <a:effectLst/>
              </a:rPr>
              <a:t>             </a:t>
            </a:r>
            <a:endParaRPr lang="ru-RU" sz="2000" b="1" i="1">
              <a:solidFill>
                <a:srgbClr val="0000FF"/>
              </a:solidFill>
              <a:effectLst/>
            </a:endParaRPr>
          </a:p>
        </p:txBody>
      </p:sp>
      <p:sp>
        <p:nvSpPr>
          <p:cNvPr id="155666" name="WordArt 18"/>
          <p:cNvSpPr>
            <a:spLocks noChangeArrowheads="1" noChangeShapeType="1" noTextEdit="1"/>
          </p:cNvSpPr>
          <p:nvPr/>
        </p:nvSpPr>
        <p:spPr bwMode="auto">
          <a:xfrm>
            <a:off x="2195513" y="549275"/>
            <a:ext cx="4572000" cy="666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Кім тапқыр?</a:t>
            </a:r>
          </a:p>
        </p:txBody>
      </p:sp>
      <p:grpSp>
        <p:nvGrpSpPr>
          <p:cNvPr id="155667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55668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4" y="4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669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7" y="2696"/>
              <a:ext cx="1547" cy="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670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4166" y="111"/>
              <a:ext cx="1706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67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126" y="3686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5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56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56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56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56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56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556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556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56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ChangeArrowheads="1"/>
          </p:cNvSpPr>
          <p:nvPr/>
        </p:nvSpPr>
        <p:spPr bwMode="auto">
          <a:xfrm>
            <a:off x="250825" y="2039938"/>
            <a:ext cx="8505825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952500" algn="l"/>
              </a:tabLst>
            </a:pPr>
            <a:endParaRPr lang="kk-KZ" sz="2400"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400" b="1">
                <a:solidFill>
                  <a:srgbClr val="0000FF"/>
                </a:solidFill>
                <a:effectLst/>
              </a:rPr>
              <a:t>Берілген сын есімдердің бір тектес сапалық белгілерін көрсететін жұрнақтарды жалғап жазыңдар.</a:t>
            </a:r>
          </a:p>
          <a:p>
            <a:pPr algn="ctr">
              <a:tabLst>
                <a:tab pos="952500" algn="l"/>
              </a:tabLst>
            </a:pPr>
            <a:endParaRPr lang="kk-KZ" sz="2400" b="1" i="1"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400" b="1" i="1">
                <a:solidFill>
                  <a:srgbClr val="FF0000"/>
                </a:solidFill>
                <a:effectLst/>
              </a:rPr>
              <a:t>Қымбат. Ақ. Ұзын. Ащы. Жуа</a:t>
            </a:r>
            <a:r>
              <a:rPr lang="ru-RU" sz="2400" b="1" i="1">
                <a:solidFill>
                  <a:srgbClr val="FF0000"/>
                </a:solidFill>
                <a:effectLst/>
              </a:rPr>
              <a:t>с.</a:t>
            </a:r>
          </a:p>
        </p:txBody>
      </p:sp>
      <p:grpSp>
        <p:nvGrpSpPr>
          <p:cNvPr id="202756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02757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4" y="4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2758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7" y="2696"/>
              <a:ext cx="1547" cy="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2759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4166" y="111"/>
              <a:ext cx="1706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2760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126" y="3686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2762" name="WordArt 10"/>
          <p:cNvSpPr>
            <a:spLocks noChangeArrowheads="1" noChangeShapeType="1" noTextEdit="1"/>
          </p:cNvSpPr>
          <p:nvPr/>
        </p:nvSpPr>
        <p:spPr bwMode="auto">
          <a:xfrm>
            <a:off x="1763713" y="836613"/>
            <a:ext cx="54006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Тапсырма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00FF"/>
            </a:gs>
            <a:gs pos="50000">
              <a:srgbClr val="FFFF99"/>
            </a:gs>
            <a:gs pos="100000">
              <a:srgbClr val="6600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/>
          <p:cNvSpPr>
            <a:spLocks noChangeArrowheads="1" noChangeShapeType="1" noTextEdit="1"/>
          </p:cNvSpPr>
          <p:nvPr/>
        </p:nvSpPr>
        <p:spPr bwMode="auto">
          <a:xfrm>
            <a:off x="973138" y="763588"/>
            <a:ext cx="71278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i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Үй тапсырмасын сұрау</a:t>
            </a:r>
          </a:p>
        </p:txBody>
      </p:sp>
      <p:sp>
        <p:nvSpPr>
          <p:cNvPr id="141315" name="AutoShape 3" descr="Голубая тисненая бумага"/>
          <p:cNvSpPr>
            <a:spLocks noChangeArrowheads="1"/>
          </p:cNvSpPr>
          <p:nvPr/>
        </p:nvSpPr>
        <p:spPr bwMode="auto">
          <a:xfrm>
            <a:off x="250825" y="1773238"/>
            <a:ext cx="8640763" cy="4103687"/>
          </a:xfrm>
          <a:prstGeom prst="star8">
            <a:avLst>
              <a:gd name="adj" fmla="val 38241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 w="76200" cmpd="tri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ru-RU" sz="3200" b="1">
              <a:solidFill>
                <a:srgbClr val="FF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476375" y="2565400"/>
            <a:ext cx="5832475" cy="254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800" b="1" i="1">
                <a:solidFill>
                  <a:srgbClr val="FF3300"/>
                </a:solidFill>
                <a:effectLst/>
              </a:rPr>
              <a:t>Зат есімнің сөйлемдегі қызметі</a:t>
            </a:r>
          </a:p>
          <a:p>
            <a:pPr algn="ctr">
              <a:spcBef>
                <a:spcPct val="50000"/>
              </a:spcBef>
            </a:pPr>
            <a:r>
              <a:rPr lang="kk-KZ" b="1" i="1">
                <a:solidFill>
                  <a:srgbClr val="0000FF"/>
                </a:solidFill>
                <a:effectLst/>
              </a:rPr>
              <a:t>45-жаттығу. Берілген сөздерді септеп, зат есімдерді қатыстырып, бірнеше сөйлем құрап, сөйлем мүшелеріне талдау.</a:t>
            </a:r>
            <a:endParaRPr lang="kk-KZ" sz="2800" b="1" i="1">
              <a:solidFill>
                <a:srgbClr val="0000FF"/>
              </a:solidFill>
              <a:effectLst/>
            </a:endParaRPr>
          </a:p>
          <a:p>
            <a:pPr algn="ctr">
              <a:spcBef>
                <a:spcPct val="50000"/>
              </a:spcBef>
            </a:pPr>
            <a:endParaRPr lang="ru-RU" sz="2800" b="1" i="1"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107950" y="1306513"/>
            <a:ext cx="8505825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952500" algn="l"/>
              </a:tabLst>
            </a:pPr>
            <a:endParaRPr lang="kk-KZ" sz="2400"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000" b="1">
                <a:solidFill>
                  <a:srgbClr val="FF0000"/>
                </a:solidFill>
                <a:effectLst/>
              </a:rPr>
              <a:t>Ақ - лау көк – ырақ,</a:t>
            </a:r>
            <a:br>
              <a:rPr lang="kk-KZ" sz="2000" b="1">
                <a:solidFill>
                  <a:srgbClr val="FF0000"/>
                </a:solidFill>
                <a:effectLst/>
              </a:rPr>
            </a:br>
            <a:endParaRPr lang="kk-KZ" sz="2000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000" b="1">
                <a:solidFill>
                  <a:srgbClr val="FF0000"/>
                </a:solidFill>
                <a:effectLst/>
              </a:rPr>
              <a:t>Үлкен- ше, сар – шіл, </a:t>
            </a:r>
            <a:br>
              <a:rPr lang="kk-KZ" sz="2000" b="1">
                <a:solidFill>
                  <a:srgbClr val="FF0000"/>
                </a:solidFill>
                <a:effectLst/>
              </a:rPr>
            </a:br>
            <a:endParaRPr lang="kk-KZ" sz="2000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000" b="1">
                <a:solidFill>
                  <a:srgbClr val="FF0000"/>
                </a:solidFill>
                <a:effectLst/>
              </a:rPr>
              <a:t>Қоңыр – ғылтым, жақсы – ғыш,</a:t>
            </a:r>
            <a:br>
              <a:rPr lang="kk-KZ" sz="2000" b="1">
                <a:solidFill>
                  <a:srgbClr val="FF0000"/>
                </a:solidFill>
                <a:effectLst/>
              </a:rPr>
            </a:br>
            <a:endParaRPr lang="kk-KZ" sz="2000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000" b="1">
                <a:solidFill>
                  <a:srgbClr val="FF0000"/>
                </a:solidFill>
                <a:effectLst/>
              </a:rPr>
              <a:t>Толық – деу, жұқа – қай, </a:t>
            </a:r>
            <a:br>
              <a:rPr lang="kk-KZ" sz="2000" b="1">
                <a:solidFill>
                  <a:srgbClr val="FF0000"/>
                </a:solidFill>
                <a:effectLst/>
              </a:rPr>
            </a:br>
            <a:endParaRPr lang="kk-KZ" sz="2000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000" b="1">
                <a:solidFill>
                  <a:srgbClr val="FF0000"/>
                </a:solidFill>
                <a:effectLst/>
              </a:rPr>
              <a:t>Жеңіл – ша, жуан – лау, </a:t>
            </a:r>
            <a:br>
              <a:rPr lang="kk-KZ" sz="2000" b="1">
                <a:solidFill>
                  <a:srgbClr val="FF0000"/>
                </a:solidFill>
                <a:effectLst/>
              </a:rPr>
            </a:br>
            <a:endParaRPr lang="kk-KZ" sz="2000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sz="2000" b="1">
                <a:solidFill>
                  <a:srgbClr val="FF0000"/>
                </a:solidFill>
                <a:effectLst/>
              </a:rPr>
              <a:t>Боз – тау, терең – шыл.</a:t>
            </a:r>
          </a:p>
          <a:p>
            <a:pPr algn="ctr">
              <a:tabLst>
                <a:tab pos="952500" algn="l"/>
              </a:tabLst>
            </a:pPr>
            <a:endParaRPr lang="kk-KZ" sz="2000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r>
              <a:rPr lang="kk-KZ" b="1">
                <a:solidFill>
                  <a:srgbClr val="FF0000"/>
                </a:solidFill>
                <a:effectLst/>
              </a:rPr>
              <a:t>   Ақшыл, көкшіл, үлкендеу, сарғыш, қоңырқай, жақсылау, толықтау, жұқалау, жеңілдеу, жуанырақ, бозғылтым, тереңдеу. </a:t>
            </a:r>
          </a:p>
          <a:p>
            <a:pPr algn="ctr">
              <a:tabLst>
                <a:tab pos="952500" algn="l"/>
              </a:tabLst>
            </a:pPr>
            <a:endParaRPr lang="kk-KZ" b="1">
              <a:solidFill>
                <a:srgbClr val="FF0000"/>
              </a:solidFill>
              <a:effectLst/>
            </a:endParaRPr>
          </a:p>
          <a:p>
            <a:pPr algn="ctr">
              <a:tabLst>
                <a:tab pos="952500" algn="l"/>
              </a:tabLst>
            </a:pPr>
            <a:endParaRPr lang="kk-KZ" b="1" i="1">
              <a:effectLst/>
            </a:endParaRPr>
          </a:p>
          <a:p>
            <a:pPr algn="ctr">
              <a:tabLst>
                <a:tab pos="952500" algn="l"/>
              </a:tabLst>
            </a:pPr>
            <a:endParaRPr lang="ru-RU" sz="2400" b="1" i="1">
              <a:solidFill>
                <a:srgbClr val="FF0000"/>
              </a:solidFill>
              <a:effectLst/>
            </a:endParaRPr>
          </a:p>
        </p:txBody>
      </p:sp>
      <p:grpSp>
        <p:nvGrpSpPr>
          <p:cNvPr id="221187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21188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4" y="4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189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7" y="2696"/>
              <a:ext cx="1547" cy="1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190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4166" y="111"/>
              <a:ext cx="1706" cy="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19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126" y="3686"/>
              <a:ext cx="638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1192" name="WordArt 8"/>
          <p:cNvSpPr>
            <a:spLocks noChangeArrowheads="1" noChangeShapeType="1" noTextEdit="1"/>
          </p:cNvSpPr>
          <p:nvPr/>
        </p:nvSpPr>
        <p:spPr bwMode="auto">
          <a:xfrm>
            <a:off x="1331913" y="836613"/>
            <a:ext cx="58324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"Сыңарын тап" ойыны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11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21" name="Rectangle 29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effectLst/>
            </a:endParaRPr>
          </a:p>
        </p:txBody>
      </p:sp>
      <p:sp>
        <p:nvSpPr>
          <p:cNvPr id="136222" name="Rectangle 30"/>
          <p:cNvSpPr>
            <a:spLocks noChangeArrowheads="1"/>
          </p:cNvSpPr>
          <p:nvPr/>
        </p:nvSpPr>
        <p:spPr bwMode="auto">
          <a:xfrm>
            <a:off x="0" y="866775"/>
            <a:ext cx="184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endParaRPr lang="ru-RU">
              <a:effectLst/>
            </a:endParaRPr>
          </a:p>
          <a:p>
            <a:endParaRPr lang="ru-RU">
              <a:effectLst/>
            </a:endParaRPr>
          </a:p>
        </p:txBody>
      </p:sp>
      <p:sp>
        <p:nvSpPr>
          <p:cNvPr id="136258" name="WordArt 66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554513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Семантикалық картамен жұмыс</a:t>
            </a:r>
          </a:p>
        </p:txBody>
      </p:sp>
      <p:graphicFrame>
        <p:nvGraphicFramePr>
          <p:cNvPr id="136792" name="Group 600"/>
          <p:cNvGraphicFramePr>
            <a:graphicFrameLocks noGrp="1"/>
          </p:cNvGraphicFramePr>
          <p:nvPr/>
        </p:nvGraphicFramePr>
        <p:xfrm>
          <a:off x="1331913" y="908050"/>
          <a:ext cx="6456362" cy="5588000"/>
        </p:xfrm>
        <a:graphic>
          <a:graphicData uri="http://schemas.openxmlformats.org/drawingml/2006/table">
            <a:tbl>
              <a:tblPr/>
              <a:tblGrid>
                <a:gridCol w="2152650"/>
                <a:gridCol w="2151062"/>
                <a:gridCol w="215265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Мысалдар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Салыстырмалы</a:t>
                      </a: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Күшейтпелі</a:t>
                      </a: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Әп-әдемі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Кішілеу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Бойшаң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Сұп-сұр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Қымбатырақ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Аса маңызды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Бозаң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Сарғыш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Өте арық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Орасан зор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Oval 2"/>
          <p:cNvSpPr>
            <a:spLocks noChangeArrowheads="1"/>
          </p:cNvSpPr>
          <p:nvPr/>
        </p:nvSpPr>
        <p:spPr bwMode="auto">
          <a:xfrm>
            <a:off x="3995738" y="1519238"/>
            <a:ext cx="4321175" cy="42862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kk-KZ" b="1" i="1">
                <a:solidFill>
                  <a:srgbClr val="FF0066"/>
                </a:solidFill>
                <a:effectLst/>
              </a:rPr>
              <a:t>                   </a:t>
            </a:r>
            <a:r>
              <a:rPr lang="kk-KZ" sz="2000" b="1" i="1">
                <a:solidFill>
                  <a:srgbClr val="FF0066"/>
                </a:solidFill>
                <a:effectLst/>
              </a:rPr>
              <a:t>Күшейтпелі </a:t>
            </a:r>
          </a:p>
          <a:p>
            <a:r>
              <a:rPr lang="kk-KZ" sz="2000" b="1" i="1">
                <a:solidFill>
                  <a:srgbClr val="FF0066"/>
                </a:solidFill>
                <a:effectLst/>
              </a:rPr>
              <a:t>                 шырай</a:t>
            </a:r>
            <a:endParaRPr lang="ru-RU" sz="2000" b="1" i="1">
              <a:solidFill>
                <a:schemeClr val="bg1"/>
              </a:solidFill>
              <a:effectLst/>
            </a:endParaRPr>
          </a:p>
          <a:p>
            <a:pPr algn="r" eaLnBrk="1" hangingPunct="1"/>
            <a:endParaRPr lang="ru-RU">
              <a:solidFill>
                <a:srgbClr val="FF0066"/>
              </a:solidFill>
              <a:effectLst/>
            </a:endParaRPr>
          </a:p>
        </p:txBody>
      </p:sp>
      <p:sp>
        <p:nvSpPr>
          <p:cNvPr id="17920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effectLst/>
            </a:endParaRPr>
          </a:p>
        </p:txBody>
      </p:sp>
      <p:sp>
        <p:nvSpPr>
          <p:cNvPr id="17920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effectLst/>
            </a:endParaRPr>
          </a:p>
        </p:txBody>
      </p:sp>
      <p:sp>
        <p:nvSpPr>
          <p:cNvPr id="179206" name="Oval 2"/>
          <p:cNvSpPr>
            <a:spLocks noChangeArrowheads="1"/>
          </p:cNvSpPr>
          <p:nvPr/>
        </p:nvSpPr>
        <p:spPr bwMode="auto">
          <a:xfrm>
            <a:off x="684213" y="1581150"/>
            <a:ext cx="4360862" cy="422433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kk-KZ" sz="2000" b="1" i="1">
                <a:solidFill>
                  <a:srgbClr val="FF0066"/>
                </a:solidFill>
                <a:effectLst/>
                <a:latin typeface="Constantia" pitchFamily="18" charset="0"/>
              </a:rPr>
              <a:t>Салыстырмалы </a:t>
            </a:r>
          </a:p>
          <a:p>
            <a:pPr eaLnBrk="1" hangingPunct="1"/>
            <a:r>
              <a:rPr lang="kk-KZ" sz="2000" b="1" i="1">
                <a:solidFill>
                  <a:srgbClr val="FF0066"/>
                </a:solidFill>
                <a:effectLst/>
                <a:latin typeface="Constantia" pitchFamily="18" charset="0"/>
              </a:rPr>
              <a:t>шырай</a:t>
            </a:r>
            <a:endParaRPr lang="ru-RU" sz="2000" b="1" i="1"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sp>
        <p:nvSpPr>
          <p:cNvPr id="179217" name="Oval 17"/>
          <p:cNvSpPr>
            <a:spLocks noChangeArrowheads="1"/>
          </p:cNvSpPr>
          <p:nvPr/>
        </p:nvSpPr>
        <p:spPr bwMode="auto">
          <a:xfrm>
            <a:off x="3492500" y="1557338"/>
            <a:ext cx="2232025" cy="424815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611188" y="620713"/>
            <a:ext cx="51133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800" b="1" i="1">
                <a:solidFill>
                  <a:srgbClr val="FF0000"/>
                </a:solidFill>
                <a:effectLst/>
              </a:rPr>
              <a:t>Венн диаграмма</a:t>
            </a:r>
            <a:endParaRPr lang="ru-RU" sz="2800" b="1" i="1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AutoShape 2"/>
          <p:cNvSpPr>
            <a:spLocks noChangeArrowheads="1"/>
          </p:cNvSpPr>
          <p:nvPr/>
        </p:nvSpPr>
        <p:spPr bwMode="auto">
          <a:xfrm>
            <a:off x="468313" y="1628775"/>
            <a:ext cx="8353425" cy="4824413"/>
          </a:xfrm>
          <a:prstGeom prst="roundRect">
            <a:avLst>
              <a:gd name="adj" fmla="val 5889"/>
            </a:avLst>
          </a:prstGeom>
          <a:gradFill rotWithShape="1">
            <a:gsLst>
              <a:gs pos="0">
                <a:srgbClr val="FEFEBA"/>
              </a:gs>
              <a:gs pos="100000">
                <a:srgbClr val="FEFEBA">
                  <a:gamma/>
                  <a:tint val="60392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latinLnBrk="1" hangingPunct="1"/>
            <a:endParaRPr kumimoji="1" lang="ru-RU" sz="1200" b="1">
              <a:effectLst>
                <a:outerShdw blurRad="38100" dist="38100" dir="2700000" algn="tl">
                  <a:srgbClr val="00000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9747" name="AutoShape 3"/>
          <p:cNvSpPr>
            <a:spLocks noChangeArrowheads="1"/>
          </p:cNvSpPr>
          <p:nvPr/>
        </p:nvSpPr>
        <p:spPr bwMode="auto">
          <a:xfrm rot="10800000">
            <a:off x="3181350" y="6270625"/>
            <a:ext cx="2757488" cy="5492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15686"/>
                  <a:invGamma/>
                  <a:alpha val="3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159748" name="Group 4"/>
          <p:cNvGrpSpPr>
            <a:grpSpLocks/>
          </p:cNvGrpSpPr>
          <p:nvPr/>
        </p:nvGrpSpPr>
        <p:grpSpPr bwMode="auto">
          <a:xfrm>
            <a:off x="971550" y="620713"/>
            <a:ext cx="7345363" cy="863600"/>
            <a:chOff x="612" y="562"/>
            <a:chExt cx="3175" cy="373"/>
          </a:xfrm>
        </p:grpSpPr>
        <p:sp>
          <p:nvSpPr>
            <p:cNvPr id="159749" name="AutoShape 5"/>
            <p:cNvSpPr>
              <a:spLocks noChangeArrowheads="1"/>
            </p:cNvSpPr>
            <p:nvPr/>
          </p:nvSpPr>
          <p:spPr bwMode="auto">
            <a:xfrm>
              <a:off x="631" y="753"/>
              <a:ext cx="3156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59750" name="Group 6"/>
            <p:cNvGrpSpPr>
              <a:grpSpLocks/>
            </p:cNvGrpSpPr>
            <p:nvPr/>
          </p:nvGrpSpPr>
          <p:grpSpPr bwMode="auto">
            <a:xfrm>
              <a:off x="612" y="562"/>
              <a:ext cx="3169" cy="317"/>
              <a:chOff x="612" y="562"/>
              <a:chExt cx="3169" cy="317"/>
            </a:xfrm>
          </p:grpSpPr>
          <p:sp>
            <p:nvSpPr>
              <p:cNvPr id="159751" name="AutoShape 7"/>
              <p:cNvSpPr>
                <a:spLocks noChangeArrowheads="1"/>
              </p:cNvSpPr>
              <p:nvPr/>
            </p:nvSpPr>
            <p:spPr bwMode="auto">
              <a:xfrm>
                <a:off x="612" y="578"/>
                <a:ext cx="3169" cy="3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99FF"/>
                  </a:gs>
                  <a:gs pos="100000">
                    <a:schemeClr val="bg1"/>
                  </a:gs>
                </a:gsLst>
                <a:lin ang="5400000" scaled="1"/>
              </a:gradFill>
              <a:ln w="3175" algn="ctr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2700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 eaLnBrk="1" latinLnBrk="1" hangingPunct="1"/>
                <a:endParaRPr kumimoji="1" lang="ru-RU" sz="12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59752" name="AutoShape 8"/>
              <p:cNvSpPr>
                <a:spLocks noChangeArrowheads="1"/>
              </p:cNvSpPr>
              <p:nvPr/>
            </p:nvSpPr>
            <p:spPr bwMode="auto">
              <a:xfrm flipV="1">
                <a:off x="760" y="562"/>
                <a:ext cx="2909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0"/>
                      <a:invGamma/>
                      <a:alpha val="0"/>
                    </a:schemeClr>
                  </a:gs>
                  <a:gs pos="50000">
                    <a:schemeClr val="bg1">
                      <a:alpha val="41000"/>
                    </a:schemeClr>
                  </a:gs>
                  <a:gs pos="100000">
                    <a:schemeClr val="bg1">
                      <a:gamma/>
                      <a:shade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1" hangingPunct="1"/>
                <a:endParaRPr lang="ru-RU" b="1">
                  <a:effectLst/>
                </a:endParaRPr>
              </a:p>
            </p:txBody>
          </p:sp>
        </p:grpSp>
      </p:grpSp>
      <p:sp>
        <p:nvSpPr>
          <p:cNvPr id="159753" name="Rectangle 9"/>
          <p:cNvSpPr>
            <a:spLocks noChangeArrowheads="1"/>
          </p:cNvSpPr>
          <p:nvPr/>
        </p:nvSpPr>
        <p:spPr bwMode="auto">
          <a:xfrm rot="16200000" flipH="1">
            <a:off x="4441825" y="2182813"/>
            <a:ext cx="260350" cy="9144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9109075" y="0"/>
            <a:ext cx="36513" cy="6858000"/>
          </a:xfrm>
          <a:prstGeom prst="rect">
            <a:avLst/>
          </a:prstGeom>
          <a:solidFill>
            <a:srgbClr val="968D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55" name="Rectangle 11"/>
          <p:cNvSpPr>
            <a:spLocks noChangeArrowheads="1"/>
          </p:cNvSpPr>
          <p:nvPr/>
        </p:nvSpPr>
        <p:spPr bwMode="auto">
          <a:xfrm>
            <a:off x="8902700" y="0"/>
            <a:ext cx="258763" cy="6858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56" name="Rectangle 12"/>
          <p:cNvSpPr>
            <a:spLocks noChangeArrowheads="1"/>
          </p:cNvSpPr>
          <p:nvPr/>
        </p:nvSpPr>
        <p:spPr bwMode="auto">
          <a:xfrm flipH="1">
            <a:off x="0" y="0"/>
            <a:ext cx="258763" cy="6858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57" name="Rectangle 13"/>
          <p:cNvSpPr>
            <a:spLocks noChangeArrowheads="1"/>
          </p:cNvSpPr>
          <p:nvPr/>
        </p:nvSpPr>
        <p:spPr bwMode="auto">
          <a:xfrm rot="5400000" flipH="1" flipV="1">
            <a:off x="4441825" y="-4441825"/>
            <a:ext cx="260350" cy="91440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3333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58" name="Rectangle 14"/>
          <p:cNvSpPr>
            <a:spLocks noChangeArrowheads="1"/>
          </p:cNvSpPr>
          <p:nvPr/>
        </p:nvSpPr>
        <p:spPr bwMode="auto">
          <a:xfrm>
            <a:off x="0" y="6821488"/>
            <a:ext cx="9144000" cy="36512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59" name="Rectangle 15"/>
          <p:cNvSpPr>
            <a:spLocks noChangeArrowheads="1"/>
          </p:cNvSpPr>
          <p:nvPr/>
        </p:nvSpPr>
        <p:spPr bwMode="auto">
          <a:xfrm>
            <a:off x="0" y="0"/>
            <a:ext cx="9144000" cy="36513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60" name="Rectangle 16"/>
          <p:cNvSpPr>
            <a:spLocks noChangeArrowheads="1"/>
          </p:cNvSpPr>
          <p:nvPr/>
        </p:nvSpPr>
        <p:spPr bwMode="auto">
          <a:xfrm>
            <a:off x="0" y="0"/>
            <a:ext cx="36513" cy="68580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61" name="Rectangle 17"/>
          <p:cNvSpPr>
            <a:spLocks noChangeArrowheads="1"/>
          </p:cNvSpPr>
          <p:nvPr/>
        </p:nvSpPr>
        <p:spPr bwMode="auto">
          <a:xfrm>
            <a:off x="9107488" y="0"/>
            <a:ext cx="36512" cy="68580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9762" name="AutoShape 18"/>
          <p:cNvSpPr>
            <a:spLocks noChangeArrowheads="1"/>
          </p:cNvSpPr>
          <p:nvPr/>
        </p:nvSpPr>
        <p:spPr bwMode="auto">
          <a:xfrm flipV="1">
            <a:off x="431800" y="1268413"/>
            <a:ext cx="1079500" cy="287337"/>
          </a:xfrm>
          <a:custGeom>
            <a:avLst/>
            <a:gdLst>
              <a:gd name="G0" fmla="+- 9457 0 0"/>
              <a:gd name="G1" fmla="+- 6458568 0 0"/>
              <a:gd name="G2" fmla="+- 0 0 6458568"/>
              <a:gd name="T0" fmla="*/ 0 256 1"/>
              <a:gd name="T1" fmla="*/ 180 256 1"/>
              <a:gd name="G3" fmla="+- 6458568 T0 T1"/>
              <a:gd name="T2" fmla="*/ 0 256 1"/>
              <a:gd name="T3" fmla="*/ 90 256 1"/>
              <a:gd name="G4" fmla="+- 6458568 T2 T3"/>
              <a:gd name="G5" fmla="*/ G4 2 1"/>
              <a:gd name="T4" fmla="*/ 90 256 1"/>
              <a:gd name="T5" fmla="*/ 0 256 1"/>
              <a:gd name="G6" fmla="+- 6458568 T4 T5"/>
              <a:gd name="G7" fmla="*/ G6 2 1"/>
              <a:gd name="G8" fmla="abs 645856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457"/>
              <a:gd name="G18" fmla="*/ 9457 1 2"/>
              <a:gd name="G19" fmla="+- G18 5400 0"/>
              <a:gd name="G20" fmla="cos G19 6458568"/>
              <a:gd name="G21" fmla="sin G19 6458568"/>
              <a:gd name="G22" fmla="+- G20 10800 0"/>
              <a:gd name="G23" fmla="+- G21 10800 0"/>
              <a:gd name="G24" fmla="+- 10800 0 G20"/>
              <a:gd name="G25" fmla="+- 9457 10800 0"/>
              <a:gd name="G26" fmla="?: G9 G17 G25"/>
              <a:gd name="G27" fmla="?: G9 0 21600"/>
              <a:gd name="G28" fmla="cos 10800 6458568"/>
              <a:gd name="G29" fmla="sin 10800 6458568"/>
              <a:gd name="G30" fmla="sin 9457 6458568"/>
              <a:gd name="G31" fmla="+- G28 10800 0"/>
              <a:gd name="G32" fmla="+- G29 10800 0"/>
              <a:gd name="G33" fmla="+- G30 10800 0"/>
              <a:gd name="G34" fmla="?: G4 0 G31"/>
              <a:gd name="G35" fmla="?: 6458568 G34 0"/>
              <a:gd name="G36" fmla="?: G6 G35 G31"/>
              <a:gd name="G37" fmla="+- 21600 0 G36"/>
              <a:gd name="G38" fmla="?: G4 0 G33"/>
              <a:gd name="G39" fmla="?: 645856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9294 w 21600"/>
              <a:gd name="T15" fmla="*/ 20816 h 21600"/>
              <a:gd name="T16" fmla="*/ 10800 w 21600"/>
              <a:gd name="T17" fmla="*/ 1343 h 21600"/>
              <a:gd name="T18" fmla="*/ 12306 w 21600"/>
              <a:gd name="T19" fmla="*/ 20816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9394" y="20151"/>
                </a:moveTo>
                <a:cubicBezTo>
                  <a:pt x="4766" y="19456"/>
                  <a:pt x="1343" y="15479"/>
                  <a:pt x="1343" y="10800"/>
                </a:cubicBezTo>
                <a:cubicBezTo>
                  <a:pt x="1343" y="5577"/>
                  <a:pt x="5577" y="1343"/>
                  <a:pt x="10800" y="1343"/>
                </a:cubicBezTo>
                <a:cubicBezTo>
                  <a:pt x="16022" y="1343"/>
                  <a:pt x="20257" y="5577"/>
                  <a:pt x="20257" y="10800"/>
                </a:cubicBezTo>
                <a:cubicBezTo>
                  <a:pt x="20257" y="15479"/>
                  <a:pt x="16833" y="19456"/>
                  <a:pt x="12205" y="20151"/>
                </a:cubicBezTo>
                <a:lnTo>
                  <a:pt x="12405" y="21479"/>
                </a:lnTo>
                <a:cubicBezTo>
                  <a:pt x="17690" y="20685"/>
                  <a:pt x="21600" y="1614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6144"/>
                  <a:pt x="3909" y="20685"/>
                  <a:pt x="9194" y="21479"/>
                </a:cubicBezTo>
                <a:close/>
              </a:path>
            </a:pathLst>
          </a:custGeom>
          <a:gradFill rotWithShape="1">
            <a:gsLst>
              <a:gs pos="0">
                <a:srgbClr val="0DAEFF"/>
              </a:gs>
              <a:gs pos="100000">
                <a:srgbClr val="0053BD">
                  <a:alpha val="39999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9763" name="Group 19"/>
          <p:cNvGrpSpPr>
            <a:grpSpLocks/>
          </p:cNvGrpSpPr>
          <p:nvPr/>
        </p:nvGrpSpPr>
        <p:grpSpPr bwMode="auto">
          <a:xfrm>
            <a:off x="574675" y="1196975"/>
            <a:ext cx="792163" cy="242888"/>
            <a:chOff x="1882" y="2597"/>
            <a:chExt cx="2132" cy="561"/>
          </a:xfrm>
        </p:grpSpPr>
        <p:sp>
          <p:nvSpPr>
            <p:cNvPr id="159764" name="Oval 20"/>
            <p:cNvSpPr>
              <a:spLocks noChangeArrowheads="1"/>
            </p:cNvSpPr>
            <p:nvPr/>
          </p:nvSpPr>
          <p:spPr bwMode="auto">
            <a:xfrm>
              <a:off x="1882" y="2614"/>
              <a:ext cx="2132" cy="544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  <a:extLst>
              <a:ext uri="{91240B29-F687-4F45-9708-019B960494DF}">
                <a14:hiddenLine xmlns:a14="http://schemas.microsoft.com/office/drawing/2010/main" w="9525" algn="ctr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59765" name="Oval 21"/>
            <p:cNvSpPr>
              <a:spLocks noChangeArrowheads="1"/>
            </p:cNvSpPr>
            <p:nvPr/>
          </p:nvSpPr>
          <p:spPr bwMode="auto">
            <a:xfrm>
              <a:off x="2018" y="2597"/>
              <a:ext cx="1860" cy="42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2700000" scaled="1"/>
            </a:gradFill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latinLnBrk="1" hangingPunct="1"/>
              <a:endParaRPr kumimoji="1" lang="ru-RU" sz="2400">
                <a:solidFill>
                  <a:srgbClr val="009900"/>
                </a:solidFill>
                <a:effectLst/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pic>
        <p:nvPicPr>
          <p:cNvPr id="159766" name="Picture 22" descr="영화아이콘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865187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67" name="Picture 23" descr="backgrounds_10001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8351838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68" name="Picture 24" descr="Рисунок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265613"/>
            <a:ext cx="2160587" cy="17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9770" name="Group 26"/>
          <p:cNvGrpSpPr>
            <a:grpSpLocks/>
          </p:cNvGrpSpPr>
          <p:nvPr/>
        </p:nvGrpSpPr>
        <p:grpSpPr bwMode="auto">
          <a:xfrm>
            <a:off x="4572000" y="4365625"/>
            <a:ext cx="504825" cy="647700"/>
            <a:chOff x="4044" y="1115"/>
            <a:chExt cx="1240" cy="1671"/>
          </a:xfrm>
        </p:grpSpPr>
        <p:sp>
          <p:nvSpPr>
            <p:cNvPr id="159771" name="Freeform 27"/>
            <p:cNvSpPr>
              <a:spLocks/>
            </p:cNvSpPr>
            <p:nvPr/>
          </p:nvSpPr>
          <p:spPr bwMode="auto">
            <a:xfrm>
              <a:off x="4139" y="1234"/>
              <a:ext cx="1065" cy="1358"/>
            </a:xfrm>
            <a:custGeom>
              <a:avLst/>
              <a:gdLst>
                <a:gd name="T0" fmla="*/ 950 w 1065"/>
                <a:gd name="T1" fmla="*/ 0 h 1358"/>
                <a:gd name="T2" fmla="*/ 1065 w 1065"/>
                <a:gd name="T3" fmla="*/ 65 h 1358"/>
                <a:gd name="T4" fmla="*/ 131 w 1065"/>
                <a:gd name="T5" fmla="*/ 1358 h 1358"/>
                <a:gd name="T6" fmla="*/ 131 w 1065"/>
                <a:gd name="T7" fmla="*/ 1358 h 1358"/>
                <a:gd name="T8" fmla="*/ 115 w 1065"/>
                <a:gd name="T9" fmla="*/ 1344 h 1358"/>
                <a:gd name="T10" fmla="*/ 1006 w 1065"/>
                <a:gd name="T11" fmla="*/ 119 h 1358"/>
                <a:gd name="T12" fmla="*/ 974 w 1065"/>
                <a:gd name="T13" fmla="*/ 102 h 1358"/>
                <a:gd name="T14" fmla="*/ 72 w 1065"/>
                <a:gd name="T15" fmla="*/ 1351 h 1358"/>
                <a:gd name="T16" fmla="*/ 72 w 1065"/>
                <a:gd name="T17" fmla="*/ 1351 h 1358"/>
                <a:gd name="T18" fmla="*/ 60 w 1065"/>
                <a:gd name="T19" fmla="*/ 1358 h 1358"/>
                <a:gd name="T20" fmla="*/ 52 w 1065"/>
                <a:gd name="T21" fmla="*/ 1358 h 1358"/>
                <a:gd name="T22" fmla="*/ 44 w 1065"/>
                <a:gd name="T23" fmla="*/ 1354 h 1358"/>
                <a:gd name="T24" fmla="*/ 36 w 1065"/>
                <a:gd name="T25" fmla="*/ 1344 h 1358"/>
                <a:gd name="T26" fmla="*/ 946 w 1065"/>
                <a:gd name="T27" fmla="*/ 85 h 1358"/>
                <a:gd name="T28" fmla="*/ 914 w 1065"/>
                <a:gd name="T29" fmla="*/ 72 h 1358"/>
                <a:gd name="T30" fmla="*/ 20 w 1065"/>
                <a:gd name="T31" fmla="*/ 1310 h 1358"/>
                <a:gd name="T32" fmla="*/ 20 w 1065"/>
                <a:gd name="T33" fmla="*/ 1310 h 1358"/>
                <a:gd name="T34" fmla="*/ 12 w 1065"/>
                <a:gd name="T35" fmla="*/ 1310 h 1358"/>
                <a:gd name="T36" fmla="*/ 0 w 1065"/>
                <a:gd name="T37" fmla="*/ 1313 h 1358"/>
                <a:gd name="T38" fmla="*/ 0 w 1065"/>
                <a:gd name="T39" fmla="*/ 1313 h 1358"/>
                <a:gd name="T40" fmla="*/ 950 w 1065"/>
                <a:gd name="T41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5" h="1358">
                  <a:moveTo>
                    <a:pt x="950" y="0"/>
                  </a:moveTo>
                  <a:lnTo>
                    <a:pt x="1065" y="65"/>
                  </a:lnTo>
                  <a:lnTo>
                    <a:pt x="131" y="1358"/>
                  </a:lnTo>
                  <a:lnTo>
                    <a:pt x="131" y="1358"/>
                  </a:lnTo>
                  <a:lnTo>
                    <a:pt x="115" y="1344"/>
                  </a:lnTo>
                  <a:lnTo>
                    <a:pt x="1006" y="119"/>
                  </a:lnTo>
                  <a:lnTo>
                    <a:pt x="974" y="102"/>
                  </a:lnTo>
                  <a:lnTo>
                    <a:pt x="72" y="1351"/>
                  </a:lnTo>
                  <a:lnTo>
                    <a:pt x="72" y="1351"/>
                  </a:lnTo>
                  <a:lnTo>
                    <a:pt x="60" y="1358"/>
                  </a:lnTo>
                  <a:lnTo>
                    <a:pt x="52" y="1358"/>
                  </a:lnTo>
                  <a:lnTo>
                    <a:pt x="44" y="1354"/>
                  </a:lnTo>
                  <a:lnTo>
                    <a:pt x="36" y="1344"/>
                  </a:lnTo>
                  <a:lnTo>
                    <a:pt x="946" y="85"/>
                  </a:lnTo>
                  <a:lnTo>
                    <a:pt x="914" y="72"/>
                  </a:lnTo>
                  <a:lnTo>
                    <a:pt x="20" y="1310"/>
                  </a:lnTo>
                  <a:lnTo>
                    <a:pt x="20" y="1310"/>
                  </a:lnTo>
                  <a:lnTo>
                    <a:pt x="12" y="1310"/>
                  </a:lnTo>
                  <a:lnTo>
                    <a:pt x="0" y="1313"/>
                  </a:lnTo>
                  <a:lnTo>
                    <a:pt x="0" y="1313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E0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2" name="Freeform 28"/>
            <p:cNvSpPr>
              <a:spLocks/>
            </p:cNvSpPr>
            <p:nvPr/>
          </p:nvSpPr>
          <p:spPr bwMode="auto">
            <a:xfrm>
              <a:off x="4211" y="1336"/>
              <a:ext cx="934" cy="1249"/>
            </a:xfrm>
            <a:custGeom>
              <a:avLst/>
              <a:gdLst>
                <a:gd name="T0" fmla="*/ 12 w 934"/>
                <a:gd name="T1" fmla="*/ 1239 h 1249"/>
                <a:gd name="T2" fmla="*/ 12 w 934"/>
                <a:gd name="T3" fmla="*/ 1239 h 1249"/>
                <a:gd name="T4" fmla="*/ 0 w 934"/>
                <a:gd name="T5" fmla="*/ 1249 h 1249"/>
                <a:gd name="T6" fmla="*/ 902 w 934"/>
                <a:gd name="T7" fmla="*/ 0 h 1249"/>
                <a:gd name="T8" fmla="*/ 934 w 934"/>
                <a:gd name="T9" fmla="*/ 17 h 1249"/>
                <a:gd name="T10" fmla="*/ 43 w 934"/>
                <a:gd name="T11" fmla="*/ 1242 h 1249"/>
                <a:gd name="T12" fmla="*/ 43 w 934"/>
                <a:gd name="T13" fmla="*/ 1242 h 1249"/>
                <a:gd name="T14" fmla="*/ 35 w 934"/>
                <a:gd name="T15" fmla="*/ 1239 h 1249"/>
                <a:gd name="T16" fmla="*/ 28 w 934"/>
                <a:gd name="T17" fmla="*/ 1235 h 1249"/>
                <a:gd name="T18" fmla="*/ 20 w 934"/>
                <a:gd name="T19" fmla="*/ 1235 h 1249"/>
                <a:gd name="T20" fmla="*/ 12 w 934"/>
                <a:gd name="T21" fmla="*/ 1239 h 1249"/>
                <a:gd name="T22" fmla="*/ 12 w 934"/>
                <a:gd name="T23" fmla="*/ 123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4" h="1249">
                  <a:moveTo>
                    <a:pt x="12" y="1239"/>
                  </a:moveTo>
                  <a:lnTo>
                    <a:pt x="12" y="1239"/>
                  </a:lnTo>
                  <a:lnTo>
                    <a:pt x="0" y="1249"/>
                  </a:lnTo>
                  <a:lnTo>
                    <a:pt x="902" y="0"/>
                  </a:lnTo>
                  <a:lnTo>
                    <a:pt x="934" y="17"/>
                  </a:lnTo>
                  <a:lnTo>
                    <a:pt x="43" y="1242"/>
                  </a:lnTo>
                  <a:lnTo>
                    <a:pt x="43" y="1242"/>
                  </a:lnTo>
                  <a:lnTo>
                    <a:pt x="35" y="1239"/>
                  </a:lnTo>
                  <a:lnTo>
                    <a:pt x="28" y="1235"/>
                  </a:lnTo>
                  <a:lnTo>
                    <a:pt x="20" y="1235"/>
                  </a:lnTo>
                  <a:lnTo>
                    <a:pt x="12" y="1239"/>
                  </a:lnTo>
                  <a:lnTo>
                    <a:pt x="12" y="1239"/>
                  </a:lnTo>
                  <a:close/>
                </a:path>
              </a:pathLst>
            </a:custGeom>
            <a:solidFill>
              <a:srgbClr val="DE7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3" name="Freeform 29"/>
            <p:cNvSpPr>
              <a:spLocks/>
            </p:cNvSpPr>
            <p:nvPr/>
          </p:nvSpPr>
          <p:spPr bwMode="auto">
            <a:xfrm>
              <a:off x="4044" y="2731"/>
              <a:ext cx="43" cy="55"/>
            </a:xfrm>
            <a:custGeom>
              <a:avLst/>
              <a:gdLst>
                <a:gd name="T0" fmla="*/ 24 w 43"/>
                <a:gd name="T1" fmla="*/ 0 h 55"/>
                <a:gd name="T2" fmla="*/ 24 w 43"/>
                <a:gd name="T3" fmla="*/ 0 h 55"/>
                <a:gd name="T4" fmla="*/ 43 w 43"/>
                <a:gd name="T5" fmla="*/ 17 h 55"/>
                <a:gd name="T6" fmla="*/ 0 w 43"/>
                <a:gd name="T7" fmla="*/ 55 h 55"/>
                <a:gd name="T8" fmla="*/ 24 w 43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5">
                  <a:moveTo>
                    <a:pt x="24" y="0"/>
                  </a:moveTo>
                  <a:lnTo>
                    <a:pt x="24" y="0"/>
                  </a:lnTo>
                  <a:lnTo>
                    <a:pt x="43" y="17"/>
                  </a:lnTo>
                  <a:lnTo>
                    <a:pt x="0" y="5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4" name="Freeform 30"/>
            <p:cNvSpPr>
              <a:spLocks/>
            </p:cNvSpPr>
            <p:nvPr/>
          </p:nvSpPr>
          <p:spPr bwMode="auto">
            <a:xfrm>
              <a:off x="4068" y="2544"/>
              <a:ext cx="202" cy="204"/>
            </a:xfrm>
            <a:custGeom>
              <a:avLst/>
              <a:gdLst>
                <a:gd name="T0" fmla="*/ 71 w 202"/>
                <a:gd name="T1" fmla="*/ 3 h 204"/>
                <a:gd name="T2" fmla="*/ 71 w 202"/>
                <a:gd name="T3" fmla="*/ 3 h 204"/>
                <a:gd name="T4" fmla="*/ 83 w 202"/>
                <a:gd name="T5" fmla="*/ 0 h 204"/>
                <a:gd name="T6" fmla="*/ 91 w 202"/>
                <a:gd name="T7" fmla="*/ 0 h 204"/>
                <a:gd name="T8" fmla="*/ 91 w 202"/>
                <a:gd name="T9" fmla="*/ 0 h 204"/>
                <a:gd name="T10" fmla="*/ 99 w 202"/>
                <a:gd name="T11" fmla="*/ 3 h 204"/>
                <a:gd name="T12" fmla="*/ 99 w 202"/>
                <a:gd name="T13" fmla="*/ 10 h 204"/>
                <a:gd name="T14" fmla="*/ 99 w 202"/>
                <a:gd name="T15" fmla="*/ 10 h 204"/>
                <a:gd name="T16" fmla="*/ 107 w 202"/>
                <a:gd name="T17" fmla="*/ 34 h 204"/>
                <a:gd name="T18" fmla="*/ 107 w 202"/>
                <a:gd name="T19" fmla="*/ 34 h 204"/>
                <a:gd name="T20" fmla="*/ 115 w 202"/>
                <a:gd name="T21" fmla="*/ 44 h 204"/>
                <a:gd name="T22" fmla="*/ 123 w 202"/>
                <a:gd name="T23" fmla="*/ 48 h 204"/>
                <a:gd name="T24" fmla="*/ 131 w 202"/>
                <a:gd name="T25" fmla="*/ 48 h 204"/>
                <a:gd name="T26" fmla="*/ 143 w 202"/>
                <a:gd name="T27" fmla="*/ 41 h 204"/>
                <a:gd name="T28" fmla="*/ 143 w 202"/>
                <a:gd name="T29" fmla="*/ 41 h 204"/>
                <a:gd name="T30" fmla="*/ 155 w 202"/>
                <a:gd name="T31" fmla="*/ 31 h 204"/>
                <a:gd name="T32" fmla="*/ 155 w 202"/>
                <a:gd name="T33" fmla="*/ 31 h 204"/>
                <a:gd name="T34" fmla="*/ 163 w 202"/>
                <a:gd name="T35" fmla="*/ 27 h 204"/>
                <a:gd name="T36" fmla="*/ 171 w 202"/>
                <a:gd name="T37" fmla="*/ 27 h 204"/>
                <a:gd name="T38" fmla="*/ 178 w 202"/>
                <a:gd name="T39" fmla="*/ 31 h 204"/>
                <a:gd name="T40" fmla="*/ 186 w 202"/>
                <a:gd name="T41" fmla="*/ 34 h 204"/>
                <a:gd name="T42" fmla="*/ 186 w 202"/>
                <a:gd name="T43" fmla="*/ 34 h 204"/>
                <a:gd name="T44" fmla="*/ 202 w 202"/>
                <a:gd name="T45" fmla="*/ 48 h 204"/>
                <a:gd name="T46" fmla="*/ 194 w 202"/>
                <a:gd name="T47" fmla="*/ 54 h 204"/>
                <a:gd name="T48" fmla="*/ 19 w 202"/>
                <a:gd name="T49" fmla="*/ 204 h 204"/>
                <a:gd name="T50" fmla="*/ 19 w 202"/>
                <a:gd name="T51" fmla="*/ 204 h 204"/>
                <a:gd name="T52" fmla="*/ 0 w 202"/>
                <a:gd name="T53" fmla="*/ 187 h 204"/>
                <a:gd name="T54" fmla="*/ 71 w 202"/>
                <a:gd name="T55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2" h="204">
                  <a:moveTo>
                    <a:pt x="71" y="3"/>
                  </a:moveTo>
                  <a:lnTo>
                    <a:pt x="71" y="3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9" y="3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15" y="44"/>
                  </a:lnTo>
                  <a:lnTo>
                    <a:pt x="123" y="48"/>
                  </a:lnTo>
                  <a:lnTo>
                    <a:pt x="131" y="48"/>
                  </a:lnTo>
                  <a:lnTo>
                    <a:pt x="143" y="41"/>
                  </a:lnTo>
                  <a:lnTo>
                    <a:pt x="143" y="41"/>
                  </a:lnTo>
                  <a:lnTo>
                    <a:pt x="155" y="31"/>
                  </a:lnTo>
                  <a:lnTo>
                    <a:pt x="155" y="31"/>
                  </a:lnTo>
                  <a:lnTo>
                    <a:pt x="163" y="27"/>
                  </a:lnTo>
                  <a:lnTo>
                    <a:pt x="171" y="27"/>
                  </a:lnTo>
                  <a:lnTo>
                    <a:pt x="178" y="31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202" y="48"/>
                  </a:lnTo>
                  <a:lnTo>
                    <a:pt x="194" y="5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0" y="187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FC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5" name="Freeform 31"/>
            <p:cNvSpPr>
              <a:spLocks/>
            </p:cNvSpPr>
            <p:nvPr/>
          </p:nvSpPr>
          <p:spPr bwMode="auto">
            <a:xfrm>
              <a:off x="4159" y="1306"/>
              <a:ext cx="926" cy="1272"/>
            </a:xfrm>
            <a:custGeom>
              <a:avLst/>
              <a:gdLst>
                <a:gd name="T0" fmla="*/ 8 w 926"/>
                <a:gd name="T1" fmla="*/ 1248 h 1272"/>
                <a:gd name="T2" fmla="*/ 8 w 926"/>
                <a:gd name="T3" fmla="*/ 1248 h 1272"/>
                <a:gd name="T4" fmla="*/ 8 w 926"/>
                <a:gd name="T5" fmla="*/ 1241 h 1272"/>
                <a:gd name="T6" fmla="*/ 0 w 926"/>
                <a:gd name="T7" fmla="*/ 1238 h 1272"/>
                <a:gd name="T8" fmla="*/ 894 w 926"/>
                <a:gd name="T9" fmla="*/ 0 h 1272"/>
                <a:gd name="T10" fmla="*/ 926 w 926"/>
                <a:gd name="T11" fmla="*/ 13 h 1272"/>
                <a:gd name="T12" fmla="*/ 16 w 926"/>
                <a:gd name="T13" fmla="*/ 1272 h 1272"/>
                <a:gd name="T14" fmla="*/ 16 w 926"/>
                <a:gd name="T15" fmla="*/ 1272 h 1272"/>
                <a:gd name="T16" fmla="*/ 8 w 926"/>
                <a:gd name="T17" fmla="*/ 1248 h 1272"/>
                <a:gd name="T18" fmla="*/ 8 w 926"/>
                <a:gd name="T19" fmla="*/ 1248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1272">
                  <a:moveTo>
                    <a:pt x="8" y="1248"/>
                  </a:moveTo>
                  <a:lnTo>
                    <a:pt x="8" y="1248"/>
                  </a:lnTo>
                  <a:lnTo>
                    <a:pt x="8" y="1241"/>
                  </a:lnTo>
                  <a:lnTo>
                    <a:pt x="0" y="1238"/>
                  </a:lnTo>
                  <a:lnTo>
                    <a:pt x="894" y="0"/>
                  </a:lnTo>
                  <a:lnTo>
                    <a:pt x="926" y="13"/>
                  </a:lnTo>
                  <a:lnTo>
                    <a:pt x="16" y="1272"/>
                  </a:lnTo>
                  <a:lnTo>
                    <a:pt x="16" y="1272"/>
                  </a:lnTo>
                  <a:lnTo>
                    <a:pt x="8" y="1248"/>
                  </a:lnTo>
                  <a:lnTo>
                    <a:pt x="8" y="1248"/>
                  </a:lnTo>
                  <a:close/>
                </a:path>
              </a:pathLst>
            </a:custGeom>
            <a:solidFill>
              <a:srgbClr val="E9A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6" name="Freeform 32"/>
            <p:cNvSpPr>
              <a:spLocks/>
            </p:cNvSpPr>
            <p:nvPr/>
          </p:nvSpPr>
          <p:spPr bwMode="auto">
            <a:xfrm>
              <a:off x="5097" y="1132"/>
              <a:ext cx="187" cy="170"/>
            </a:xfrm>
            <a:custGeom>
              <a:avLst/>
              <a:gdLst>
                <a:gd name="T0" fmla="*/ 163 w 187"/>
                <a:gd name="T1" fmla="*/ 0 h 170"/>
                <a:gd name="T2" fmla="*/ 163 w 187"/>
                <a:gd name="T3" fmla="*/ 0 h 170"/>
                <a:gd name="T4" fmla="*/ 163 w 187"/>
                <a:gd name="T5" fmla="*/ 17 h 170"/>
                <a:gd name="T6" fmla="*/ 155 w 187"/>
                <a:gd name="T7" fmla="*/ 31 h 170"/>
                <a:gd name="T8" fmla="*/ 99 w 187"/>
                <a:gd name="T9" fmla="*/ 112 h 170"/>
                <a:gd name="T10" fmla="*/ 99 w 187"/>
                <a:gd name="T11" fmla="*/ 112 h 170"/>
                <a:gd name="T12" fmla="*/ 91 w 187"/>
                <a:gd name="T13" fmla="*/ 119 h 170"/>
                <a:gd name="T14" fmla="*/ 79 w 187"/>
                <a:gd name="T15" fmla="*/ 126 h 170"/>
                <a:gd name="T16" fmla="*/ 68 w 187"/>
                <a:gd name="T17" fmla="*/ 133 h 170"/>
                <a:gd name="T18" fmla="*/ 56 w 187"/>
                <a:gd name="T19" fmla="*/ 136 h 170"/>
                <a:gd name="T20" fmla="*/ 44 w 187"/>
                <a:gd name="T21" fmla="*/ 136 h 170"/>
                <a:gd name="T22" fmla="*/ 32 w 187"/>
                <a:gd name="T23" fmla="*/ 136 h 170"/>
                <a:gd name="T24" fmla="*/ 20 w 187"/>
                <a:gd name="T25" fmla="*/ 133 h 170"/>
                <a:gd name="T26" fmla="*/ 8 w 187"/>
                <a:gd name="T27" fmla="*/ 130 h 170"/>
                <a:gd name="T28" fmla="*/ 8 w 187"/>
                <a:gd name="T29" fmla="*/ 130 h 170"/>
                <a:gd name="T30" fmla="*/ 0 w 187"/>
                <a:gd name="T31" fmla="*/ 123 h 170"/>
                <a:gd name="T32" fmla="*/ 0 w 187"/>
                <a:gd name="T33" fmla="*/ 123 h 170"/>
                <a:gd name="T34" fmla="*/ 4 w 187"/>
                <a:gd name="T35" fmla="*/ 136 h 170"/>
                <a:gd name="T36" fmla="*/ 8 w 187"/>
                <a:gd name="T37" fmla="*/ 147 h 170"/>
                <a:gd name="T38" fmla="*/ 20 w 187"/>
                <a:gd name="T39" fmla="*/ 157 h 170"/>
                <a:gd name="T40" fmla="*/ 28 w 187"/>
                <a:gd name="T41" fmla="*/ 164 h 170"/>
                <a:gd name="T42" fmla="*/ 28 w 187"/>
                <a:gd name="T43" fmla="*/ 164 h 170"/>
                <a:gd name="T44" fmla="*/ 40 w 187"/>
                <a:gd name="T45" fmla="*/ 167 h 170"/>
                <a:gd name="T46" fmla="*/ 56 w 187"/>
                <a:gd name="T47" fmla="*/ 170 h 170"/>
                <a:gd name="T48" fmla="*/ 68 w 187"/>
                <a:gd name="T49" fmla="*/ 170 h 170"/>
                <a:gd name="T50" fmla="*/ 79 w 187"/>
                <a:gd name="T51" fmla="*/ 170 h 170"/>
                <a:gd name="T52" fmla="*/ 91 w 187"/>
                <a:gd name="T53" fmla="*/ 167 h 170"/>
                <a:gd name="T54" fmla="*/ 103 w 187"/>
                <a:gd name="T55" fmla="*/ 160 h 170"/>
                <a:gd name="T56" fmla="*/ 111 w 187"/>
                <a:gd name="T57" fmla="*/ 153 h 170"/>
                <a:gd name="T58" fmla="*/ 119 w 187"/>
                <a:gd name="T59" fmla="*/ 143 h 170"/>
                <a:gd name="T60" fmla="*/ 179 w 187"/>
                <a:gd name="T61" fmla="*/ 65 h 170"/>
                <a:gd name="T62" fmla="*/ 179 w 187"/>
                <a:gd name="T63" fmla="*/ 65 h 170"/>
                <a:gd name="T64" fmla="*/ 187 w 187"/>
                <a:gd name="T65" fmla="*/ 48 h 170"/>
                <a:gd name="T66" fmla="*/ 187 w 187"/>
                <a:gd name="T67" fmla="*/ 31 h 170"/>
                <a:gd name="T68" fmla="*/ 179 w 187"/>
                <a:gd name="T69" fmla="*/ 14 h 170"/>
                <a:gd name="T70" fmla="*/ 163 w 187"/>
                <a:gd name="T71" fmla="*/ 0 h 170"/>
                <a:gd name="T72" fmla="*/ 163 w 187"/>
                <a:gd name="T7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" h="170">
                  <a:moveTo>
                    <a:pt x="163" y="0"/>
                  </a:moveTo>
                  <a:lnTo>
                    <a:pt x="163" y="0"/>
                  </a:lnTo>
                  <a:lnTo>
                    <a:pt x="163" y="17"/>
                  </a:lnTo>
                  <a:lnTo>
                    <a:pt x="155" y="31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1" y="119"/>
                  </a:lnTo>
                  <a:lnTo>
                    <a:pt x="79" y="126"/>
                  </a:lnTo>
                  <a:lnTo>
                    <a:pt x="68" y="133"/>
                  </a:lnTo>
                  <a:lnTo>
                    <a:pt x="56" y="136"/>
                  </a:lnTo>
                  <a:lnTo>
                    <a:pt x="44" y="136"/>
                  </a:lnTo>
                  <a:lnTo>
                    <a:pt x="32" y="136"/>
                  </a:lnTo>
                  <a:lnTo>
                    <a:pt x="20" y="133"/>
                  </a:lnTo>
                  <a:lnTo>
                    <a:pt x="8" y="130"/>
                  </a:lnTo>
                  <a:lnTo>
                    <a:pt x="8" y="130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4" y="136"/>
                  </a:lnTo>
                  <a:lnTo>
                    <a:pt x="8" y="147"/>
                  </a:lnTo>
                  <a:lnTo>
                    <a:pt x="20" y="157"/>
                  </a:lnTo>
                  <a:lnTo>
                    <a:pt x="28" y="164"/>
                  </a:lnTo>
                  <a:lnTo>
                    <a:pt x="28" y="164"/>
                  </a:lnTo>
                  <a:lnTo>
                    <a:pt x="40" y="167"/>
                  </a:lnTo>
                  <a:lnTo>
                    <a:pt x="56" y="170"/>
                  </a:lnTo>
                  <a:lnTo>
                    <a:pt x="68" y="170"/>
                  </a:lnTo>
                  <a:lnTo>
                    <a:pt x="79" y="170"/>
                  </a:lnTo>
                  <a:lnTo>
                    <a:pt x="91" y="167"/>
                  </a:lnTo>
                  <a:lnTo>
                    <a:pt x="103" y="160"/>
                  </a:lnTo>
                  <a:lnTo>
                    <a:pt x="111" y="153"/>
                  </a:lnTo>
                  <a:lnTo>
                    <a:pt x="119" y="143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7" y="48"/>
                  </a:lnTo>
                  <a:lnTo>
                    <a:pt x="187" y="31"/>
                  </a:lnTo>
                  <a:lnTo>
                    <a:pt x="179" y="14"/>
                  </a:lnTo>
                  <a:lnTo>
                    <a:pt x="163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BC6D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7" name="Freeform 33"/>
            <p:cNvSpPr>
              <a:spLocks/>
            </p:cNvSpPr>
            <p:nvPr/>
          </p:nvSpPr>
          <p:spPr bwMode="auto">
            <a:xfrm>
              <a:off x="5097" y="1115"/>
              <a:ext cx="163" cy="153"/>
            </a:xfrm>
            <a:custGeom>
              <a:avLst/>
              <a:gdLst>
                <a:gd name="T0" fmla="*/ 99 w 163"/>
                <a:gd name="T1" fmla="*/ 129 h 153"/>
                <a:gd name="T2" fmla="*/ 155 w 163"/>
                <a:gd name="T3" fmla="*/ 48 h 153"/>
                <a:gd name="T4" fmla="*/ 155 w 163"/>
                <a:gd name="T5" fmla="*/ 48 h 153"/>
                <a:gd name="T6" fmla="*/ 163 w 163"/>
                <a:gd name="T7" fmla="*/ 34 h 153"/>
                <a:gd name="T8" fmla="*/ 163 w 163"/>
                <a:gd name="T9" fmla="*/ 17 h 153"/>
                <a:gd name="T10" fmla="*/ 163 w 163"/>
                <a:gd name="T11" fmla="*/ 17 h 153"/>
                <a:gd name="T12" fmla="*/ 151 w 163"/>
                <a:gd name="T13" fmla="*/ 10 h 153"/>
                <a:gd name="T14" fmla="*/ 151 w 163"/>
                <a:gd name="T15" fmla="*/ 10 h 153"/>
                <a:gd name="T16" fmla="*/ 127 w 163"/>
                <a:gd name="T17" fmla="*/ 0 h 153"/>
                <a:gd name="T18" fmla="*/ 103 w 163"/>
                <a:gd name="T19" fmla="*/ 0 h 153"/>
                <a:gd name="T20" fmla="*/ 95 w 163"/>
                <a:gd name="T21" fmla="*/ 4 h 153"/>
                <a:gd name="T22" fmla="*/ 83 w 163"/>
                <a:gd name="T23" fmla="*/ 7 h 153"/>
                <a:gd name="T24" fmla="*/ 75 w 163"/>
                <a:gd name="T25" fmla="*/ 14 h 153"/>
                <a:gd name="T26" fmla="*/ 68 w 163"/>
                <a:gd name="T27" fmla="*/ 21 h 153"/>
                <a:gd name="T28" fmla="*/ 8 w 163"/>
                <a:gd name="T29" fmla="*/ 102 h 153"/>
                <a:gd name="T30" fmla="*/ 8 w 163"/>
                <a:gd name="T31" fmla="*/ 102 h 153"/>
                <a:gd name="T32" fmla="*/ 0 w 163"/>
                <a:gd name="T33" fmla="*/ 123 h 153"/>
                <a:gd name="T34" fmla="*/ 0 w 163"/>
                <a:gd name="T35" fmla="*/ 140 h 153"/>
                <a:gd name="T36" fmla="*/ 0 w 163"/>
                <a:gd name="T37" fmla="*/ 140 h 153"/>
                <a:gd name="T38" fmla="*/ 8 w 163"/>
                <a:gd name="T39" fmla="*/ 147 h 153"/>
                <a:gd name="T40" fmla="*/ 8 w 163"/>
                <a:gd name="T41" fmla="*/ 147 h 153"/>
                <a:gd name="T42" fmla="*/ 20 w 163"/>
                <a:gd name="T43" fmla="*/ 150 h 153"/>
                <a:gd name="T44" fmla="*/ 32 w 163"/>
                <a:gd name="T45" fmla="*/ 153 h 153"/>
                <a:gd name="T46" fmla="*/ 44 w 163"/>
                <a:gd name="T47" fmla="*/ 153 h 153"/>
                <a:gd name="T48" fmla="*/ 56 w 163"/>
                <a:gd name="T49" fmla="*/ 153 h 153"/>
                <a:gd name="T50" fmla="*/ 68 w 163"/>
                <a:gd name="T51" fmla="*/ 150 h 153"/>
                <a:gd name="T52" fmla="*/ 79 w 163"/>
                <a:gd name="T53" fmla="*/ 143 h 153"/>
                <a:gd name="T54" fmla="*/ 91 w 163"/>
                <a:gd name="T55" fmla="*/ 136 h 153"/>
                <a:gd name="T56" fmla="*/ 99 w 163"/>
                <a:gd name="T57" fmla="*/ 129 h 153"/>
                <a:gd name="T58" fmla="*/ 99 w 163"/>
                <a:gd name="T59" fmla="*/ 12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3" h="153">
                  <a:moveTo>
                    <a:pt x="99" y="129"/>
                  </a:moveTo>
                  <a:lnTo>
                    <a:pt x="155" y="48"/>
                  </a:lnTo>
                  <a:lnTo>
                    <a:pt x="155" y="48"/>
                  </a:lnTo>
                  <a:lnTo>
                    <a:pt x="163" y="34"/>
                  </a:lnTo>
                  <a:lnTo>
                    <a:pt x="163" y="17"/>
                  </a:lnTo>
                  <a:lnTo>
                    <a:pt x="163" y="17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27" y="0"/>
                  </a:lnTo>
                  <a:lnTo>
                    <a:pt x="103" y="0"/>
                  </a:lnTo>
                  <a:lnTo>
                    <a:pt x="95" y="4"/>
                  </a:lnTo>
                  <a:lnTo>
                    <a:pt x="83" y="7"/>
                  </a:lnTo>
                  <a:lnTo>
                    <a:pt x="75" y="14"/>
                  </a:lnTo>
                  <a:lnTo>
                    <a:pt x="68" y="21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0" y="123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20" y="150"/>
                  </a:lnTo>
                  <a:lnTo>
                    <a:pt x="32" y="153"/>
                  </a:lnTo>
                  <a:lnTo>
                    <a:pt x="44" y="153"/>
                  </a:lnTo>
                  <a:lnTo>
                    <a:pt x="56" y="153"/>
                  </a:lnTo>
                  <a:lnTo>
                    <a:pt x="68" y="150"/>
                  </a:lnTo>
                  <a:lnTo>
                    <a:pt x="79" y="143"/>
                  </a:lnTo>
                  <a:lnTo>
                    <a:pt x="91" y="136"/>
                  </a:lnTo>
                  <a:lnTo>
                    <a:pt x="99" y="129"/>
                  </a:lnTo>
                  <a:lnTo>
                    <a:pt x="99" y="129"/>
                  </a:lnTo>
                  <a:close/>
                </a:path>
              </a:pathLst>
            </a:custGeom>
            <a:solidFill>
              <a:srgbClr val="EB8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8" name="Freeform 34"/>
            <p:cNvSpPr>
              <a:spLocks/>
            </p:cNvSpPr>
            <p:nvPr/>
          </p:nvSpPr>
          <p:spPr bwMode="auto">
            <a:xfrm>
              <a:off x="5006" y="1153"/>
              <a:ext cx="178" cy="214"/>
            </a:xfrm>
            <a:custGeom>
              <a:avLst/>
              <a:gdLst>
                <a:gd name="T0" fmla="*/ 139 w 178"/>
                <a:gd name="T1" fmla="*/ 0 h 214"/>
                <a:gd name="T2" fmla="*/ 0 w 178"/>
                <a:gd name="T3" fmla="*/ 194 h 214"/>
                <a:gd name="T4" fmla="*/ 39 w 178"/>
                <a:gd name="T5" fmla="*/ 214 h 214"/>
                <a:gd name="T6" fmla="*/ 178 w 178"/>
                <a:gd name="T7" fmla="*/ 23 h 214"/>
                <a:gd name="T8" fmla="*/ 139 w 178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14">
                  <a:moveTo>
                    <a:pt x="139" y="0"/>
                  </a:moveTo>
                  <a:lnTo>
                    <a:pt x="0" y="194"/>
                  </a:lnTo>
                  <a:lnTo>
                    <a:pt x="39" y="214"/>
                  </a:lnTo>
                  <a:lnTo>
                    <a:pt x="178" y="2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79" name="Freeform 35"/>
            <p:cNvSpPr>
              <a:spLocks/>
            </p:cNvSpPr>
            <p:nvPr/>
          </p:nvSpPr>
          <p:spPr bwMode="auto">
            <a:xfrm>
              <a:off x="5045" y="1176"/>
              <a:ext cx="219" cy="235"/>
            </a:xfrm>
            <a:custGeom>
              <a:avLst/>
              <a:gdLst>
                <a:gd name="T0" fmla="*/ 219 w 219"/>
                <a:gd name="T1" fmla="*/ 41 h 235"/>
                <a:gd name="T2" fmla="*/ 139 w 219"/>
                <a:gd name="T3" fmla="*/ 0 h 235"/>
                <a:gd name="T4" fmla="*/ 0 w 219"/>
                <a:gd name="T5" fmla="*/ 191 h 235"/>
                <a:gd name="T6" fmla="*/ 80 w 219"/>
                <a:gd name="T7" fmla="*/ 235 h 235"/>
                <a:gd name="T8" fmla="*/ 219 w 219"/>
                <a:gd name="T9" fmla="*/ 4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35">
                  <a:moveTo>
                    <a:pt x="219" y="41"/>
                  </a:moveTo>
                  <a:lnTo>
                    <a:pt x="139" y="0"/>
                  </a:lnTo>
                  <a:lnTo>
                    <a:pt x="0" y="191"/>
                  </a:lnTo>
                  <a:lnTo>
                    <a:pt x="80" y="235"/>
                  </a:lnTo>
                  <a:lnTo>
                    <a:pt x="219" y="4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80" name="Freeform 36"/>
            <p:cNvSpPr>
              <a:spLocks/>
            </p:cNvSpPr>
            <p:nvPr/>
          </p:nvSpPr>
          <p:spPr bwMode="auto">
            <a:xfrm>
              <a:off x="5097" y="1176"/>
              <a:ext cx="71" cy="58"/>
            </a:xfrm>
            <a:custGeom>
              <a:avLst/>
              <a:gdLst>
                <a:gd name="T0" fmla="*/ 28 w 71"/>
                <a:gd name="T1" fmla="*/ 0 h 58"/>
                <a:gd name="T2" fmla="*/ 0 w 71"/>
                <a:gd name="T3" fmla="*/ 34 h 58"/>
                <a:gd name="T4" fmla="*/ 44 w 71"/>
                <a:gd name="T5" fmla="*/ 58 h 58"/>
                <a:gd name="T6" fmla="*/ 71 w 71"/>
                <a:gd name="T7" fmla="*/ 24 h 58"/>
                <a:gd name="T8" fmla="*/ 28 w 7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8">
                  <a:moveTo>
                    <a:pt x="28" y="0"/>
                  </a:moveTo>
                  <a:lnTo>
                    <a:pt x="0" y="34"/>
                  </a:lnTo>
                  <a:lnTo>
                    <a:pt x="44" y="58"/>
                  </a:lnTo>
                  <a:lnTo>
                    <a:pt x="71" y="2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81" name="Freeform 37"/>
            <p:cNvSpPr>
              <a:spLocks/>
            </p:cNvSpPr>
            <p:nvPr/>
          </p:nvSpPr>
          <p:spPr bwMode="auto">
            <a:xfrm>
              <a:off x="5141" y="1200"/>
              <a:ext cx="111" cy="79"/>
            </a:xfrm>
            <a:custGeom>
              <a:avLst/>
              <a:gdLst>
                <a:gd name="T0" fmla="*/ 111 w 111"/>
                <a:gd name="T1" fmla="*/ 44 h 79"/>
                <a:gd name="T2" fmla="*/ 27 w 111"/>
                <a:gd name="T3" fmla="*/ 0 h 79"/>
                <a:gd name="T4" fmla="*/ 0 w 111"/>
                <a:gd name="T5" fmla="*/ 34 h 79"/>
                <a:gd name="T6" fmla="*/ 83 w 111"/>
                <a:gd name="T7" fmla="*/ 79 h 79"/>
                <a:gd name="T8" fmla="*/ 111 w 111"/>
                <a:gd name="T9" fmla="*/ 4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79">
                  <a:moveTo>
                    <a:pt x="111" y="44"/>
                  </a:moveTo>
                  <a:lnTo>
                    <a:pt x="27" y="0"/>
                  </a:lnTo>
                  <a:lnTo>
                    <a:pt x="0" y="34"/>
                  </a:lnTo>
                  <a:lnTo>
                    <a:pt x="83" y="79"/>
                  </a:lnTo>
                  <a:lnTo>
                    <a:pt x="111" y="4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82" name="Freeform 38"/>
            <p:cNvSpPr>
              <a:spLocks/>
            </p:cNvSpPr>
            <p:nvPr/>
          </p:nvSpPr>
          <p:spPr bwMode="auto">
            <a:xfrm>
              <a:off x="5049" y="1244"/>
              <a:ext cx="72" cy="58"/>
            </a:xfrm>
            <a:custGeom>
              <a:avLst/>
              <a:gdLst>
                <a:gd name="T0" fmla="*/ 28 w 72"/>
                <a:gd name="T1" fmla="*/ 0 h 58"/>
                <a:gd name="T2" fmla="*/ 0 w 72"/>
                <a:gd name="T3" fmla="*/ 35 h 58"/>
                <a:gd name="T4" fmla="*/ 44 w 72"/>
                <a:gd name="T5" fmla="*/ 58 h 58"/>
                <a:gd name="T6" fmla="*/ 72 w 72"/>
                <a:gd name="T7" fmla="*/ 21 h 58"/>
                <a:gd name="T8" fmla="*/ 28 w 72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8">
                  <a:moveTo>
                    <a:pt x="28" y="0"/>
                  </a:moveTo>
                  <a:lnTo>
                    <a:pt x="0" y="35"/>
                  </a:lnTo>
                  <a:lnTo>
                    <a:pt x="44" y="58"/>
                  </a:lnTo>
                  <a:lnTo>
                    <a:pt x="72" y="2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783" name="Freeform 39"/>
            <p:cNvSpPr>
              <a:spLocks/>
            </p:cNvSpPr>
            <p:nvPr/>
          </p:nvSpPr>
          <p:spPr bwMode="auto">
            <a:xfrm>
              <a:off x="5093" y="1265"/>
              <a:ext cx="111" cy="82"/>
            </a:xfrm>
            <a:custGeom>
              <a:avLst/>
              <a:gdLst>
                <a:gd name="T0" fmla="*/ 111 w 111"/>
                <a:gd name="T1" fmla="*/ 44 h 82"/>
                <a:gd name="T2" fmla="*/ 28 w 111"/>
                <a:gd name="T3" fmla="*/ 0 h 82"/>
                <a:gd name="T4" fmla="*/ 0 w 111"/>
                <a:gd name="T5" fmla="*/ 37 h 82"/>
                <a:gd name="T6" fmla="*/ 83 w 111"/>
                <a:gd name="T7" fmla="*/ 82 h 82"/>
                <a:gd name="T8" fmla="*/ 111 w 111"/>
                <a:gd name="T9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82">
                  <a:moveTo>
                    <a:pt x="111" y="44"/>
                  </a:moveTo>
                  <a:lnTo>
                    <a:pt x="28" y="0"/>
                  </a:lnTo>
                  <a:lnTo>
                    <a:pt x="0" y="37"/>
                  </a:lnTo>
                  <a:lnTo>
                    <a:pt x="83" y="82"/>
                  </a:lnTo>
                  <a:lnTo>
                    <a:pt x="111" y="4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9784" name="Text Box 40"/>
          <p:cNvSpPr txBox="1">
            <a:spLocks noChangeArrowheads="1"/>
          </p:cNvSpPr>
          <p:nvPr/>
        </p:nvSpPr>
        <p:spPr bwMode="auto">
          <a:xfrm>
            <a:off x="1600200" y="765175"/>
            <a:ext cx="5362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kk-KZ" sz="3200" b="1">
                <a:effectLst/>
                <a:latin typeface="Castellar" pitchFamily="18" charset="0"/>
              </a:rPr>
              <a:t>Үй тапсырмасы</a:t>
            </a:r>
            <a:endParaRPr lang="ru-RU" sz="3200" b="1">
              <a:effectLst/>
              <a:latin typeface="Castellar" pitchFamily="18" charset="0"/>
            </a:endParaRPr>
          </a:p>
        </p:txBody>
      </p:sp>
      <p:sp>
        <p:nvSpPr>
          <p:cNvPr id="159785" name="Text Box 41"/>
          <p:cNvSpPr txBox="1">
            <a:spLocks noChangeArrowheads="1"/>
          </p:cNvSpPr>
          <p:nvPr/>
        </p:nvSpPr>
        <p:spPr bwMode="auto">
          <a:xfrm>
            <a:off x="1455738" y="639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endParaRPr lang="ru-RU" b="1">
              <a:effectLst/>
            </a:endParaRPr>
          </a:p>
        </p:txBody>
      </p:sp>
      <p:sp>
        <p:nvSpPr>
          <p:cNvPr id="159787" name="Rectangle 43"/>
          <p:cNvSpPr>
            <a:spLocks noChangeArrowheads="1"/>
          </p:cNvSpPr>
          <p:nvPr/>
        </p:nvSpPr>
        <p:spPr bwMode="auto">
          <a:xfrm>
            <a:off x="971550" y="2406650"/>
            <a:ext cx="6769100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kk-KZ" sz="2200" b="1" i="1">
                <a:solidFill>
                  <a:srgbClr val="000000"/>
                </a:solidFill>
                <a:effectLst/>
              </a:rPr>
              <a:t>Сын есімнің түрленуі оқу.</a:t>
            </a:r>
          </a:p>
          <a:p>
            <a:pPr algn="ctr"/>
            <a:r>
              <a:rPr lang="kk-KZ" sz="2200" b="1" i="1">
                <a:solidFill>
                  <a:srgbClr val="000000"/>
                </a:solidFill>
                <a:effectLst/>
              </a:rPr>
              <a:t>52-жаттығу. </a:t>
            </a:r>
          </a:p>
          <a:p>
            <a:r>
              <a:rPr lang="kk-KZ" sz="2200" b="1" i="1">
                <a:solidFill>
                  <a:srgbClr val="000000"/>
                </a:solidFill>
                <a:effectLst/>
              </a:rPr>
              <a:t>«Адами қасиеттер» тақырыбында</a:t>
            </a:r>
          </a:p>
          <a:p>
            <a:r>
              <a:rPr lang="kk-KZ" sz="2200" b="1" i="1">
                <a:solidFill>
                  <a:srgbClr val="000000"/>
                </a:solidFill>
                <a:effectLst/>
              </a:rPr>
              <a:t> шырай формасына енген сын есімдерді қатыстыра отырып, шағын пікір жазыңдар.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9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9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60685E-6 C 0.00069 -0.00185 0.00139 -0.00185 0.00208 -0.00185 C 0.00243 -0.00185 0.0026 -0.00647 0.00313 -0.00647 C 0.0033 -0.00647 0.00365 -0.00647 0.00399 -0.00832 C 0.00469 -0.01063 0.00521 -0.0148 0.00573 -0.01711 C 0.00677 -0.02543 0.00816 -0.02358 0.00972 -0.02543 C 0.00955 -0.0148 0.00972 -0.01063 0.00833 -0.00185 C 0.00799 0.00232 0.00694 0.00232 0.00608 0.00232 C 0.00573 0.00648 0.00538 0.00648 0.00503 0.01111 C 0.00503 0.01134 0.00503 0.01296 0.00503 0.01527 C 0.00486 0.01296 0.00486 0.01527 0.00469 0.01527 C 0.00469 0.01758 0.00469 0.01943 0.00486 0.02174 C 0.00486 0.02198 0.00503 0.02174 0.00521 0.02174 C 0.00625 0.02591 0.00538 0.02406 0.00677 0.02591 C 0.00781 0.01943 0.00868 0.01111 0.0099 0.00879 C 0.01024 0.00648 0.01024 0.00879 0.01094 0.00463 C 0.01128 0.00232 0.01181 0.00232 0.01181 0.00463 C 0.01319 0.00232 0.01476 -4.60685E-6 0.01406 0.01527 C 0.01389 0.01758 0.01354 0.01758 0.01337 0.01943 C 0.01233 0.02174 0.01128 0.02174 0.01024 0.02406 C 0.00955 0.02591 0.00885 0.02822 0.00833 0.03053 C 0.00747 0.03701 0.00781 0.03469 0.00729 0.03886 C 0.00712 0.04117 0.00712 0.04556 0.00694 0.04996 C 0.0066 0.05204 0.00642 0.05412 0.00608 0.05643 C 0.00642 0.06083 0.00677 0.06083 0.00747 0.06291 C 0.00799 0.06962 0.00833 0.0673 0.00903 0.0673 C 0.00972 0.06291 0.00955 0.06083 0.01024 0.06083 C 0.01059 0.05643 0.01128 0.05412 0.01181 0.05204 C 0.01302 0.04765 0.01267 0.04556 0.01406 0.04348 C 0.01424 0.04348 0.01441 0.04117 0.01458 0.04117 C 0.0151 0.03701 0.01563 0.03886 0.01406 0.03886 C 0.01406 0.03701 0.01441 0.03469 0.01424 0.03238 C 0.01424 0.03053 0.01337 0.03469 0.01372 0.03469 C 0.01493 0.03469 0.01632 0.03469 0.01753 0.03469 C 0.01823 0.03886 0.01875 0.03886 0.01979 0.04117 C 0.02014 0.04765 0.02014 0.04996 0.02118 0.04765 C 0.02205 0.05412 0.02326 0.05204 0.02448 0.04996 C 0.0276 0.04765 0.0309 0.04765 0.03403 0.04556 C 0.03438 0.04348 0.0349 0.04348 0.03542 0.04556 C 0.03542 0.04765 0.03507 0.05204 0.03507 0.05227 C 0.03507 0.05412 0.0349 0.05643 0.0349 0.05852 " pathEditMode="relative" rAng="0" ptsTypes="ffffffffffffffffffffffffffffffffffffffffA">
                                      <p:cBhvr>
                                        <p:cTn id="32" dur="20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2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6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WordArt 2"/>
          <p:cNvSpPr>
            <a:spLocks noChangeArrowheads="1" noChangeShapeType="1" noTextEdit="1"/>
          </p:cNvSpPr>
          <p:nvPr/>
        </p:nvSpPr>
        <p:spPr bwMode="auto">
          <a:xfrm>
            <a:off x="2555875" y="1630363"/>
            <a:ext cx="5040313" cy="11509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44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Бағалау </a:t>
            </a:r>
          </a:p>
        </p:txBody>
      </p:sp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7143750" y="423863"/>
            <a:ext cx="247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k-KZ">
                <a:effectLst/>
              </a:rPr>
              <a:t> </a:t>
            </a:r>
            <a:endParaRPr lang="ru-RU" sz="2400" b="1">
              <a:effectLst/>
            </a:endParaRPr>
          </a:p>
        </p:txBody>
      </p:sp>
      <p:pic>
        <p:nvPicPr>
          <p:cNvPr id="16589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3203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89600" y="188913"/>
            <a:ext cx="3203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17" descr="j03981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263525"/>
            <a:ext cx="2338388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1177925" y="3175000"/>
            <a:ext cx="678973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952500" algn="l"/>
              </a:tabLst>
            </a:pPr>
            <a:r>
              <a:rPr lang="kk-KZ"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kk-KZ" sz="2800" b="1" i="1">
                <a:solidFill>
                  <a:srgbClr val="FF3300"/>
                </a:solidFill>
                <a:effectLst/>
              </a:rPr>
              <a:t>Біле бер қанша білсең, тағы тіле,</a:t>
            </a:r>
          </a:p>
          <a:p>
            <a:pPr algn="ctr">
              <a:tabLst>
                <a:tab pos="952500" algn="l"/>
              </a:tabLst>
            </a:pPr>
            <a:r>
              <a:rPr lang="kk-KZ" sz="2800" b="1" i="1">
                <a:solidFill>
                  <a:srgbClr val="FF3300"/>
                </a:solidFill>
                <a:effectLst/>
              </a:rPr>
              <a:t>Жетерсің мақсатыңа біле-біле.</a:t>
            </a:r>
          </a:p>
          <a:p>
            <a:pPr algn="ctr">
              <a:tabLst>
                <a:tab pos="952500" algn="l"/>
              </a:tabLst>
            </a:pPr>
            <a:r>
              <a:rPr lang="kk-KZ" sz="2800" b="1" i="1">
                <a:solidFill>
                  <a:srgbClr val="FF3300"/>
                </a:solidFill>
                <a:effectLst/>
              </a:rPr>
              <a:t>                                           </a:t>
            </a:r>
          </a:p>
          <a:p>
            <a:pPr algn="ctr">
              <a:tabLst>
                <a:tab pos="952500" algn="l"/>
              </a:tabLst>
            </a:pPr>
            <a:r>
              <a:rPr lang="kk-KZ" sz="2800" b="1" i="1">
                <a:solidFill>
                  <a:srgbClr val="FF3300"/>
                </a:solidFill>
                <a:effectLst/>
              </a:rPr>
              <a:t>                                            Ж.Баласағұн</a:t>
            </a:r>
            <a:r>
              <a:rPr lang="kk-KZ" sz="28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folHlink"/>
            </a:gs>
            <a:gs pos="100000">
              <a:srgbClr val="99FF6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7" descr="j0354499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043488"/>
            <a:ext cx="2160587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1042988" y="1844675"/>
            <a:ext cx="7308850" cy="347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kk-KZ" b="1" i="1">
                <a:solidFill>
                  <a:srgbClr val="FF3300"/>
                </a:solidFill>
                <a:effectLst/>
              </a:rPr>
              <a:t>1.Жалқы есім мен жалпы есімнің ерекшелігі неде? </a:t>
            </a:r>
          </a:p>
          <a:p>
            <a:endParaRPr lang="kk-KZ" b="1" i="1">
              <a:solidFill>
                <a:srgbClr val="FF3300"/>
              </a:solidFill>
              <a:effectLst/>
            </a:endParaRPr>
          </a:p>
          <a:p>
            <a:r>
              <a:rPr lang="kk-KZ" b="1" i="1">
                <a:solidFill>
                  <a:srgbClr val="FF3300"/>
                </a:solidFill>
                <a:effectLst/>
              </a:rPr>
              <a:t>2.Зат есім барыс, табыс, жатыс, шығыс, көмектес септіктерінде тұрып қандай сөйлем  мүшесінің қызметін атқарады? </a:t>
            </a:r>
          </a:p>
          <a:p>
            <a:endParaRPr lang="kk-KZ" b="1" i="1">
              <a:solidFill>
                <a:srgbClr val="FF3300"/>
              </a:solidFill>
              <a:effectLst/>
            </a:endParaRPr>
          </a:p>
          <a:p>
            <a:r>
              <a:rPr lang="kk-KZ" b="1" i="1">
                <a:solidFill>
                  <a:srgbClr val="FF3300"/>
                </a:solidFill>
                <a:effectLst/>
              </a:rPr>
              <a:t>3. Тұрлаулы мүше мен тұрлаусыз мүшелердің айырмашылығы неде?</a:t>
            </a:r>
          </a:p>
          <a:p>
            <a:endParaRPr lang="kk-KZ" b="1" i="1">
              <a:solidFill>
                <a:srgbClr val="FF3300"/>
              </a:solidFill>
              <a:effectLst/>
            </a:endParaRPr>
          </a:p>
          <a:p>
            <a:r>
              <a:rPr lang="kk-KZ" b="1" i="1">
                <a:solidFill>
                  <a:srgbClr val="FF3300"/>
                </a:solidFill>
                <a:effectLst/>
              </a:rPr>
              <a:t>4. Не себепті тұрлаусыз мүше сөйлем құрай алмайды?</a:t>
            </a:r>
          </a:p>
          <a:p>
            <a:endParaRPr lang="kk-KZ" b="1" i="1">
              <a:solidFill>
                <a:srgbClr val="FF3300"/>
              </a:solidFill>
              <a:effectLst/>
            </a:endParaRPr>
          </a:p>
          <a:p>
            <a:r>
              <a:rPr lang="kk-KZ" b="1" i="1">
                <a:solidFill>
                  <a:srgbClr val="FF3300"/>
                </a:solidFill>
                <a:effectLst/>
              </a:rPr>
              <a:t>5. </a:t>
            </a:r>
            <a:r>
              <a:rPr lang="kk-KZ" b="1" i="1" u="sng">
                <a:solidFill>
                  <a:srgbClr val="FF3300"/>
                </a:solidFill>
                <a:effectLst/>
              </a:rPr>
              <a:t>Ел ерімен еңселі.</a:t>
            </a:r>
            <a:r>
              <a:rPr lang="kk-KZ" b="1" i="1">
                <a:solidFill>
                  <a:srgbClr val="FF3300"/>
                </a:solidFill>
                <a:effectLst/>
              </a:rPr>
              <a:t> Бастауыш қай сөз табынан?</a:t>
            </a:r>
            <a:r>
              <a:rPr lang="kk-KZ" sz="2400" b="1" i="1">
                <a:solidFill>
                  <a:srgbClr val="FF3300"/>
                </a:solidFill>
                <a:effectLst/>
              </a:rPr>
              <a:t>        </a:t>
            </a:r>
            <a:endParaRPr lang="ru-RU" sz="2400" b="1" i="1">
              <a:solidFill>
                <a:srgbClr val="FF3300"/>
              </a:solidFill>
              <a:effectLst/>
            </a:endParaRPr>
          </a:p>
        </p:txBody>
      </p:sp>
      <p:sp>
        <p:nvSpPr>
          <p:cNvPr id="140295" name="WordArt 7"/>
          <p:cNvSpPr>
            <a:spLocks noChangeArrowheads="1" noChangeShapeType="1" noTextEdit="1"/>
          </p:cNvSpPr>
          <p:nvPr/>
        </p:nvSpPr>
        <p:spPr bwMode="auto">
          <a:xfrm>
            <a:off x="2124075" y="549275"/>
            <a:ext cx="4754563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Кім жылдам?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0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0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0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0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02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02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  <p:sp>
        <p:nvSpPr>
          <p:cNvPr id="72799" name="Rectangle 95"/>
          <p:cNvSpPr>
            <a:spLocks noChangeArrowheads="1"/>
          </p:cNvSpPr>
          <p:nvPr/>
        </p:nvSpPr>
        <p:spPr bwMode="auto">
          <a:xfrm>
            <a:off x="323850" y="620713"/>
            <a:ext cx="8820150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2807" name="Rectangle 103"/>
          <p:cNvSpPr>
            <a:spLocks noChangeArrowheads="1"/>
          </p:cNvSpPr>
          <p:nvPr/>
        </p:nvSpPr>
        <p:spPr bwMode="auto">
          <a:xfrm>
            <a:off x="323850" y="49752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effectLst/>
            </a:endParaRPr>
          </a:p>
        </p:txBody>
      </p:sp>
      <p:pic>
        <p:nvPicPr>
          <p:cNvPr id="72809" name="Picture 105" descr="жж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76475"/>
            <a:ext cx="2232025" cy="210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810" name="Line 106"/>
          <p:cNvSpPr>
            <a:spLocks noChangeShapeType="1"/>
          </p:cNvSpPr>
          <p:nvPr/>
        </p:nvSpPr>
        <p:spPr bwMode="auto">
          <a:xfrm flipH="1" flipV="1">
            <a:off x="4356100" y="1196975"/>
            <a:ext cx="0" cy="1079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811" name="Line 107"/>
          <p:cNvSpPr>
            <a:spLocks noChangeShapeType="1"/>
          </p:cNvSpPr>
          <p:nvPr/>
        </p:nvSpPr>
        <p:spPr bwMode="auto">
          <a:xfrm>
            <a:off x="4356100" y="4437063"/>
            <a:ext cx="0" cy="1152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812" name="Line 108"/>
          <p:cNvSpPr>
            <a:spLocks noChangeShapeType="1"/>
          </p:cNvSpPr>
          <p:nvPr/>
        </p:nvSpPr>
        <p:spPr bwMode="auto">
          <a:xfrm flipH="1">
            <a:off x="1979613" y="3933825"/>
            <a:ext cx="1079500" cy="3603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813" name="Line 109"/>
          <p:cNvSpPr>
            <a:spLocks noChangeShapeType="1"/>
          </p:cNvSpPr>
          <p:nvPr/>
        </p:nvSpPr>
        <p:spPr bwMode="auto">
          <a:xfrm flipH="1" flipV="1">
            <a:off x="1979613" y="2565400"/>
            <a:ext cx="1079500" cy="576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826" name="Line 122"/>
          <p:cNvSpPr>
            <a:spLocks noChangeShapeType="1"/>
          </p:cNvSpPr>
          <p:nvPr/>
        </p:nvSpPr>
        <p:spPr bwMode="auto">
          <a:xfrm>
            <a:off x="5651500" y="3860800"/>
            <a:ext cx="1225550" cy="43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827" name="Line 123"/>
          <p:cNvSpPr>
            <a:spLocks noChangeShapeType="1"/>
          </p:cNvSpPr>
          <p:nvPr/>
        </p:nvSpPr>
        <p:spPr bwMode="auto">
          <a:xfrm flipV="1">
            <a:off x="5651500" y="2636838"/>
            <a:ext cx="1081088" cy="504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828" name="Text Box 124"/>
          <p:cNvSpPr txBox="1">
            <a:spLocks noChangeArrowheads="1"/>
          </p:cNvSpPr>
          <p:nvPr/>
        </p:nvSpPr>
        <p:spPr bwMode="auto">
          <a:xfrm>
            <a:off x="539750" y="2349500"/>
            <a:ext cx="1368425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>
                <a:solidFill>
                  <a:srgbClr val="FF3300"/>
                </a:solidFill>
                <a:effectLst/>
              </a:rPr>
              <a:t>Қызыл</a:t>
            </a:r>
            <a:endParaRPr lang="ru-RU" b="1">
              <a:solidFill>
                <a:srgbClr val="FF3300"/>
              </a:solidFill>
              <a:effectLst/>
            </a:endParaRPr>
          </a:p>
        </p:txBody>
      </p:sp>
      <p:sp>
        <p:nvSpPr>
          <p:cNvPr id="72829" name="Text Box 125"/>
          <p:cNvSpPr txBox="1">
            <a:spLocks noChangeArrowheads="1"/>
          </p:cNvSpPr>
          <p:nvPr/>
        </p:nvSpPr>
        <p:spPr bwMode="auto">
          <a:xfrm>
            <a:off x="6875463" y="2492375"/>
            <a:ext cx="1368425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>
                <a:solidFill>
                  <a:srgbClr val="FF3300"/>
                </a:solidFill>
                <a:effectLst/>
              </a:rPr>
              <a:t>Дөңгелек</a:t>
            </a:r>
            <a:endParaRPr lang="ru-RU" b="1">
              <a:solidFill>
                <a:srgbClr val="FF3300"/>
              </a:solidFill>
              <a:effectLst/>
            </a:endParaRPr>
          </a:p>
        </p:txBody>
      </p:sp>
      <p:sp>
        <p:nvSpPr>
          <p:cNvPr id="72830" name="Text Box 126"/>
          <p:cNvSpPr txBox="1">
            <a:spLocks noChangeArrowheads="1"/>
          </p:cNvSpPr>
          <p:nvPr/>
        </p:nvSpPr>
        <p:spPr bwMode="auto">
          <a:xfrm>
            <a:off x="539750" y="4032250"/>
            <a:ext cx="1368425" cy="404813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>
                <a:solidFill>
                  <a:srgbClr val="FF3300"/>
                </a:solidFill>
                <a:effectLst/>
              </a:rPr>
              <a:t>Қатты</a:t>
            </a:r>
            <a:endParaRPr lang="ru-RU" b="1">
              <a:solidFill>
                <a:srgbClr val="FF3300"/>
              </a:solidFill>
              <a:effectLst/>
            </a:endParaRPr>
          </a:p>
        </p:txBody>
      </p:sp>
      <p:sp>
        <p:nvSpPr>
          <p:cNvPr id="72831" name="Text Box 127"/>
          <p:cNvSpPr txBox="1">
            <a:spLocks noChangeArrowheads="1"/>
          </p:cNvSpPr>
          <p:nvPr/>
        </p:nvSpPr>
        <p:spPr bwMode="auto">
          <a:xfrm>
            <a:off x="3635375" y="692150"/>
            <a:ext cx="1368425" cy="40481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>
                <a:solidFill>
                  <a:srgbClr val="FF3300"/>
                </a:solidFill>
                <a:effectLst/>
              </a:rPr>
              <a:t>Тәтті</a:t>
            </a:r>
            <a:endParaRPr lang="ru-RU" b="1">
              <a:solidFill>
                <a:srgbClr val="FF3300"/>
              </a:solidFill>
              <a:effectLst/>
            </a:endParaRPr>
          </a:p>
        </p:txBody>
      </p:sp>
      <p:sp>
        <p:nvSpPr>
          <p:cNvPr id="72832" name="Text Box 128"/>
          <p:cNvSpPr txBox="1">
            <a:spLocks noChangeArrowheads="1"/>
          </p:cNvSpPr>
          <p:nvPr/>
        </p:nvSpPr>
        <p:spPr bwMode="auto">
          <a:xfrm>
            <a:off x="7019925" y="4103688"/>
            <a:ext cx="1368425" cy="404812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>
                <a:solidFill>
                  <a:srgbClr val="FF3300"/>
                </a:solidFill>
                <a:effectLst/>
              </a:rPr>
              <a:t>Жақсы</a:t>
            </a:r>
            <a:endParaRPr lang="ru-RU" b="1">
              <a:solidFill>
                <a:srgbClr val="FF3300"/>
              </a:solidFill>
              <a:effectLst/>
            </a:endParaRPr>
          </a:p>
        </p:txBody>
      </p:sp>
      <p:sp>
        <p:nvSpPr>
          <p:cNvPr id="72833" name="Text Box 129"/>
          <p:cNvSpPr txBox="1">
            <a:spLocks noChangeArrowheads="1"/>
          </p:cNvSpPr>
          <p:nvPr/>
        </p:nvSpPr>
        <p:spPr bwMode="auto">
          <a:xfrm>
            <a:off x="3492500" y="5661025"/>
            <a:ext cx="1727200" cy="679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>
                <a:solidFill>
                  <a:srgbClr val="FF3300"/>
                </a:solidFill>
                <a:effectLst/>
              </a:rPr>
              <a:t>Анықтамасы?</a:t>
            </a:r>
            <a:endParaRPr lang="ru-RU" b="1">
              <a:solidFill>
                <a:srgbClr val="FF3300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2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828" grpId="0" animBg="1"/>
      <p:bldP spid="72829" grpId="0" animBg="1"/>
      <p:bldP spid="72830" grpId="0" animBg="1"/>
      <p:bldP spid="72831" grpId="0" animBg="1"/>
      <p:bldP spid="72832" grpId="0" animBg="1"/>
      <p:bldP spid="728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Box 13"/>
          <p:cNvSpPr txBox="1">
            <a:spLocks noChangeArrowheads="1"/>
          </p:cNvSpPr>
          <p:nvPr/>
        </p:nvSpPr>
        <p:spPr bwMode="auto">
          <a:xfrm>
            <a:off x="971550" y="2062163"/>
            <a:ext cx="7200900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kk-KZ" sz="2400" b="1" i="1">
                <a:solidFill>
                  <a:srgbClr val="FF0066"/>
                </a:solidFill>
                <a:effectLst/>
                <a:latin typeface="Constantia" pitchFamily="18" charset="0"/>
              </a:rPr>
              <a:t>   </a:t>
            </a:r>
          </a:p>
          <a:p>
            <a:pPr eaLnBrk="1" hangingPunct="1"/>
            <a:r>
              <a:rPr lang="kk-KZ" sz="2400" b="1" i="1">
                <a:solidFill>
                  <a:srgbClr val="FF0066"/>
                </a:solidFill>
                <a:effectLst/>
                <a:latin typeface="Constantia" pitchFamily="18" charset="0"/>
              </a:rPr>
              <a:t> </a:t>
            </a:r>
            <a:r>
              <a:rPr lang="kk-KZ" sz="2400" b="1" i="1">
                <a:solidFill>
                  <a:srgbClr val="FFFF66"/>
                </a:solidFill>
                <a:effectLst/>
              </a:rPr>
              <a:t>Заттың сынын, сапасын, дәмін, түсін, көлемін білдіріп, </a:t>
            </a:r>
            <a:r>
              <a:rPr lang="kk-KZ" sz="2400" b="1" i="1">
                <a:solidFill>
                  <a:srgbClr val="FF0000"/>
                </a:solidFill>
                <a:effectLst/>
              </a:rPr>
              <a:t>қандай?</a:t>
            </a:r>
            <a:r>
              <a:rPr lang="kk-KZ" sz="2400" b="1" i="1">
                <a:solidFill>
                  <a:srgbClr val="FFFF66"/>
                </a:solidFill>
                <a:effectLst/>
              </a:rPr>
              <a:t> деген сұраққа жауап беретін сөз табын айтамыз.</a:t>
            </a:r>
            <a:endParaRPr lang="kk-KZ" sz="2400" b="1" i="1">
              <a:solidFill>
                <a:srgbClr val="FFFF66"/>
              </a:solidFill>
              <a:effectLst/>
              <a:latin typeface="Constantia" pitchFamily="18" charset="0"/>
            </a:endParaRPr>
          </a:p>
          <a:p>
            <a:pPr eaLnBrk="1" hangingPunct="1"/>
            <a:r>
              <a:rPr lang="kk-KZ" sz="3200" b="1" i="1">
                <a:solidFill>
                  <a:srgbClr val="FFFF66"/>
                </a:solidFill>
                <a:effectLst/>
                <a:latin typeface="Constantia" pitchFamily="18" charset="0"/>
              </a:rPr>
              <a:t>      </a:t>
            </a:r>
            <a:r>
              <a:rPr lang="kk-KZ" sz="3200">
                <a:solidFill>
                  <a:srgbClr val="FFFF66"/>
                </a:solidFill>
                <a:effectLst/>
                <a:latin typeface="Constantia" pitchFamily="18" charset="0"/>
              </a:rPr>
              <a:t>                 </a:t>
            </a:r>
          </a:p>
          <a:p>
            <a:pPr eaLnBrk="1" hangingPunct="1"/>
            <a:r>
              <a:rPr lang="kk-KZ" sz="3200">
                <a:effectLst/>
                <a:latin typeface="Constantia" pitchFamily="18" charset="0"/>
              </a:rPr>
              <a:t>                                            </a:t>
            </a:r>
          </a:p>
          <a:p>
            <a:pPr eaLnBrk="1" hangingPunct="1"/>
            <a:r>
              <a:rPr lang="kk-KZ" sz="2400">
                <a:effectLst/>
                <a:latin typeface="Constantia" pitchFamily="18" charset="0"/>
              </a:rPr>
              <a:t>                                        </a:t>
            </a:r>
          </a:p>
          <a:p>
            <a:pPr eaLnBrk="1" hangingPunct="1"/>
            <a:endParaRPr lang="ru-RU">
              <a:effectLst/>
              <a:latin typeface="Constantia" pitchFamily="18" charset="0"/>
            </a:endParaRPr>
          </a:p>
        </p:txBody>
      </p:sp>
      <p:sp>
        <p:nvSpPr>
          <p:cNvPr id="178180" name="WordArt 4"/>
          <p:cNvSpPr>
            <a:spLocks noChangeArrowheads="1" noChangeShapeType="1" noTextEdit="1"/>
          </p:cNvSpPr>
          <p:nvPr/>
        </p:nvSpPr>
        <p:spPr bwMode="auto">
          <a:xfrm>
            <a:off x="2339975" y="960438"/>
            <a:ext cx="41036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Сын есім</a:t>
            </a: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WordArt 4"/>
          <p:cNvSpPr>
            <a:spLocks noChangeArrowheads="1" noChangeShapeType="1" noTextEdit="1"/>
          </p:cNvSpPr>
          <p:nvPr/>
        </p:nvSpPr>
        <p:spPr bwMode="auto">
          <a:xfrm>
            <a:off x="766763" y="1555750"/>
            <a:ext cx="76104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Сын есім құрамына қарай</a:t>
            </a:r>
          </a:p>
        </p:txBody>
      </p:sp>
      <p:sp>
        <p:nvSpPr>
          <p:cNvPr id="188422" name="Line 6"/>
          <p:cNvSpPr>
            <a:spLocks noChangeShapeType="1"/>
          </p:cNvSpPr>
          <p:nvPr/>
        </p:nvSpPr>
        <p:spPr bwMode="auto">
          <a:xfrm>
            <a:off x="4284663" y="2420938"/>
            <a:ext cx="0" cy="1584325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8423" name="Line 7"/>
          <p:cNvSpPr>
            <a:spLocks noChangeShapeType="1"/>
          </p:cNvSpPr>
          <p:nvPr/>
        </p:nvSpPr>
        <p:spPr bwMode="auto">
          <a:xfrm>
            <a:off x="6300788" y="2349500"/>
            <a:ext cx="792162" cy="1439863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8424" name="Line 8"/>
          <p:cNvSpPr>
            <a:spLocks noChangeShapeType="1"/>
          </p:cNvSpPr>
          <p:nvPr/>
        </p:nvSpPr>
        <p:spPr bwMode="auto">
          <a:xfrm flipH="1">
            <a:off x="1692275" y="2349500"/>
            <a:ext cx="431800" cy="1438275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827088" y="4217988"/>
            <a:ext cx="187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3200" b="1" i="1">
                <a:effectLst/>
              </a:rPr>
              <a:t> </a:t>
            </a:r>
            <a:r>
              <a:rPr lang="kk-KZ" sz="3200" b="1" i="1">
                <a:solidFill>
                  <a:srgbClr val="FF0000"/>
                </a:solidFill>
                <a:effectLst/>
              </a:rPr>
              <a:t>Негізгі</a:t>
            </a:r>
            <a:endParaRPr lang="ru-RU" sz="3200" b="1" i="1">
              <a:solidFill>
                <a:srgbClr val="FF0000"/>
              </a:solidFill>
              <a:effectLst/>
            </a:endParaRP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3275013" y="4221163"/>
            <a:ext cx="2089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3200" b="1" i="1">
                <a:effectLst/>
              </a:rPr>
              <a:t> </a:t>
            </a:r>
            <a:r>
              <a:rPr lang="kk-KZ" sz="3200" b="1" i="1">
                <a:solidFill>
                  <a:srgbClr val="FF0000"/>
                </a:solidFill>
                <a:effectLst/>
              </a:rPr>
              <a:t>Туынды</a:t>
            </a:r>
            <a:endParaRPr lang="ru-RU" sz="3200" b="1" i="1">
              <a:solidFill>
                <a:srgbClr val="FF0000"/>
              </a:solidFill>
              <a:effectLst/>
            </a:endParaRPr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6154738" y="4144963"/>
            <a:ext cx="187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3200" b="1" i="1">
                <a:effectLst/>
              </a:rPr>
              <a:t> </a:t>
            </a:r>
            <a:r>
              <a:rPr lang="kk-KZ" sz="3200" b="1" i="1">
                <a:solidFill>
                  <a:srgbClr val="FF0000"/>
                </a:solidFill>
                <a:effectLst/>
              </a:rPr>
              <a:t>Күрделі</a:t>
            </a:r>
            <a:endParaRPr lang="ru-RU" sz="3200" b="1" i="1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5" grpId="0"/>
      <p:bldP spid="188426" grpId="0"/>
      <p:bldP spid="1884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WordArt 2"/>
          <p:cNvSpPr>
            <a:spLocks noChangeArrowheads="1" noChangeShapeType="1" noTextEdit="1"/>
          </p:cNvSpPr>
          <p:nvPr/>
        </p:nvSpPr>
        <p:spPr bwMode="auto">
          <a:xfrm>
            <a:off x="766763" y="1555750"/>
            <a:ext cx="76104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FF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Сын есім мағынасына қарай</a:t>
            </a:r>
          </a:p>
        </p:txBody>
      </p:sp>
      <p:sp>
        <p:nvSpPr>
          <p:cNvPr id="208900" name="Line 4"/>
          <p:cNvSpPr>
            <a:spLocks noChangeShapeType="1"/>
          </p:cNvSpPr>
          <p:nvPr/>
        </p:nvSpPr>
        <p:spPr bwMode="auto">
          <a:xfrm>
            <a:off x="5580063" y="2349500"/>
            <a:ext cx="863600" cy="15113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901" name="Line 5"/>
          <p:cNvSpPr>
            <a:spLocks noChangeShapeType="1"/>
          </p:cNvSpPr>
          <p:nvPr/>
        </p:nvSpPr>
        <p:spPr bwMode="auto">
          <a:xfrm flipH="1">
            <a:off x="2555875" y="2349500"/>
            <a:ext cx="503238" cy="15113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827088" y="4076700"/>
            <a:ext cx="2952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3200" b="1" i="1">
                <a:effectLst/>
              </a:rPr>
              <a:t> </a:t>
            </a:r>
            <a:r>
              <a:rPr lang="kk-KZ" sz="3200" b="1" i="1">
                <a:solidFill>
                  <a:srgbClr val="FF0000"/>
                </a:solidFill>
                <a:effectLst/>
              </a:rPr>
              <a:t>Сапалық сын есім</a:t>
            </a:r>
            <a:endParaRPr lang="ru-RU" sz="3200" b="1" i="1">
              <a:solidFill>
                <a:srgbClr val="FF0000"/>
              </a:solidFill>
              <a:effectLst/>
            </a:endParaRP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5292725" y="4144963"/>
            <a:ext cx="27352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3200" b="1" i="1">
                <a:effectLst/>
              </a:rPr>
              <a:t> </a:t>
            </a:r>
            <a:r>
              <a:rPr lang="kk-KZ" sz="3200" b="1" i="1">
                <a:solidFill>
                  <a:srgbClr val="FF0000"/>
                </a:solidFill>
                <a:effectLst/>
              </a:rPr>
              <a:t>Қатыстық сын есім</a:t>
            </a:r>
            <a:endParaRPr lang="ru-RU" sz="3200" b="1" i="1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2" grpId="0"/>
      <p:bldP spid="2089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k-KZ" sz="6600"/>
              <a:t>  </a:t>
            </a:r>
          </a:p>
        </p:txBody>
      </p:sp>
      <p:sp>
        <p:nvSpPr>
          <p:cNvPr id="48160" name="Rectangle 32"/>
          <p:cNvSpPr>
            <a:spLocks noChangeArrowheads="1"/>
          </p:cNvSpPr>
          <p:nvPr/>
        </p:nvSpPr>
        <p:spPr bwMode="auto">
          <a:xfrm>
            <a:off x="468313" y="549275"/>
            <a:ext cx="8229600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kk-KZ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</a:t>
            </a:r>
          </a:p>
        </p:txBody>
      </p:sp>
      <p:sp>
        <p:nvSpPr>
          <p:cNvPr id="48168" name="Text Box 40"/>
          <p:cNvSpPr txBox="1">
            <a:spLocks noChangeArrowheads="1"/>
          </p:cNvSpPr>
          <p:nvPr/>
        </p:nvSpPr>
        <p:spPr bwMode="auto">
          <a:xfrm>
            <a:off x="1547813" y="627063"/>
            <a:ext cx="5759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3600" b="1" i="1">
                <a:solidFill>
                  <a:schemeClr val="bg2"/>
                </a:solidFill>
                <a:effectLst/>
                <a:latin typeface="Times New Roman" pitchFamily="18" charset="0"/>
              </a:rPr>
              <a:t>Қазанның  оны</a:t>
            </a:r>
            <a:endParaRPr lang="ru-RU" sz="3600" b="1" i="1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  <p:sp>
        <p:nvSpPr>
          <p:cNvPr id="48169" name="Text Box 41"/>
          <p:cNvSpPr txBox="1">
            <a:spLocks noChangeArrowheads="1"/>
          </p:cNvSpPr>
          <p:nvPr/>
        </p:nvSpPr>
        <p:spPr bwMode="auto">
          <a:xfrm>
            <a:off x="468313" y="1363663"/>
            <a:ext cx="777557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3500" b="1" i="1">
                <a:solidFill>
                  <a:schemeClr val="bg2"/>
                </a:solidFill>
                <a:effectLst/>
              </a:rPr>
              <a:t>Сын есімнің түрленуі</a:t>
            </a:r>
            <a:endParaRPr lang="ru-RU" sz="3500" b="1" i="1">
              <a:solidFill>
                <a:schemeClr val="bg2"/>
              </a:solidFill>
              <a:effectLst/>
            </a:endParaRPr>
          </a:p>
        </p:txBody>
      </p:sp>
      <p:sp>
        <p:nvSpPr>
          <p:cNvPr id="48190" name="Text Box 62"/>
          <p:cNvSpPr txBox="1">
            <a:spLocks noChangeArrowheads="1"/>
          </p:cNvSpPr>
          <p:nvPr/>
        </p:nvSpPr>
        <p:spPr bwMode="auto">
          <a:xfrm>
            <a:off x="2268538" y="2540000"/>
            <a:ext cx="4176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400" b="1">
                <a:solidFill>
                  <a:srgbClr val="FF0000"/>
                </a:solidFill>
                <a:effectLst/>
              </a:rPr>
              <a:t>Сын есімнің шырайлары</a:t>
            </a:r>
            <a:endParaRPr lang="ru-RU" sz="2400" b="1">
              <a:solidFill>
                <a:srgbClr val="FF0000"/>
              </a:solidFill>
              <a:effectLst/>
            </a:endParaRPr>
          </a:p>
        </p:txBody>
      </p:sp>
      <p:sp>
        <p:nvSpPr>
          <p:cNvPr id="48192" name="Line 64"/>
          <p:cNvSpPr>
            <a:spLocks noChangeShapeType="1"/>
          </p:cNvSpPr>
          <p:nvPr/>
        </p:nvSpPr>
        <p:spPr bwMode="auto">
          <a:xfrm>
            <a:off x="5148263" y="3068638"/>
            <a:ext cx="792162" cy="14398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94" name="Line 66"/>
          <p:cNvSpPr>
            <a:spLocks noChangeShapeType="1"/>
          </p:cNvSpPr>
          <p:nvPr/>
        </p:nvSpPr>
        <p:spPr bwMode="auto">
          <a:xfrm flipH="1">
            <a:off x="2627313" y="3068638"/>
            <a:ext cx="649287" cy="1368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95" name="Text Box 67"/>
          <p:cNvSpPr txBox="1">
            <a:spLocks noChangeArrowheads="1"/>
          </p:cNvSpPr>
          <p:nvPr/>
        </p:nvSpPr>
        <p:spPr bwMode="auto">
          <a:xfrm>
            <a:off x="1042988" y="4652963"/>
            <a:ext cx="24495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 i="1">
                <a:solidFill>
                  <a:srgbClr val="0000FF"/>
                </a:solidFill>
                <a:effectLst/>
              </a:rPr>
              <a:t>Салыстырмалы шырай</a:t>
            </a: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48196" name="Text Box 68"/>
          <p:cNvSpPr txBox="1">
            <a:spLocks noChangeArrowheads="1"/>
          </p:cNvSpPr>
          <p:nvPr/>
        </p:nvSpPr>
        <p:spPr bwMode="auto">
          <a:xfrm>
            <a:off x="4786313" y="4724400"/>
            <a:ext cx="24495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b="1" i="1">
                <a:solidFill>
                  <a:srgbClr val="0000FF"/>
                </a:solidFill>
                <a:effectLst/>
              </a:rPr>
              <a:t>Күшейтпелі шырай</a:t>
            </a:r>
            <a:endParaRPr lang="ru-RU" b="1" i="1"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ransition spd="med">
    <p:spli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89" name="WordArt 81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57610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Сын есімнің түрленуі</a:t>
            </a:r>
          </a:p>
        </p:txBody>
      </p:sp>
      <p:pic>
        <p:nvPicPr>
          <p:cNvPr id="196691" name="Picture 83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450975"/>
            <a:ext cx="233680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92" name="Picture 84" descr="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4005263"/>
            <a:ext cx="1462087" cy="142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93" name="Picture 85" descr="red_app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429000"/>
            <a:ext cx="2879725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k-K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k-K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блака">
  <a:themeElements>
    <a:clrScheme name="1_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1_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k-K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k-K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1_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k-K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k-K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1944</TotalTime>
  <Words>498</Words>
  <Application>Microsoft Office PowerPoint</Application>
  <PresentationFormat>Экран (4:3)</PresentationFormat>
  <Paragraphs>152</Paragraphs>
  <Slides>24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Tahoma</vt:lpstr>
      <vt:lpstr>Wingdings</vt:lpstr>
      <vt:lpstr>Times New Roman</vt:lpstr>
      <vt:lpstr>Constantia</vt:lpstr>
      <vt:lpstr>휴먼모음T</vt:lpstr>
      <vt:lpstr>Castellar</vt:lpstr>
      <vt:lpstr>Океан</vt:lpstr>
      <vt:lpstr>1_Облака</vt:lpstr>
      <vt:lpstr>Круги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Департамент_Образования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user12</dc:creator>
  <cp:lastModifiedBy>Nurken</cp:lastModifiedBy>
  <cp:revision>113</cp:revision>
  <dcterms:created xsi:type="dcterms:W3CDTF">2007-01-15T09:48:04Z</dcterms:created>
  <dcterms:modified xsi:type="dcterms:W3CDTF">2012-11-01T11:21:16Z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542721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