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198EFC-C72F-4201-8578-CD9E577FD86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2AC63D-14D8-418D-9812-0121D9D7795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851648" cy="905272"/>
          </a:xfrm>
        </p:spPr>
        <p:txBody>
          <a:bodyPr/>
          <a:lstStyle/>
          <a:p>
            <a:pPr algn="ctr"/>
            <a:r>
              <a:rPr lang="kk-KZ" dirty="0" smtClean="0"/>
              <a:t>Ашық сабак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854696" cy="848536"/>
          </a:xfrm>
        </p:spPr>
        <p:txBody>
          <a:bodyPr>
            <a:noAutofit/>
          </a:bodyPr>
          <a:lstStyle/>
          <a:p>
            <a:pPr algn="l"/>
            <a:r>
              <a:rPr lang="kk-KZ" sz="6600" dirty="0" smtClean="0"/>
              <a:t>Тақырыбы:   </a:t>
            </a:r>
          </a:p>
          <a:p>
            <a:pPr algn="l"/>
            <a:r>
              <a:rPr lang="kk-KZ" sz="6600" dirty="0" smtClean="0"/>
              <a:t>          “ Қазақстан”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32656"/>
            <a:ext cx="3744416" cy="1143000"/>
          </a:xfrm>
        </p:spPr>
        <p:txBody>
          <a:bodyPr>
            <a:normAutofit/>
          </a:bodyPr>
          <a:lstStyle/>
          <a:p>
            <a:r>
              <a:rPr lang="kk-KZ" sz="6000" b="1" dirty="0" smtClean="0"/>
              <a:t>Мақалдар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3200" b="1" dirty="0" smtClean="0">
                <a:solidFill>
                  <a:srgbClr val="0070C0"/>
                </a:solidFill>
              </a:rPr>
              <a:t>1.Отансыз адам,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3200" b="1" dirty="0" smtClean="0">
                <a:solidFill>
                  <a:srgbClr val="0070C0"/>
                </a:solidFill>
              </a:rPr>
              <a:t>.................................................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3200" b="1" dirty="0" smtClean="0">
                <a:solidFill>
                  <a:srgbClr val="0070C0"/>
                </a:solidFill>
              </a:rPr>
              <a:t>2.Отан-оттан да .....................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3200" b="1" dirty="0" smtClean="0">
                <a:solidFill>
                  <a:srgbClr val="0070C0"/>
                </a:solidFill>
              </a:rPr>
              <a:t>3.Отанды сүю..........................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3200" b="1" dirty="0" smtClean="0">
                <a:solidFill>
                  <a:srgbClr val="0070C0"/>
                </a:solidFill>
              </a:rPr>
              <a:t>4.Отан елдің анасы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3200" b="1" dirty="0" smtClean="0">
                <a:solidFill>
                  <a:srgbClr val="0070C0"/>
                </a:solidFill>
              </a:rPr>
              <a:t>...................................................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3200" b="1" dirty="0" smtClean="0">
                <a:solidFill>
                  <a:srgbClr val="0070C0"/>
                </a:solidFill>
              </a:rPr>
              <a:t>5.Халықтың ортақ...................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3200" b="1" dirty="0" smtClean="0">
                <a:solidFill>
                  <a:srgbClr val="0070C0"/>
                </a:solidFill>
              </a:rPr>
              <a:t>6.Отанын сүйген......................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3898776" cy="1143000"/>
          </a:xfrm>
        </p:spPr>
        <p:txBody>
          <a:bodyPr/>
          <a:lstStyle/>
          <a:p>
            <a:r>
              <a:rPr lang="kk-KZ" b="1" dirty="0" smtClean="0"/>
              <a:t>Сұрақ-жауап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28800"/>
            <a:ext cx="8892480" cy="496855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kk-KZ" sz="4000" b="1" dirty="0" smtClean="0">
                <a:solidFill>
                  <a:srgbClr val="0070C0"/>
                </a:solidFill>
              </a:rPr>
              <a:t>1.Сен қай республикада тұрасың?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4000" b="1" dirty="0" smtClean="0">
                <a:solidFill>
                  <a:srgbClr val="0070C0"/>
                </a:solidFill>
              </a:rPr>
              <a:t>2.Қазақстан қандай мемлекет?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4000" b="1" dirty="0" smtClean="0">
                <a:solidFill>
                  <a:srgbClr val="0070C0"/>
                </a:solidFill>
              </a:rPr>
              <a:t>3.Қазақстан қай елдермен шектеседі?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4000" b="1" dirty="0" smtClean="0">
                <a:solidFill>
                  <a:srgbClr val="0070C0"/>
                </a:solidFill>
              </a:rPr>
              <a:t>4.Қазақстанда неше облыс бар?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4000" b="1" dirty="0" smtClean="0">
                <a:solidFill>
                  <a:srgbClr val="0070C0"/>
                </a:solidFill>
              </a:rPr>
              <a:t>5.Сен қай облыста тұрасың?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4000" b="1" dirty="0" smtClean="0">
                <a:solidFill>
                  <a:srgbClr val="0070C0"/>
                </a:solidFill>
              </a:rPr>
              <a:t>6.«Қазақстан» сөзі қандай сөз?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4000" b="1" dirty="0" smtClean="0">
                <a:solidFill>
                  <a:srgbClr val="0070C0"/>
                </a:solidFill>
              </a:rPr>
              <a:t>7. «Қазақстан» сөзінде неше буын бар?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5987008" cy="1143000"/>
          </a:xfrm>
        </p:spPr>
        <p:txBody>
          <a:bodyPr/>
          <a:lstStyle/>
          <a:p>
            <a:r>
              <a:rPr lang="kk-KZ" b="1" dirty="0" smtClean="0"/>
              <a:t>Сыныпты топқа бөлу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kk-KZ" sz="7200" b="1" dirty="0" smtClean="0">
                <a:solidFill>
                  <a:srgbClr val="0070C0"/>
                </a:solidFill>
              </a:rPr>
              <a:t>1 топ – көгілдір</a:t>
            </a:r>
            <a:endParaRPr lang="ru-RU" sz="72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kk-KZ" sz="7200" b="1" dirty="0" smtClean="0">
                <a:solidFill>
                  <a:srgbClr val="0070C0"/>
                </a:solidFill>
              </a:rPr>
              <a:t>2 топ – сары </a:t>
            </a:r>
            <a:endParaRPr lang="ru-RU" sz="72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kk-KZ" sz="7200" b="1" dirty="0" smtClean="0">
                <a:solidFill>
                  <a:srgbClr val="0070C0"/>
                </a:solidFill>
              </a:rPr>
              <a:t>3 топ – жасыл</a:t>
            </a:r>
            <a:endParaRPr lang="ru-RU" sz="72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 descr="http://www.akorda.kz/upload/content_files/photo/presid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2160240" cy="3269108"/>
          </a:xfrm>
          <a:prstGeom prst="rect">
            <a:avLst/>
          </a:prstGeom>
          <a:noFill/>
        </p:spPr>
      </p:pic>
      <p:pic>
        <p:nvPicPr>
          <p:cNvPr id="4097" name="Рисунок 4" descr="http://www.pictureshack.ru/images/87952_ramizd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0"/>
            <a:ext cx="5796136" cy="2348880"/>
          </a:xfrm>
          <a:prstGeom prst="rect">
            <a:avLst/>
          </a:prstGeom>
          <a:noFill/>
        </p:spPr>
      </p:pic>
      <p:sp>
        <p:nvSpPr>
          <p:cNvPr id="4104" name="AutoShape 8"/>
          <p:cNvSpPr>
            <a:spLocks noChangeShapeType="1"/>
          </p:cNvSpPr>
          <p:nvPr/>
        </p:nvSpPr>
        <p:spPr bwMode="auto">
          <a:xfrm flipH="1">
            <a:off x="2411760" y="980728"/>
            <a:ext cx="542925" cy="371475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/>
          <p:cNvSpPr>
            <a:spLocks noChangeShapeType="1"/>
          </p:cNvSpPr>
          <p:nvPr/>
        </p:nvSpPr>
        <p:spPr bwMode="auto">
          <a:xfrm>
            <a:off x="3995936" y="1052736"/>
            <a:ext cx="45719" cy="36004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3" name="AutoShape 7"/>
          <p:cNvSpPr>
            <a:spLocks noChangeShapeType="1"/>
          </p:cNvSpPr>
          <p:nvPr/>
        </p:nvSpPr>
        <p:spPr bwMode="auto">
          <a:xfrm>
            <a:off x="5076056" y="980728"/>
            <a:ext cx="571500" cy="371475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Рисунок 7" descr="http://t0.gstatic.com/images?q=tbn:ANd9GcQHPCM3uNEXzyGjk5u7BjfnMIqb-z6x_07cKyVEmb6fdcxuvEV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8435" y="0"/>
            <a:ext cx="3195565" cy="1412776"/>
          </a:xfrm>
          <a:prstGeom prst="rect">
            <a:avLst/>
          </a:prstGeom>
          <a:noFill/>
        </p:spPr>
      </p:pic>
      <p:pic>
        <p:nvPicPr>
          <p:cNvPr id="4099" name="Рисунок 10" descr="http://upload.wikimedia.org/wikipedia/kk/b/b0/%D0%86%D0%BB%D0%B5_%D0%90%D0%BB%D0%B0%D1%82%D0%B0%D1%83%D1%8B%D0%BD%D0%B4%D0%B0%D2%93%D1%8B_%D1%88%D1%8B%D1%80%D1%88%D0%B0%D0%BB%D1%8B_%D0%BE%D1%80%D0%BC%D0%B0%D0%B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700808"/>
            <a:ext cx="3816424" cy="1630491"/>
          </a:xfrm>
          <a:prstGeom prst="rect">
            <a:avLst/>
          </a:prstGeom>
          <a:noFill/>
        </p:spPr>
      </p:pic>
      <p:pic>
        <p:nvPicPr>
          <p:cNvPr id="4098" name="Рисунок 13" descr="http://www.massaget.kz/userdata/users/user_51387/13795088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3789040"/>
            <a:ext cx="3133040" cy="1800200"/>
          </a:xfrm>
          <a:prstGeom prst="rect">
            <a:avLst/>
          </a:prstGeom>
          <a:noFill/>
        </p:spPr>
      </p:pic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1547664" y="0"/>
            <a:ext cx="46085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6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Қазақстан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040822" y="1484784"/>
            <a:ext cx="1947136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Астана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Алматы</a:t>
            </a:r>
            <a:endPara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Шымкент</a:t>
            </a:r>
          </a:p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Тараз</a:t>
            </a:r>
            <a:endPara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kk-KZ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Қызылорда</a:t>
            </a:r>
          </a:p>
          <a:p>
            <a:pPr algn="ctr"/>
            <a:r>
              <a:rPr lang="kk-KZ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Актау</a:t>
            </a:r>
          </a:p>
          <a:p>
            <a:pPr algn="ctr"/>
            <a:r>
              <a:rPr lang="kk-KZ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Атырау</a:t>
            </a:r>
          </a:p>
          <a:p>
            <a:pPr algn="ctr"/>
            <a:r>
              <a:rPr lang="kk-KZ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Қарағанды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kk-KZ" sz="2400" b="1" dirty="0" smtClean="0">
                <a:solidFill>
                  <a:srgbClr val="0070C0"/>
                </a:solidFill>
              </a:rPr>
              <a:t>1 топ – көгілдір – Қазақстан елбасы, рәсімдері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2400" b="1" dirty="0" smtClean="0">
                <a:solidFill>
                  <a:srgbClr val="0070C0"/>
                </a:solidFill>
              </a:rPr>
              <a:t>2 топ – сары – Қазақстан астанасы, үлкен қалалары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sz="2400" b="1" dirty="0" smtClean="0">
                <a:solidFill>
                  <a:srgbClr val="0070C0"/>
                </a:solidFill>
              </a:rPr>
              <a:t>3 топ – жасыл – Қазақстан табиғаты.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92696"/>
            <a:ext cx="4536504" cy="1584176"/>
          </a:xfrm>
        </p:spPr>
        <p:txBody>
          <a:bodyPr>
            <a:normAutofit fontScale="90000"/>
          </a:bodyPr>
          <a:lstStyle/>
          <a:p>
            <a:r>
              <a:rPr lang="kk-KZ" sz="7300" b="1" dirty="0" smtClean="0"/>
              <a:t>Ашық хат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kk-KZ" b="1" i="1" dirty="0" smtClean="0">
                <a:solidFill>
                  <a:srgbClr val="0070C0"/>
                </a:solidFill>
              </a:rPr>
              <a:t>Қымбатты __________________________</a:t>
            </a:r>
            <a:endParaRPr lang="ru-RU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b="1" i="1" dirty="0" smtClean="0">
                <a:solidFill>
                  <a:srgbClr val="0070C0"/>
                </a:solidFill>
              </a:rPr>
              <a:t>Сені (сізді) келе жатқат 16-шы желтоқсан тәуелсіздік мерекесімен құттықтаймын. </a:t>
            </a:r>
            <a:endParaRPr lang="ru-RU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b="1" i="1" dirty="0" smtClean="0">
                <a:solidFill>
                  <a:srgbClr val="0070C0"/>
                </a:solidFill>
              </a:rPr>
              <a:t>Саған (сізге) денсаулық, сәттілік, бақыт тілеймін. </a:t>
            </a:r>
            <a:endParaRPr lang="ru-RU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k-KZ" b="1" i="1" dirty="0" smtClean="0">
                <a:solidFill>
                  <a:srgbClr val="0070C0"/>
                </a:solidFill>
              </a:rPr>
              <a:t>Тілек білдіруші___________________________ </a:t>
            </a:r>
            <a:endParaRPr lang="ru-RU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</TotalTime>
  <Words>153</Words>
  <Application>Microsoft Office PowerPoint</Application>
  <PresentationFormat>Экран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Ашық сабак</vt:lpstr>
      <vt:lpstr>Мақалдар</vt:lpstr>
      <vt:lpstr>Сұрақ-жауап</vt:lpstr>
      <vt:lpstr>Сыныпты топқа бөлу</vt:lpstr>
      <vt:lpstr>Слайд 5</vt:lpstr>
      <vt:lpstr>Слайд 6</vt:lpstr>
      <vt:lpstr>Ашық хат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7</dc:creator>
  <cp:lastModifiedBy>Windows 7</cp:lastModifiedBy>
  <cp:revision>4</cp:revision>
  <dcterms:created xsi:type="dcterms:W3CDTF">2014-10-22T20:28:54Z</dcterms:created>
  <dcterms:modified xsi:type="dcterms:W3CDTF">2014-10-23T02:13:14Z</dcterms:modified>
</cp:coreProperties>
</file>