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80" r:id="rId19"/>
    <p:sldId id="279" r:id="rId20"/>
    <p:sldId id="281" r:id="rId21"/>
    <p:sldId id="282" r:id="rId22"/>
    <p:sldId id="283" r:id="rId23"/>
    <p:sldId id="284" r:id="rId24"/>
    <p:sldId id="278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5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6484917-2F2C-4077-AFC8-DE8F23A57206}" type="doc">
      <dgm:prSet loTypeId="urn:microsoft.com/office/officeart/2005/8/layout/radial5" loCatId="cycle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4A6378B8-5563-49BD-8B96-1118B6740232}">
      <dgm:prSet phldrT="[Текст]"/>
      <dgm:spPr/>
      <dgm:t>
        <a:bodyPr/>
        <a:lstStyle/>
        <a:p>
          <a:r>
            <a:rPr lang="kk-KZ" b="1" dirty="0" smtClean="0">
              <a:latin typeface="Times New Roman" pitchFamily="18" charset="0"/>
              <a:cs typeface="Times New Roman" pitchFamily="18" charset="0"/>
            </a:rPr>
            <a:t>Шешенге қойылатын талаптар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3AA3DF80-6019-4BCE-97AF-BB8DC7BE5F23}" type="parTrans" cxnId="{0C73C05D-3B05-42C3-8BC0-F7CD9D258AC2}">
      <dgm:prSet/>
      <dgm:spPr/>
      <dgm:t>
        <a:bodyPr/>
        <a:lstStyle/>
        <a:p>
          <a:endParaRPr lang="ru-RU"/>
        </a:p>
      </dgm:t>
    </dgm:pt>
    <dgm:pt modelId="{B993D916-DF95-4E65-8256-A87BBD977F11}" type="sibTrans" cxnId="{0C73C05D-3B05-42C3-8BC0-F7CD9D258AC2}">
      <dgm:prSet/>
      <dgm:spPr/>
      <dgm:t>
        <a:bodyPr/>
        <a:lstStyle/>
        <a:p>
          <a:endParaRPr lang="ru-RU"/>
        </a:p>
      </dgm:t>
    </dgm:pt>
    <dgm:pt modelId="{8A56B53C-F220-4F55-8B2F-7C1966F82359}">
      <dgm:prSet phldrT="[Текст]" custT="1"/>
      <dgm:spPr/>
      <dgm:t>
        <a:bodyPr/>
        <a:lstStyle/>
        <a:p>
          <a:r>
            <a:rPr lang="kk-KZ" sz="2400" b="1" dirty="0" smtClean="0">
              <a:latin typeface="Times New Roman" pitchFamily="18" charset="0"/>
              <a:cs typeface="Times New Roman" pitchFamily="18" charset="0"/>
            </a:rPr>
            <a:t>Мақам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549780E3-40E0-4980-B063-59AADBBBEE54}" type="parTrans" cxnId="{E79770B4-90C0-43F0-8B0D-098561ED8A77}">
      <dgm:prSet/>
      <dgm:spPr/>
      <dgm:t>
        <a:bodyPr/>
        <a:lstStyle/>
        <a:p>
          <a:endParaRPr lang="ru-RU"/>
        </a:p>
      </dgm:t>
    </dgm:pt>
    <dgm:pt modelId="{919C1629-A234-4D76-A22F-D418A06C9463}" type="sibTrans" cxnId="{E79770B4-90C0-43F0-8B0D-098561ED8A77}">
      <dgm:prSet/>
      <dgm:spPr/>
      <dgm:t>
        <a:bodyPr/>
        <a:lstStyle/>
        <a:p>
          <a:endParaRPr lang="ru-RU"/>
        </a:p>
      </dgm:t>
    </dgm:pt>
    <dgm:pt modelId="{09D8382C-225E-4680-B3A3-7F6392B5ED09}">
      <dgm:prSet phldrT="[Текст]" custT="1"/>
      <dgm:spPr/>
      <dgm:t>
        <a:bodyPr/>
        <a:lstStyle/>
        <a:p>
          <a:r>
            <a:rPr lang="kk-KZ" sz="2400" b="1" dirty="0" smtClean="0">
              <a:latin typeface="Times New Roman" pitchFamily="18" charset="0"/>
              <a:cs typeface="Times New Roman" pitchFamily="18" charset="0"/>
            </a:rPr>
            <a:t>Кідіріс</a:t>
          </a:r>
          <a:r>
            <a:rPr lang="kk-KZ" sz="1600" dirty="0" smtClean="0"/>
            <a:t> </a:t>
          </a:r>
          <a:endParaRPr lang="ru-RU" sz="1600" dirty="0"/>
        </a:p>
      </dgm:t>
    </dgm:pt>
    <dgm:pt modelId="{7484BD64-E103-43C5-8494-C25E54F39737}" type="parTrans" cxnId="{6D0F4401-5210-4873-83CC-5B406B5CC88B}">
      <dgm:prSet/>
      <dgm:spPr/>
      <dgm:t>
        <a:bodyPr/>
        <a:lstStyle/>
        <a:p>
          <a:endParaRPr lang="ru-RU"/>
        </a:p>
      </dgm:t>
    </dgm:pt>
    <dgm:pt modelId="{EAF224F1-976E-471A-BAA7-19922B1A94E5}" type="sibTrans" cxnId="{6D0F4401-5210-4873-83CC-5B406B5CC88B}">
      <dgm:prSet/>
      <dgm:spPr/>
      <dgm:t>
        <a:bodyPr/>
        <a:lstStyle/>
        <a:p>
          <a:endParaRPr lang="ru-RU"/>
        </a:p>
      </dgm:t>
    </dgm:pt>
    <dgm:pt modelId="{070090A6-C819-4031-B3D6-6B00F69078D3}">
      <dgm:prSet phldrT="[Текст]" custT="1"/>
      <dgm:spPr/>
      <dgm:t>
        <a:bodyPr/>
        <a:lstStyle/>
        <a:p>
          <a:r>
            <a:rPr lang="kk-KZ" sz="2400" b="1" dirty="0" smtClean="0">
              <a:latin typeface="Times New Roman" pitchFamily="18" charset="0"/>
              <a:cs typeface="Times New Roman" pitchFamily="18" charset="0"/>
            </a:rPr>
            <a:t>Тыныс алу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A0B529B2-63D6-40A3-A2B4-B8D00C48ADBE}" type="parTrans" cxnId="{CF6C2E3B-0A53-4420-A12E-231CADE10084}">
      <dgm:prSet/>
      <dgm:spPr/>
      <dgm:t>
        <a:bodyPr/>
        <a:lstStyle/>
        <a:p>
          <a:endParaRPr lang="ru-RU"/>
        </a:p>
      </dgm:t>
    </dgm:pt>
    <dgm:pt modelId="{581CB75B-C600-4696-BAA8-B3522EDBE0F1}" type="sibTrans" cxnId="{CF6C2E3B-0A53-4420-A12E-231CADE10084}">
      <dgm:prSet/>
      <dgm:spPr/>
      <dgm:t>
        <a:bodyPr/>
        <a:lstStyle/>
        <a:p>
          <a:endParaRPr lang="ru-RU"/>
        </a:p>
      </dgm:t>
    </dgm:pt>
    <dgm:pt modelId="{748DAB18-74CC-47A5-B07F-4235E9818172}">
      <dgm:prSet phldrT="[Текст]" custT="1"/>
      <dgm:spPr/>
      <dgm:t>
        <a:bodyPr/>
        <a:lstStyle/>
        <a:p>
          <a:r>
            <a:rPr lang="kk-KZ" sz="2400" b="1" dirty="0" smtClean="0">
              <a:latin typeface="Times New Roman" pitchFamily="18" charset="0"/>
              <a:cs typeface="Times New Roman" pitchFamily="18" charset="0"/>
            </a:rPr>
            <a:t>Ой екпіні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470315BB-1C4A-49DB-8101-5977C091FB9C}" type="parTrans" cxnId="{D4D4E2B3-D019-4A8D-BB52-B2A35BA9FCD7}">
      <dgm:prSet/>
      <dgm:spPr/>
      <dgm:t>
        <a:bodyPr/>
        <a:lstStyle/>
        <a:p>
          <a:endParaRPr lang="ru-RU"/>
        </a:p>
      </dgm:t>
    </dgm:pt>
    <dgm:pt modelId="{884B1C0D-A349-4301-8B30-2485A709F76F}" type="sibTrans" cxnId="{D4D4E2B3-D019-4A8D-BB52-B2A35BA9FCD7}">
      <dgm:prSet/>
      <dgm:spPr/>
      <dgm:t>
        <a:bodyPr/>
        <a:lstStyle/>
        <a:p>
          <a:endParaRPr lang="ru-RU"/>
        </a:p>
      </dgm:t>
    </dgm:pt>
    <dgm:pt modelId="{C6BF7348-B686-4948-BFE5-53F48203B5EE}">
      <dgm:prSet custT="1"/>
      <dgm:spPr/>
      <dgm:t>
        <a:bodyPr/>
        <a:lstStyle/>
        <a:p>
          <a:r>
            <a:rPr lang="kk-KZ" sz="2400" b="1" dirty="0" smtClean="0">
              <a:latin typeface="Times New Roman" pitchFamily="18" charset="0"/>
              <a:cs typeface="Times New Roman" pitchFamily="18" charset="0"/>
            </a:rPr>
            <a:t>Үн әуезділігі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473A1A62-3BC2-4608-A053-362EF43704C0}" type="parTrans" cxnId="{A1268464-99A9-43E2-92EB-FA0947427A2A}">
      <dgm:prSet/>
      <dgm:spPr/>
      <dgm:t>
        <a:bodyPr/>
        <a:lstStyle/>
        <a:p>
          <a:endParaRPr lang="ru-RU"/>
        </a:p>
      </dgm:t>
    </dgm:pt>
    <dgm:pt modelId="{01066C4E-580B-4313-886A-299393C64060}" type="sibTrans" cxnId="{A1268464-99A9-43E2-92EB-FA0947427A2A}">
      <dgm:prSet/>
      <dgm:spPr/>
      <dgm:t>
        <a:bodyPr/>
        <a:lstStyle/>
        <a:p>
          <a:endParaRPr lang="ru-RU"/>
        </a:p>
      </dgm:t>
    </dgm:pt>
    <dgm:pt modelId="{510BA4F4-9064-42AE-AD67-E650AC96D626}">
      <dgm:prSet custT="1"/>
      <dgm:spPr/>
      <dgm:t>
        <a:bodyPr/>
        <a:lstStyle/>
        <a:p>
          <a:r>
            <a:rPr lang="kk-KZ" sz="2000" dirty="0" smtClean="0">
              <a:latin typeface="Times New Roman" pitchFamily="18" charset="0"/>
              <a:cs typeface="Times New Roman" pitchFamily="18" charset="0"/>
            </a:rPr>
            <a:t>Орфоэпиялық </a:t>
          </a:r>
          <a:r>
            <a:rPr lang="kk-KZ" sz="2400" dirty="0" smtClean="0">
              <a:latin typeface="Times New Roman" pitchFamily="18" charset="0"/>
              <a:cs typeface="Times New Roman" pitchFamily="18" charset="0"/>
            </a:rPr>
            <a:t>норма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D268A9A0-B59C-4B81-BFCC-BE08D38AFA75}" type="parTrans" cxnId="{7B63C483-E705-40A0-9DDD-648B1E74AAFE}">
      <dgm:prSet/>
      <dgm:spPr/>
      <dgm:t>
        <a:bodyPr/>
        <a:lstStyle/>
        <a:p>
          <a:endParaRPr lang="ru-RU"/>
        </a:p>
      </dgm:t>
    </dgm:pt>
    <dgm:pt modelId="{B1263EDA-CB92-44E7-976F-FBE671599EEF}" type="sibTrans" cxnId="{7B63C483-E705-40A0-9DDD-648B1E74AAFE}">
      <dgm:prSet/>
      <dgm:spPr/>
      <dgm:t>
        <a:bodyPr/>
        <a:lstStyle/>
        <a:p>
          <a:endParaRPr lang="ru-RU"/>
        </a:p>
      </dgm:t>
    </dgm:pt>
    <dgm:pt modelId="{30402CFB-C5CD-4B06-BD05-834A48273FA8}">
      <dgm:prSet custT="1"/>
      <dgm:spPr/>
      <dgm:t>
        <a:bodyPr/>
        <a:lstStyle/>
        <a:p>
          <a:r>
            <a:rPr lang="kk-KZ" sz="2400" b="1" dirty="0" smtClean="0">
              <a:latin typeface="Times New Roman" pitchFamily="18" charset="0"/>
              <a:cs typeface="Times New Roman" pitchFamily="18" charset="0"/>
            </a:rPr>
            <a:t>Дауыс ырғағы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B8841BA5-B21B-4897-96AD-F5BEC5F64DC8}" type="parTrans" cxnId="{E1E4EEF6-53C8-4D61-A4D2-E6DE6048C6AC}">
      <dgm:prSet/>
      <dgm:spPr/>
      <dgm:t>
        <a:bodyPr/>
        <a:lstStyle/>
        <a:p>
          <a:endParaRPr lang="ru-RU"/>
        </a:p>
      </dgm:t>
    </dgm:pt>
    <dgm:pt modelId="{432923E4-AE35-46E0-AB87-0DDEEA8786FE}" type="sibTrans" cxnId="{E1E4EEF6-53C8-4D61-A4D2-E6DE6048C6AC}">
      <dgm:prSet/>
      <dgm:spPr/>
      <dgm:t>
        <a:bodyPr/>
        <a:lstStyle/>
        <a:p>
          <a:endParaRPr lang="ru-RU"/>
        </a:p>
      </dgm:t>
    </dgm:pt>
    <dgm:pt modelId="{4E1CCDCE-850D-4A63-AC47-F1BB94985AA6}" type="pres">
      <dgm:prSet presAssocID="{56484917-2F2C-4077-AFC8-DE8F23A57206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3CD820F-B108-4B54-A391-6E5FD730ACE9}" type="pres">
      <dgm:prSet presAssocID="{4A6378B8-5563-49BD-8B96-1118B6740232}" presName="centerShape" presStyleLbl="node0" presStyleIdx="0" presStyleCnt="1"/>
      <dgm:spPr/>
      <dgm:t>
        <a:bodyPr/>
        <a:lstStyle/>
        <a:p>
          <a:endParaRPr lang="ru-RU"/>
        </a:p>
      </dgm:t>
    </dgm:pt>
    <dgm:pt modelId="{1E157BE2-1596-4069-972C-47BBD8B4681B}" type="pres">
      <dgm:prSet presAssocID="{549780E3-40E0-4980-B063-59AADBBBEE54}" presName="parTrans" presStyleLbl="sibTrans2D1" presStyleIdx="0" presStyleCnt="7"/>
      <dgm:spPr/>
      <dgm:t>
        <a:bodyPr/>
        <a:lstStyle/>
        <a:p>
          <a:endParaRPr lang="ru-RU"/>
        </a:p>
      </dgm:t>
    </dgm:pt>
    <dgm:pt modelId="{F0CF5416-40FB-43BB-9303-2B16E6530CAF}" type="pres">
      <dgm:prSet presAssocID="{549780E3-40E0-4980-B063-59AADBBBEE54}" presName="connectorText" presStyleLbl="sibTrans2D1" presStyleIdx="0" presStyleCnt="7"/>
      <dgm:spPr/>
      <dgm:t>
        <a:bodyPr/>
        <a:lstStyle/>
        <a:p>
          <a:endParaRPr lang="ru-RU"/>
        </a:p>
      </dgm:t>
    </dgm:pt>
    <dgm:pt modelId="{D51A5E4A-9DB9-46D5-852D-DDDEBB7E8E46}" type="pres">
      <dgm:prSet presAssocID="{8A56B53C-F220-4F55-8B2F-7C1966F82359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4C4241-5978-4466-995E-8C167FD73B6F}" type="pres">
      <dgm:prSet presAssocID="{7484BD64-E103-43C5-8494-C25E54F39737}" presName="parTrans" presStyleLbl="sibTrans2D1" presStyleIdx="1" presStyleCnt="7"/>
      <dgm:spPr/>
      <dgm:t>
        <a:bodyPr/>
        <a:lstStyle/>
        <a:p>
          <a:endParaRPr lang="ru-RU"/>
        </a:p>
      </dgm:t>
    </dgm:pt>
    <dgm:pt modelId="{95225771-6C09-4794-8B8C-EA436DA8A9BE}" type="pres">
      <dgm:prSet presAssocID="{7484BD64-E103-43C5-8494-C25E54F39737}" presName="connectorText" presStyleLbl="sibTrans2D1" presStyleIdx="1" presStyleCnt="7"/>
      <dgm:spPr/>
      <dgm:t>
        <a:bodyPr/>
        <a:lstStyle/>
        <a:p>
          <a:endParaRPr lang="ru-RU"/>
        </a:p>
      </dgm:t>
    </dgm:pt>
    <dgm:pt modelId="{2FCA7BA0-CF0E-4A68-B9BE-1FF63E964BDA}" type="pres">
      <dgm:prSet presAssocID="{09D8382C-225E-4680-B3A3-7F6392B5ED09}" presName="node" presStyleLbl="node1" presStyleIdx="1" presStyleCnt="7" custRadScaleRad="100588" custRadScaleInc="12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6DFB87-639F-45AE-BDE9-C69A65803D6C}" type="pres">
      <dgm:prSet presAssocID="{B8841BA5-B21B-4897-96AD-F5BEC5F64DC8}" presName="parTrans" presStyleLbl="sibTrans2D1" presStyleIdx="2" presStyleCnt="7"/>
      <dgm:spPr/>
      <dgm:t>
        <a:bodyPr/>
        <a:lstStyle/>
        <a:p>
          <a:endParaRPr lang="ru-RU"/>
        </a:p>
      </dgm:t>
    </dgm:pt>
    <dgm:pt modelId="{62DF253B-1759-4FB4-8902-A478912ACB9F}" type="pres">
      <dgm:prSet presAssocID="{B8841BA5-B21B-4897-96AD-F5BEC5F64DC8}" presName="connectorText" presStyleLbl="sibTrans2D1" presStyleIdx="2" presStyleCnt="7"/>
      <dgm:spPr/>
      <dgm:t>
        <a:bodyPr/>
        <a:lstStyle/>
        <a:p>
          <a:endParaRPr lang="ru-RU"/>
        </a:p>
      </dgm:t>
    </dgm:pt>
    <dgm:pt modelId="{EA20715C-1776-42B6-A7DE-05808A90CAB7}" type="pres">
      <dgm:prSet presAssocID="{30402CFB-C5CD-4B06-BD05-834A48273FA8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185963-C12F-44C5-B584-21157FAA352C}" type="pres">
      <dgm:prSet presAssocID="{473A1A62-3BC2-4608-A053-362EF43704C0}" presName="parTrans" presStyleLbl="sibTrans2D1" presStyleIdx="3" presStyleCnt="7"/>
      <dgm:spPr/>
      <dgm:t>
        <a:bodyPr/>
        <a:lstStyle/>
        <a:p>
          <a:endParaRPr lang="ru-RU"/>
        </a:p>
      </dgm:t>
    </dgm:pt>
    <dgm:pt modelId="{7B89A0C9-AAF4-4F72-AF1E-4804824ED708}" type="pres">
      <dgm:prSet presAssocID="{473A1A62-3BC2-4608-A053-362EF43704C0}" presName="connectorText" presStyleLbl="sibTrans2D1" presStyleIdx="3" presStyleCnt="7"/>
      <dgm:spPr/>
      <dgm:t>
        <a:bodyPr/>
        <a:lstStyle/>
        <a:p>
          <a:endParaRPr lang="ru-RU"/>
        </a:p>
      </dgm:t>
    </dgm:pt>
    <dgm:pt modelId="{DE4194E6-7D87-47F4-B9AE-91004B88A68C}" type="pres">
      <dgm:prSet presAssocID="{C6BF7348-B686-4948-BFE5-53F48203B5EE}" presName="node" presStyleLbl="node1" presStyleIdx="3" presStyleCnt="7" custScaleX="1047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4AD27A-9114-437B-8A22-0528589AE4C6}" type="pres">
      <dgm:prSet presAssocID="{D268A9A0-B59C-4B81-BFCC-BE08D38AFA75}" presName="parTrans" presStyleLbl="sibTrans2D1" presStyleIdx="4" presStyleCnt="7"/>
      <dgm:spPr/>
      <dgm:t>
        <a:bodyPr/>
        <a:lstStyle/>
        <a:p>
          <a:endParaRPr lang="ru-RU"/>
        </a:p>
      </dgm:t>
    </dgm:pt>
    <dgm:pt modelId="{773B2162-4AA5-4A49-8885-AC515F6BCE47}" type="pres">
      <dgm:prSet presAssocID="{D268A9A0-B59C-4B81-BFCC-BE08D38AFA75}" presName="connectorText" presStyleLbl="sibTrans2D1" presStyleIdx="4" presStyleCnt="7"/>
      <dgm:spPr/>
      <dgm:t>
        <a:bodyPr/>
        <a:lstStyle/>
        <a:p>
          <a:endParaRPr lang="ru-RU"/>
        </a:p>
      </dgm:t>
    </dgm:pt>
    <dgm:pt modelId="{1FB01614-53AF-4E16-B835-1843471AB3AC}" type="pres">
      <dgm:prSet presAssocID="{510BA4F4-9064-42AE-AD67-E650AC96D626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FC5ED8-C376-46B8-B818-087872DFB07F}" type="pres">
      <dgm:prSet presAssocID="{A0B529B2-63D6-40A3-A2B4-B8D00C48ADBE}" presName="parTrans" presStyleLbl="sibTrans2D1" presStyleIdx="5" presStyleCnt="7"/>
      <dgm:spPr/>
      <dgm:t>
        <a:bodyPr/>
        <a:lstStyle/>
        <a:p>
          <a:endParaRPr lang="ru-RU"/>
        </a:p>
      </dgm:t>
    </dgm:pt>
    <dgm:pt modelId="{050F322A-8CFC-4D5C-969F-1939E57EA6EB}" type="pres">
      <dgm:prSet presAssocID="{A0B529B2-63D6-40A3-A2B4-B8D00C48ADBE}" presName="connectorText" presStyleLbl="sibTrans2D1" presStyleIdx="5" presStyleCnt="7"/>
      <dgm:spPr/>
      <dgm:t>
        <a:bodyPr/>
        <a:lstStyle/>
        <a:p>
          <a:endParaRPr lang="ru-RU"/>
        </a:p>
      </dgm:t>
    </dgm:pt>
    <dgm:pt modelId="{349A3089-373E-43DC-ADA8-F8C516916FEC}" type="pres">
      <dgm:prSet presAssocID="{070090A6-C819-4031-B3D6-6B00F69078D3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63D79D-CF98-4C79-92B1-7D15C8D36D96}" type="pres">
      <dgm:prSet presAssocID="{470315BB-1C4A-49DB-8101-5977C091FB9C}" presName="parTrans" presStyleLbl="sibTrans2D1" presStyleIdx="6" presStyleCnt="7"/>
      <dgm:spPr/>
      <dgm:t>
        <a:bodyPr/>
        <a:lstStyle/>
        <a:p>
          <a:endParaRPr lang="ru-RU"/>
        </a:p>
      </dgm:t>
    </dgm:pt>
    <dgm:pt modelId="{3C6F1E0D-C8A9-43E2-B4A6-70A9B6634647}" type="pres">
      <dgm:prSet presAssocID="{470315BB-1C4A-49DB-8101-5977C091FB9C}" presName="connectorText" presStyleLbl="sibTrans2D1" presStyleIdx="6" presStyleCnt="7"/>
      <dgm:spPr/>
      <dgm:t>
        <a:bodyPr/>
        <a:lstStyle/>
        <a:p>
          <a:endParaRPr lang="ru-RU"/>
        </a:p>
      </dgm:t>
    </dgm:pt>
    <dgm:pt modelId="{79B96074-4486-4A8C-9244-67D46F9785C4}" type="pres">
      <dgm:prSet presAssocID="{748DAB18-74CC-47A5-B07F-4235E9818172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0B5DBD7-ADF2-4DB0-9AF7-CB8D4157E5B5}" type="presOf" srcId="{A0B529B2-63D6-40A3-A2B4-B8D00C48ADBE}" destId="{C4FC5ED8-C376-46B8-B818-087872DFB07F}" srcOrd="0" destOrd="0" presId="urn:microsoft.com/office/officeart/2005/8/layout/radial5"/>
    <dgm:cxn modelId="{D1EB85DB-8111-42DD-99B3-5175C3483068}" type="presOf" srcId="{56484917-2F2C-4077-AFC8-DE8F23A57206}" destId="{4E1CCDCE-850D-4A63-AC47-F1BB94985AA6}" srcOrd="0" destOrd="0" presId="urn:microsoft.com/office/officeart/2005/8/layout/radial5"/>
    <dgm:cxn modelId="{0725216D-EE88-4108-8353-CAE2D48C7C81}" type="presOf" srcId="{D268A9A0-B59C-4B81-BFCC-BE08D38AFA75}" destId="{773B2162-4AA5-4A49-8885-AC515F6BCE47}" srcOrd="1" destOrd="0" presId="urn:microsoft.com/office/officeart/2005/8/layout/radial5"/>
    <dgm:cxn modelId="{3728BB31-DBF3-4DEB-841B-BC39DBD1B37C}" type="presOf" srcId="{473A1A62-3BC2-4608-A053-362EF43704C0}" destId="{7B89A0C9-AAF4-4F72-AF1E-4804824ED708}" srcOrd="1" destOrd="0" presId="urn:microsoft.com/office/officeart/2005/8/layout/radial5"/>
    <dgm:cxn modelId="{8D9873E8-3835-4C7F-BF68-2B2DCAE601AD}" type="presOf" srcId="{748DAB18-74CC-47A5-B07F-4235E9818172}" destId="{79B96074-4486-4A8C-9244-67D46F9785C4}" srcOrd="0" destOrd="0" presId="urn:microsoft.com/office/officeart/2005/8/layout/radial5"/>
    <dgm:cxn modelId="{A27C0CBF-26E8-46A7-9992-157E0FC93FB1}" type="presOf" srcId="{8A56B53C-F220-4F55-8B2F-7C1966F82359}" destId="{D51A5E4A-9DB9-46D5-852D-DDDEBB7E8E46}" srcOrd="0" destOrd="0" presId="urn:microsoft.com/office/officeart/2005/8/layout/radial5"/>
    <dgm:cxn modelId="{E1E4EEF6-53C8-4D61-A4D2-E6DE6048C6AC}" srcId="{4A6378B8-5563-49BD-8B96-1118B6740232}" destId="{30402CFB-C5CD-4B06-BD05-834A48273FA8}" srcOrd="2" destOrd="0" parTransId="{B8841BA5-B21B-4897-96AD-F5BEC5F64DC8}" sibTransId="{432923E4-AE35-46E0-AB87-0DDEEA8786FE}"/>
    <dgm:cxn modelId="{674F6ACF-07F1-4E4A-B25C-33CA536BF788}" type="presOf" srcId="{D268A9A0-B59C-4B81-BFCC-BE08D38AFA75}" destId="{294AD27A-9114-437B-8A22-0528589AE4C6}" srcOrd="0" destOrd="0" presId="urn:microsoft.com/office/officeart/2005/8/layout/radial5"/>
    <dgm:cxn modelId="{6160AE35-BEF5-4826-A32C-A1C7F50EED73}" type="presOf" srcId="{B8841BA5-B21B-4897-96AD-F5BEC5F64DC8}" destId="{62DF253B-1759-4FB4-8902-A478912ACB9F}" srcOrd="1" destOrd="0" presId="urn:microsoft.com/office/officeart/2005/8/layout/radial5"/>
    <dgm:cxn modelId="{DA15C61D-1439-4760-BDCC-6FCC1FF8EEDE}" type="presOf" srcId="{A0B529B2-63D6-40A3-A2B4-B8D00C48ADBE}" destId="{050F322A-8CFC-4D5C-969F-1939E57EA6EB}" srcOrd="1" destOrd="0" presId="urn:microsoft.com/office/officeart/2005/8/layout/radial5"/>
    <dgm:cxn modelId="{6E518F96-BCC0-46C3-8EA6-3B1A52691857}" type="presOf" srcId="{4A6378B8-5563-49BD-8B96-1118B6740232}" destId="{63CD820F-B108-4B54-A391-6E5FD730ACE9}" srcOrd="0" destOrd="0" presId="urn:microsoft.com/office/officeart/2005/8/layout/radial5"/>
    <dgm:cxn modelId="{6D0F4401-5210-4873-83CC-5B406B5CC88B}" srcId="{4A6378B8-5563-49BD-8B96-1118B6740232}" destId="{09D8382C-225E-4680-B3A3-7F6392B5ED09}" srcOrd="1" destOrd="0" parTransId="{7484BD64-E103-43C5-8494-C25E54F39737}" sibTransId="{EAF224F1-976E-471A-BAA7-19922B1A94E5}"/>
    <dgm:cxn modelId="{0C73C05D-3B05-42C3-8BC0-F7CD9D258AC2}" srcId="{56484917-2F2C-4077-AFC8-DE8F23A57206}" destId="{4A6378B8-5563-49BD-8B96-1118B6740232}" srcOrd="0" destOrd="0" parTransId="{3AA3DF80-6019-4BCE-97AF-BB8DC7BE5F23}" sibTransId="{B993D916-DF95-4E65-8256-A87BBD977F11}"/>
    <dgm:cxn modelId="{5811C249-632D-4C4B-BF74-2AB2335DC4F4}" type="presOf" srcId="{473A1A62-3BC2-4608-A053-362EF43704C0}" destId="{E0185963-C12F-44C5-B584-21157FAA352C}" srcOrd="0" destOrd="0" presId="urn:microsoft.com/office/officeart/2005/8/layout/radial5"/>
    <dgm:cxn modelId="{557FA8BA-EFCD-40FD-8A42-3F98956170F5}" type="presOf" srcId="{470315BB-1C4A-49DB-8101-5977C091FB9C}" destId="{3C6F1E0D-C8A9-43E2-B4A6-70A9B6634647}" srcOrd="1" destOrd="0" presId="urn:microsoft.com/office/officeart/2005/8/layout/radial5"/>
    <dgm:cxn modelId="{A1268464-99A9-43E2-92EB-FA0947427A2A}" srcId="{4A6378B8-5563-49BD-8B96-1118B6740232}" destId="{C6BF7348-B686-4948-BFE5-53F48203B5EE}" srcOrd="3" destOrd="0" parTransId="{473A1A62-3BC2-4608-A053-362EF43704C0}" sibTransId="{01066C4E-580B-4313-886A-299393C64060}"/>
    <dgm:cxn modelId="{51C9D4AE-CBFC-4D16-912E-9FD71119C263}" type="presOf" srcId="{B8841BA5-B21B-4897-96AD-F5BEC5F64DC8}" destId="{246DFB87-639F-45AE-BDE9-C69A65803D6C}" srcOrd="0" destOrd="0" presId="urn:microsoft.com/office/officeart/2005/8/layout/radial5"/>
    <dgm:cxn modelId="{CF6C2E3B-0A53-4420-A12E-231CADE10084}" srcId="{4A6378B8-5563-49BD-8B96-1118B6740232}" destId="{070090A6-C819-4031-B3D6-6B00F69078D3}" srcOrd="5" destOrd="0" parTransId="{A0B529B2-63D6-40A3-A2B4-B8D00C48ADBE}" sibTransId="{581CB75B-C600-4696-BAA8-B3522EDBE0F1}"/>
    <dgm:cxn modelId="{8BBAB5DE-145D-4F00-8C56-7BD2DDB5C959}" type="presOf" srcId="{070090A6-C819-4031-B3D6-6B00F69078D3}" destId="{349A3089-373E-43DC-ADA8-F8C516916FEC}" srcOrd="0" destOrd="0" presId="urn:microsoft.com/office/officeart/2005/8/layout/radial5"/>
    <dgm:cxn modelId="{3F6E51EC-16E3-468C-AAB7-35B40F35B2E2}" type="presOf" srcId="{09D8382C-225E-4680-B3A3-7F6392B5ED09}" destId="{2FCA7BA0-CF0E-4A68-B9BE-1FF63E964BDA}" srcOrd="0" destOrd="0" presId="urn:microsoft.com/office/officeart/2005/8/layout/radial5"/>
    <dgm:cxn modelId="{D4D4E2B3-D019-4A8D-BB52-B2A35BA9FCD7}" srcId="{4A6378B8-5563-49BD-8B96-1118B6740232}" destId="{748DAB18-74CC-47A5-B07F-4235E9818172}" srcOrd="6" destOrd="0" parTransId="{470315BB-1C4A-49DB-8101-5977C091FB9C}" sibTransId="{884B1C0D-A349-4301-8B30-2485A709F76F}"/>
    <dgm:cxn modelId="{5298A387-B31F-4140-BF53-4C7010260BDD}" type="presOf" srcId="{C6BF7348-B686-4948-BFE5-53F48203B5EE}" destId="{DE4194E6-7D87-47F4-B9AE-91004B88A68C}" srcOrd="0" destOrd="0" presId="urn:microsoft.com/office/officeart/2005/8/layout/radial5"/>
    <dgm:cxn modelId="{FF3B6847-CE5D-48F3-A90F-DCAA1A43D32B}" type="presOf" srcId="{549780E3-40E0-4980-B063-59AADBBBEE54}" destId="{F0CF5416-40FB-43BB-9303-2B16E6530CAF}" srcOrd="1" destOrd="0" presId="urn:microsoft.com/office/officeart/2005/8/layout/radial5"/>
    <dgm:cxn modelId="{E79770B4-90C0-43F0-8B0D-098561ED8A77}" srcId="{4A6378B8-5563-49BD-8B96-1118B6740232}" destId="{8A56B53C-F220-4F55-8B2F-7C1966F82359}" srcOrd="0" destOrd="0" parTransId="{549780E3-40E0-4980-B063-59AADBBBEE54}" sibTransId="{919C1629-A234-4D76-A22F-D418A06C9463}"/>
    <dgm:cxn modelId="{7B63C483-E705-40A0-9DDD-648B1E74AAFE}" srcId="{4A6378B8-5563-49BD-8B96-1118B6740232}" destId="{510BA4F4-9064-42AE-AD67-E650AC96D626}" srcOrd="4" destOrd="0" parTransId="{D268A9A0-B59C-4B81-BFCC-BE08D38AFA75}" sibTransId="{B1263EDA-CB92-44E7-976F-FBE671599EEF}"/>
    <dgm:cxn modelId="{8CF8D71F-A930-4F26-8AEE-AB7730CA9836}" type="presOf" srcId="{30402CFB-C5CD-4B06-BD05-834A48273FA8}" destId="{EA20715C-1776-42B6-A7DE-05808A90CAB7}" srcOrd="0" destOrd="0" presId="urn:microsoft.com/office/officeart/2005/8/layout/radial5"/>
    <dgm:cxn modelId="{18E628A1-9939-4263-BA76-97136583E513}" type="presOf" srcId="{510BA4F4-9064-42AE-AD67-E650AC96D626}" destId="{1FB01614-53AF-4E16-B835-1843471AB3AC}" srcOrd="0" destOrd="0" presId="urn:microsoft.com/office/officeart/2005/8/layout/radial5"/>
    <dgm:cxn modelId="{BE5C9D82-62A3-4952-A04F-4041EABA1BB5}" type="presOf" srcId="{7484BD64-E103-43C5-8494-C25E54F39737}" destId="{95225771-6C09-4794-8B8C-EA436DA8A9BE}" srcOrd="1" destOrd="0" presId="urn:microsoft.com/office/officeart/2005/8/layout/radial5"/>
    <dgm:cxn modelId="{CF054057-1FC3-4011-8354-B6D95A84C98A}" type="presOf" srcId="{549780E3-40E0-4980-B063-59AADBBBEE54}" destId="{1E157BE2-1596-4069-972C-47BBD8B4681B}" srcOrd="0" destOrd="0" presId="urn:microsoft.com/office/officeart/2005/8/layout/radial5"/>
    <dgm:cxn modelId="{98E93840-F918-425A-BFBD-151DE65BC0F3}" type="presOf" srcId="{470315BB-1C4A-49DB-8101-5977C091FB9C}" destId="{6A63D79D-CF98-4C79-92B1-7D15C8D36D96}" srcOrd="0" destOrd="0" presId="urn:microsoft.com/office/officeart/2005/8/layout/radial5"/>
    <dgm:cxn modelId="{EF20F6A6-A0BE-4098-A8BD-E7694D427267}" type="presOf" srcId="{7484BD64-E103-43C5-8494-C25E54F39737}" destId="{A64C4241-5978-4466-995E-8C167FD73B6F}" srcOrd="0" destOrd="0" presId="urn:microsoft.com/office/officeart/2005/8/layout/radial5"/>
    <dgm:cxn modelId="{A22950C5-8174-478B-8E07-5676125B70E0}" type="presParOf" srcId="{4E1CCDCE-850D-4A63-AC47-F1BB94985AA6}" destId="{63CD820F-B108-4B54-A391-6E5FD730ACE9}" srcOrd="0" destOrd="0" presId="urn:microsoft.com/office/officeart/2005/8/layout/radial5"/>
    <dgm:cxn modelId="{BA65B2EE-4E4C-4C8A-BCBC-D5B5F9E7E542}" type="presParOf" srcId="{4E1CCDCE-850D-4A63-AC47-F1BB94985AA6}" destId="{1E157BE2-1596-4069-972C-47BBD8B4681B}" srcOrd="1" destOrd="0" presId="urn:microsoft.com/office/officeart/2005/8/layout/radial5"/>
    <dgm:cxn modelId="{3B4A1F8B-CA8B-4469-B481-B89D02ED791D}" type="presParOf" srcId="{1E157BE2-1596-4069-972C-47BBD8B4681B}" destId="{F0CF5416-40FB-43BB-9303-2B16E6530CAF}" srcOrd="0" destOrd="0" presId="urn:microsoft.com/office/officeart/2005/8/layout/radial5"/>
    <dgm:cxn modelId="{AB1EAB61-CE3E-4DB1-B000-D05FAE17F4C8}" type="presParOf" srcId="{4E1CCDCE-850D-4A63-AC47-F1BB94985AA6}" destId="{D51A5E4A-9DB9-46D5-852D-DDDEBB7E8E46}" srcOrd="2" destOrd="0" presId="urn:microsoft.com/office/officeart/2005/8/layout/radial5"/>
    <dgm:cxn modelId="{B7260712-2312-4A2B-9FEB-5255D6D5BD29}" type="presParOf" srcId="{4E1CCDCE-850D-4A63-AC47-F1BB94985AA6}" destId="{A64C4241-5978-4466-995E-8C167FD73B6F}" srcOrd="3" destOrd="0" presId="urn:microsoft.com/office/officeart/2005/8/layout/radial5"/>
    <dgm:cxn modelId="{8FCDBB22-16E7-4409-A501-D5D59DAAB81A}" type="presParOf" srcId="{A64C4241-5978-4466-995E-8C167FD73B6F}" destId="{95225771-6C09-4794-8B8C-EA436DA8A9BE}" srcOrd="0" destOrd="0" presId="urn:microsoft.com/office/officeart/2005/8/layout/radial5"/>
    <dgm:cxn modelId="{8D57803D-0BF3-49DA-AA2C-928EFAC9DEFA}" type="presParOf" srcId="{4E1CCDCE-850D-4A63-AC47-F1BB94985AA6}" destId="{2FCA7BA0-CF0E-4A68-B9BE-1FF63E964BDA}" srcOrd="4" destOrd="0" presId="urn:microsoft.com/office/officeart/2005/8/layout/radial5"/>
    <dgm:cxn modelId="{9B03F1FB-3D02-47DA-8F28-27D50EDB4659}" type="presParOf" srcId="{4E1CCDCE-850D-4A63-AC47-F1BB94985AA6}" destId="{246DFB87-639F-45AE-BDE9-C69A65803D6C}" srcOrd="5" destOrd="0" presId="urn:microsoft.com/office/officeart/2005/8/layout/radial5"/>
    <dgm:cxn modelId="{B81C7C98-4C10-4C26-9294-EF1F155F3366}" type="presParOf" srcId="{246DFB87-639F-45AE-BDE9-C69A65803D6C}" destId="{62DF253B-1759-4FB4-8902-A478912ACB9F}" srcOrd="0" destOrd="0" presId="urn:microsoft.com/office/officeart/2005/8/layout/radial5"/>
    <dgm:cxn modelId="{1B03A958-7C4B-4AC1-B1A6-3992E2B31FF4}" type="presParOf" srcId="{4E1CCDCE-850D-4A63-AC47-F1BB94985AA6}" destId="{EA20715C-1776-42B6-A7DE-05808A90CAB7}" srcOrd="6" destOrd="0" presId="urn:microsoft.com/office/officeart/2005/8/layout/radial5"/>
    <dgm:cxn modelId="{D54B03A1-5909-49B4-A860-C35A8833FA9C}" type="presParOf" srcId="{4E1CCDCE-850D-4A63-AC47-F1BB94985AA6}" destId="{E0185963-C12F-44C5-B584-21157FAA352C}" srcOrd="7" destOrd="0" presId="urn:microsoft.com/office/officeart/2005/8/layout/radial5"/>
    <dgm:cxn modelId="{9F7CC322-68C3-4C7B-9352-433F4D7938FA}" type="presParOf" srcId="{E0185963-C12F-44C5-B584-21157FAA352C}" destId="{7B89A0C9-AAF4-4F72-AF1E-4804824ED708}" srcOrd="0" destOrd="0" presId="urn:microsoft.com/office/officeart/2005/8/layout/radial5"/>
    <dgm:cxn modelId="{34471E9C-1591-4FE5-935C-0756AA4DC1EB}" type="presParOf" srcId="{4E1CCDCE-850D-4A63-AC47-F1BB94985AA6}" destId="{DE4194E6-7D87-47F4-B9AE-91004B88A68C}" srcOrd="8" destOrd="0" presId="urn:microsoft.com/office/officeart/2005/8/layout/radial5"/>
    <dgm:cxn modelId="{CCA2940D-940C-4386-ADBD-3426BAED1676}" type="presParOf" srcId="{4E1CCDCE-850D-4A63-AC47-F1BB94985AA6}" destId="{294AD27A-9114-437B-8A22-0528589AE4C6}" srcOrd="9" destOrd="0" presId="urn:microsoft.com/office/officeart/2005/8/layout/radial5"/>
    <dgm:cxn modelId="{BADA33EE-3F9C-4B31-B8D0-920B1AE782FC}" type="presParOf" srcId="{294AD27A-9114-437B-8A22-0528589AE4C6}" destId="{773B2162-4AA5-4A49-8885-AC515F6BCE47}" srcOrd="0" destOrd="0" presId="urn:microsoft.com/office/officeart/2005/8/layout/radial5"/>
    <dgm:cxn modelId="{682B9292-BE0D-4D0C-808D-53DAD1658BA0}" type="presParOf" srcId="{4E1CCDCE-850D-4A63-AC47-F1BB94985AA6}" destId="{1FB01614-53AF-4E16-B835-1843471AB3AC}" srcOrd="10" destOrd="0" presId="urn:microsoft.com/office/officeart/2005/8/layout/radial5"/>
    <dgm:cxn modelId="{F45FF557-51CA-493B-92B3-5DEBC8C75D7C}" type="presParOf" srcId="{4E1CCDCE-850D-4A63-AC47-F1BB94985AA6}" destId="{C4FC5ED8-C376-46B8-B818-087872DFB07F}" srcOrd="11" destOrd="0" presId="urn:microsoft.com/office/officeart/2005/8/layout/radial5"/>
    <dgm:cxn modelId="{664F8E6C-EEA3-4EAC-A91A-C7A133B4012F}" type="presParOf" srcId="{C4FC5ED8-C376-46B8-B818-087872DFB07F}" destId="{050F322A-8CFC-4D5C-969F-1939E57EA6EB}" srcOrd="0" destOrd="0" presId="urn:microsoft.com/office/officeart/2005/8/layout/radial5"/>
    <dgm:cxn modelId="{CD45A78C-20EB-483A-9407-763065FE712A}" type="presParOf" srcId="{4E1CCDCE-850D-4A63-AC47-F1BB94985AA6}" destId="{349A3089-373E-43DC-ADA8-F8C516916FEC}" srcOrd="12" destOrd="0" presId="urn:microsoft.com/office/officeart/2005/8/layout/radial5"/>
    <dgm:cxn modelId="{EF58B73C-B371-4AA7-9C87-64DF1D5FF01C}" type="presParOf" srcId="{4E1CCDCE-850D-4A63-AC47-F1BB94985AA6}" destId="{6A63D79D-CF98-4C79-92B1-7D15C8D36D96}" srcOrd="13" destOrd="0" presId="urn:microsoft.com/office/officeart/2005/8/layout/radial5"/>
    <dgm:cxn modelId="{00B8B87C-E7B9-46B0-AF47-B6A1F5C5437E}" type="presParOf" srcId="{6A63D79D-CF98-4C79-92B1-7D15C8D36D96}" destId="{3C6F1E0D-C8A9-43E2-B4A6-70A9B6634647}" srcOrd="0" destOrd="0" presId="urn:microsoft.com/office/officeart/2005/8/layout/radial5"/>
    <dgm:cxn modelId="{7C57E248-1678-415F-A36D-7E856E0F7191}" type="presParOf" srcId="{4E1CCDCE-850D-4A63-AC47-F1BB94985AA6}" destId="{79B96074-4486-4A8C-9244-67D46F9785C4}" srcOrd="14" destOrd="0" presId="urn:microsoft.com/office/officeart/2005/8/layout/radial5"/>
  </dgm:cxnLst>
  <dgm:bg>
    <a:gradFill>
      <a:gsLst>
        <a:gs pos="0">
          <a:srgbClr val="CCCCFF"/>
        </a:gs>
        <a:gs pos="17999">
          <a:srgbClr val="99CCFF"/>
        </a:gs>
        <a:gs pos="36000">
          <a:srgbClr val="9966FF"/>
        </a:gs>
        <a:gs pos="61000">
          <a:srgbClr val="CC99FF"/>
        </a:gs>
        <a:gs pos="82001">
          <a:srgbClr val="99CCFF"/>
        </a:gs>
        <a:gs pos="100000">
          <a:srgbClr val="CCCCFF"/>
        </a:gs>
      </a:gsLst>
      <a:lin ang="8400000" scaled="0"/>
    </a:gradFill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3CD820F-B108-4B54-A391-6E5FD730ACE9}">
      <dsp:nvSpPr>
        <dsp:cNvPr id="0" name=""/>
        <dsp:cNvSpPr/>
      </dsp:nvSpPr>
      <dsp:spPr>
        <a:xfrm>
          <a:off x="3826681" y="2815672"/>
          <a:ext cx="1490636" cy="149063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k-KZ" sz="1500" b="1" kern="1200" dirty="0" smtClean="0">
              <a:latin typeface="Times New Roman" pitchFamily="18" charset="0"/>
              <a:cs typeface="Times New Roman" pitchFamily="18" charset="0"/>
            </a:rPr>
            <a:t>Шешенге қойылатын талаптар</a:t>
          </a:r>
          <a:endParaRPr lang="ru-RU" sz="15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826681" y="2815672"/>
        <a:ext cx="1490636" cy="1490636"/>
      </dsp:txXfrm>
    </dsp:sp>
    <dsp:sp modelId="{1E157BE2-1596-4069-972C-47BBD8B4681B}">
      <dsp:nvSpPr>
        <dsp:cNvPr id="0" name=""/>
        <dsp:cNvSpPr/>
      </dsp:nvSpPr>
      <dsp:spPr>
        <a:xfrm rot="16200000">
          <a:off x="4298714" y="1979641"/>
          <a:ext cx="546570" cy="67173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/>
        </a:p>
      </dsp:txBody>
      <dsp:txXfrm rot="16200000">
        <a:off x="4298714" y="1979641"/>
        <a:ext cx="546570" cy="671735"/>
      </dsp:txXfrm>
    </dsp:sp>
    <dsp:sp modelId="{D51A5E4A-9DB9-46D5-852D-DDDEBB7E8E46}">
      <dsp:nvSpPr>
        <dsp:cNvPr id="0" name=""/>
        <dsp:cNvSpPr/>
      </dsp:nvSpPr>
      <dsp:spPr>
        <a:xfrm>
          <a:off x="3682937" y="6283"/>
          <a:ext cx="1778124" cy="1778124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k-KZ" sz="2400" b="1" kern="1200" dirty="0" smtClean="0">
              <a:latin typeface="Times New Roman" pitchFamily="18" charset="0"/>
              <a:cs typeface="Times New Roman" pitchFamily="18" charset="0"/>
            </a:rPr>
            <a:t>Мақам</a:t>
          </a:r>
          <a:endParaRPr lang="ru-RU" sz="2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682937" y="6283"/>
        <a:ext cx="1778124" cy="1778124"/>
      </dsp:txXfrm>
    </dsp:sp>
    <dsp:sp modelId="{A64C4241-5978-4466-995E-8C167FD73B6F}">
      <dsp:nvSpPr>
        <dsp:cNvPr id="0" name=""/>
        <dsp:cNvSpPr/>
      </dsp:nvSpPr>
      <dsp:spPr>
        <a:xfrm rot="19305093">
          <a:off x="5278650" y="2449372"/>
          <a:ext cx="554877" cy="67173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/>
        </a:p>
      </dsp:txBody>
      <dsp:txXfrm rot="19305093">
        <a:off x="5278650" y="2449372"/>
        <a:ext cx="554877" cy="671735"/>
      </dsp:txXfrm>
    </dsp:sp>
    <dsp:sp modelId="{2FCA7BA0-CF0E-4A68-B9BE-1FF63E964BDA}">
      <dsp:nvSpPr>
        <dsp:cNvPr id="0" name=""/>
        <dsp:cNvSpPr/>
      </dsp:nvSpPr>
      <dsp:spPr>
        <a:xfrm>
          <a:off x="5788668" y="1011996"/>
          <a:ext cx="1778124" cy="1778124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k-KZ" sz="2400" b="1" kern="1200" dirty="0" smtClean="0">
              <a:latin typeface="Times New Roman" pitchFamily="18" charset="0"/>
              <a:cs typeface="Times New Roman" pitchFamily="18" charset="0"/>
            </a:rPr>
            <a:t>Кідіріс</a:t>
          </a:r>
          <a:r>
            <a:rPr lang="kk-KZ" sz="1600" kern="1200" dirty="0" smtClean="0"/>
            <a:t> </a:t>
          </a:r>
          <a:endParaRPr lang="ru-RU" sz="1600" kern="1200" dirty="0"/>
        </a:p>
      </dsp:txBody>
      <dsp:txXfrm>
        <a:off x="5788668" y="1011996"/>
        <a:ext cx="1778124" cy="1778124"/>
      </dsp:txXfrm>
    </dsp:sp>
    <dsp:sp modelId="{246DFB87-639F-45AE-BDE9-C69A65803D6C}">
      <dsp:nvSpPr>
        <dsp:cNvPr id="0" name=""/>
        <dsp:cNvSpPr/>
      </dsp:nvSpPr>
      <dsp:spPr>
        <a:xfrm rot="771429">
          <a:off x="5512969" y="3502268"/>
          <a:ext cx="546570" cy="67173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/>
        </a:p>
      </dsp:txBody>
      <dsp:txXfrm rot="771429">
        <a:off x="5512969" y="3502268"/>
        <a:ext cx="546570" cy="671735"/>
      </dsp:txXfrm>
    </dsp:sp>
    <dsp:sp modelId="{EA20715C-1776-42B6-A7DE-05808A90CAB7}">
      <dsp:nvSpPr>
        <dsp:cNvPr id="0" name=""/>
        <dsp:cNvSpPr/>
      </dsp:nvSpPr>
      <dsp:spPr>
        <a:xfrm>
          <a:off x="6281750" y="3265090"/>
          <a:ext cx="1778124" cy="1778124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k-KZ" sz="2400" b="1" kern="1200" dirty="0" smtClean="0">
              <a:latin typeface="Times New Roman" pitchFamily="18" charset="0"/>
              <a:cs typeface="Times New Roman" pitchFamily="18" charset="0"/>
            </a:rPr>
            <a:t>Дауыс ырғағы</a:t>
          </a:r>
          <a:endParaRPr lang="ru-RU" sz="2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6281750" y="3265090"/>
        <a:ext cx="1778124" cy="1778124"/>
      </dsp:txXfrm>
    </dsp:sp>
    <dsp:sp modelId="{E0185963-C12F-44C5-B584-21157FAA352C}">
      <dsp:nvSpPr>
        <dsp:cNvPr id="0" name=""/>
        <dsp:cNvSpPr/>
      </dsp:nvSpPr>
      <dsp:spPr>
        <a:xfrm rot="3857143">
          <a:off x="4839522" y="4343955"/>
          <a:ext cx="542557" cy="67173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/>
        </a:p>
      </dsp:txBody>
      <dsp:txXfrm rot="3857143">
        <a:off x="4839522" y="4343955"/>
        <a:ext cx="542557" cy="671735"/>
      </dsp:txXfrm>
    </dsp:sp>
    <dsp:sp modelId="{DE4194E6-7D87-47F4-B9AE-91004B88A68C}">
      <dsp:nvSpPr>
        <dsp:cNvPr id="0" name=""/>
        <dsp:cNvSpPr/>
      </dsp:nvSpPr>
      <dsp:spPr>
        <a:xfrm>
          <a:off x="4796932" y="5073592"/>
          <a:ext cx="1863296" cy="1778124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k-KZ" sz="2400" b="1" kern="1200" dirty="0" smtClean="0">
              <a:latin typeface="Times New Roman" pitchFamily="18" charset="0"/>
              <a:cs typeface="Times New Roman" pitchFamily="18" charset="0"/>
            </a:rPr>
            <a:t>Үн әуезділігі</a:t>
          </a:r>
          <a:endParaRPr lang="ru-RU" sz="2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4796932" y="5073592"/>
        <a:ext cx="1863296" cy="1778124"/>
      </dsp:txXfrm>
    </dsp:sp>
    <dsp:sp modelId="{294AD27A-9114-437B-8A22-0528589AE4C6}">
      <dsp:nvSpPr>
        <dsp:cNvPr id="0" name=""/>
        <dsp:cNvSpPr/>
      </dsp:nvSpPr>
      <dsp:spPr>
        <a:xfrm rot="6942857">
          <a:off x="3758320" y="4347263"/>
          <a:ext cx="546570" cy="67173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/>
        </a:p>
      </dsp:txBody>
      <dsp:txXfrm rot="6942857">
        <a:off x="3758320" y="4347263"/>
        <a:ext cx="546570" cy="671735"/>
      </dsp:txXfrm>
    </dsp:sp>
    <dsp:sp modelId="{1FB01614-53AF-4E16-B835-1843471AB3AC}">
      <dsp:nvSpPr>
        <dsp:cNvPr id="0" name=""/>
        <dsp:cNvSpPr/>
      </dsp:nvSpPr>
      <dsp:spPr>
        <a:xfrm>
          <a:off x="2526357" y="5073592"/>
          <a:ext cx="1778124" cy="1778124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k-KZ" sz="2000" kern="1200" dirty="0" smtClean="0">
              <a:latin typeface="Times New Roman" pitchFamily="18" charset="0"/>
              <a:cs typeface="Times New Roman" pitchFamily="18" charset="0"/>
            </a:rPr>
            <a:t>Орфоэпиялық </a:t>
          </a:r>
          <a:r>
            <a:rPr lang="kk-KZ" sz="2400" kern="1200" dirty="0" smtClean="0">
              <a:latin typeface="Times New Roman" pitchFamily="18" charset="0"/>
              <a:cs typeface="Times New Roman" pitchFamily="18" charset="0"/>
            </a:rPr>
            <a:t>норма</a:t>
          </a:r>
          <a:endParaRPr lang="ru-RU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526357" y="5073592"/>
        <a:ext cx="1778124" cy="1778124"/>
      </dsp:txXfrm>
    </dsp:sp>
    <dsp:sp modelId="{C4FC5ED8-C376-46B8-B818-087872DFB07F}">
      <dsp:nvSpPr>
        <dsp:cNvPr id="0" name=""/>
        <dsp:cNvSpPr/>
      </dsp:nvSpPr>
      <dsp:spPr>
        <a:xfrm rot="10028571">
          <a:off x="3084459" y="3502268"/>
          <a:ext cx="546570" cy="67173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/>
        </a:p>
      </dsp:txBody>
      <dsp:txXfrm rot="10028571">
        <a:off x="3084459" y="3502268"/>
        <a:ext cx="546570" cy="671735"/>
      </dsp:txXfrm>
    </dsp:sp>
    <dsp:sp modelId="{349A3089-373E-43DC-ADA8-F8C516916FEC}">
      <dsp:nvSpPr>
        <dsp:cNvPr id="0" name=""/>
        <dsp:cNvSpPr/>
      </dsp:nvSpPr>
      <dsp:spPr>
        <a:xfrm>
          <a:off x="1084125" y="3265090"/>
          <a:ext cx="1778124" cy="1778124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k-KZ" sz="2400" b="1" kern="1200" dirty="0" smtClean="0">
              <a:latin typeface="Times New Roman" pitchFamily="18" charset="0"/>
              <a:cs typeface="Times New Roman" pitchFamily="18" charset="0"/>
            </a:rPr>
            <a:t>Тыныс алу</a:t>
          </a:r>
          <a:endParaRPr lang="ru-RU" sz="2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084125" y="3265090"/>
        <a:ext cx="1778124" cy="1778124"/>
      </dsp:txXfrm>
    </dsp:sp>
    <dsp:sp modelId="{6A63D79D-CF98-4C79-92B1-7D15C8D36D96}">
      <dsp:nvSpPr>
        <dsp:cNvPr id="0" name=""/>
        <dsp:cNvSpPr/>
      </dsp:nvSpPr>
      <dsp:spPr>
        <a:xfrm rot="13114286">
          <a:off x="3324957" y="2448577"/>
          <a:ext cx="546570" cy="67173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/>
        </a:p>
      </dsp:txBody>
      <dsp:txXfrm rot="13114286">
        <a:off x="3324957" y="2448577"/>
        <a:ext cx="546570" cy="671735"/>
      </dsp:txXfrm>
    </dsp:sp>
    <dsp:sp modelId="{79B96074-4486-4A8C-9244-67D46F9785C4}">
      <dsp:nvSpPr>
        <dsp:cNvPr id="0" name=""/>
        <dsp:cNvSpPr/>
      </dsp:nvSpPr>
      <dsp:spPr>
        <a:xfrm>
          <a:off x="1598852" y="1009926"/>
          <a:ext cx="1778124" cy="1778124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k-KZ" sz="2400" b="1" kern="1200" dirty="0" smtClean="0">
              <a:latin typeface="Times New Roman" pitchFamily="18" charset="0"/>
              <a:cs typeface="Times New Roman" pitchFamily="18" charset="0"/>
            </a:rPr>
            <a:t>Ой екпіні</a:t>
          </a:r>
          <a:endParaRPr lang="ru-RU" sz="2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598852" y="1009926"/>
        <a:ext cx="1778124" cy="17781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40BAF-2328-491A-A539-04217DAA7230}" type="datetimeFigureOut">
              <a:rPr lang="ru-RU" smtClean="0"/>
              <a:pPr/>
              <a:t>20.11.2011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11DAD-DA2C-484F-A25F-357BC748FF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40BAF-2328-491A-A539-04217DAA7230}" type="datetimeFigureOut">
              <a:rPr lang="ru-RU" smtClean="0"/>
              <a:pPr/>
              <a:t>20.11.2011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11DAD-DA2C-484F-A25F-357BC748FF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40BAF-2328-491A-A539-04217DAA7230}" type="datetimeFigureOut">
              <a:rPr lang="ru-RU" smtClean="0"/>
              <a:pPr/>
              <a:t>20.11.2011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11DAD-DA2C-484F-A25F-357BC748FF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94340BAF-2328-491A-A539-04217DAA7230}" type="datetimeFigureOut">
              <a:rPr lang="ru-RU" smtClean="0"/>
              <a:pPr/>
              <a:t>20.11.2011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62011DAD-DA2C-484F-A25F-357BC748FF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40BAF-2328-491A-A539-04217DAA7230}" type="datetimeFigureOut">
              <a:rPr lang="ru-RU" smtClean="0"/>
              <a:pPr/>
              <a:t>20.11.2011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11DAD-DA2C-484F-A25F-357BC748FF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40BAF-2328-491A-A539-04217DAA7230}" type="datetimeFigureOut">
              <a:rPr lang="ru-RU" smtClean="0"/>
              <a:pPr/>
              <a:t>20.11.2011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11DAD-DA2C-484F-A25F-357BC748FF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40BAF-2328-491A-A539-04217DAA7230}" type="datetimeFigureOut">
              <a:rPr lang="ru-RU" smtClean="0"/>
              <a:pPr/>
              <a:t>20.11.2011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11DAD-DA2C-484F-A25F-357BC748FF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4340BAF-2328-491A-A539-04217DAA7230}" type="datetimeFigureOut">
              <a:rPr lang="ru-RU" smtClean="0"/>
              <a:pPr/>
              <a:t>20.11.2011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2011DAD-DA2C-484F-A25F-357BC748FF8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94340BAF-2328-491A-A539-04217DAA7230}" type="datetimeFigureOut">
              <a:rPr lang="ru-RU" smtClean="0"/>
              <a:pPr/>
              <a:t>20.11.2011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62011DAD-DA2C-484F-A25F-357BC748FF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40BAF-2328-491A-A539-04217DAA7230}" type="datetimeFigureOut">
              <a:rPr lang="ru-RU" smtClean="0"/>
              <a:pPr/>
              <a:t>20.11.2011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11DAD-DA2C-484F-A25F-357BC748FF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40BAF-2328-491A-A539-04217DAA7230}" type="datetimeFigureOut">
              <a:rPr lang="ru-RU" smtClean="0"/>
              <a:pPr/>
              <a:t>20.11.2011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11DAD-DA2C-484F-A25F-357BC748FF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40BAF-2328-491A-A539-04217DAA7230}" type="datetimeFigureOut">
              <a:rPr lang="ru-RU" smtClean="0"/>
              <a:pPr/>
              <a:t>20.11.2011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11DAD-DA2C-484F-A25F-357BC748FF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40BAF-2328-491A-A539-04217DAA7230}" type="datetimeFigureOut">
              <a:rPr lang="ru-RU" smtClean="0"/>
              <a:pPr/>
              <a:t>20.11.2011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11DAD-DA2C-484F-A25F-357BC748FF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40BAF-2328-491A-A539-04217DAA7230}" type="datetimeFigureOut">
              <a:rPr lang="ru-RU" smtClean="0"/>
              <a:pPr/>
              <a:t>20.11.2011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11DAD-DA2C-484F-A25F-357BC748FF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40BAF-2328-491A-A539-04217DAA7230}" type="datetimeFigureOut">
              <a:rPr lang="ru-RU" smtClean="0"/>
              <a:pPr/>
              <a:t>20.11.2011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11DAD-DA2C-484F-A25F-357BC748FF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40BAF-2328-491A-A539-04217DAA7230}" type="datetimeFigureOut">
              <a:rPr lang="ru-RU" smtClean="0"/>
              <a:pPr/>
              <a:t>20.11.2011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11DAD-DA2C-484F-A25F-357BC748FF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40BAF-2328-491A-A539-04217DAA7230}" type="datetimeFigureOut">
              <a:rPr lang="ru-RU" smtClean="0"/>
              <a:pPr/>
              <a:t>20.11.2011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11DAD-DA2C-484F-A25F-357BC748FF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40BAF-2328-491A-A539-04217DAA7230}" type="datetimeFigureOut">
              <a:rPr lang="ru-RU" smtClean="0"/>
              <a:pPr/>
              <a:t>20.11.2011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11DAD-DA2C-484F-A25F-357BC748FF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40BAF-2328-491A-A539-04217DAA7230}" type="datetimeFigureOut">
              <a:rPr lang="ru-RU" smtClean="0"/>
              <a:pPr/>
              <a:t>20.11.2011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11DAD-DA2C-484F-A25F-357BC748FF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40BAF-2328-491A-A539-04217DAA7230}" type="datetimeFigureOut">
              <a:rPr lang="ru-RU" smtClean="0"/>
              <a:pPr/>
              <a:t>20.11.2011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11DAD-DA2C-484F-A25F-357BC748FF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40BAF-2328-491A-A539-04217DAA7230}" type="datetimeFigureOut">
              <a:rPr lang="ru-RU" smtClean="0"/>
              <a:pPr/>
              <a:t>20.11.2011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11DAD-DA2C-484F-A25F-357BC748FF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40BAF-2328-491A-A539-04217DAA7230}" type="datetimeFigureOut">
              <a:rPr lang="ru-RU" smtClean="0"/>
              <a:pPr/>
              <a:t>20.11.2011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11DAD-DA2C-484F-A25F-357BC748FF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340BAF-2328-491A-A539-04217DAA7230}" type="datetimeFigureOut">
              <a:rPr lang="ru-RU" smtClean="0"/>
              <a:pPr/>
              <a:t>20.11.2011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011DAD-DA2C-484F-A25F-357BC748FF8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94340BAF-2328-491A-A539-04217DAA7230}" type="datetimeFigureOut">
              <a:rPr lang="ru-RU" smtClean="0"/>
              <a:pPr/>
              <a:t>20.11.2011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62011DAD-DA2C-484F-A25F-357BC748FF8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>
                <a:alpha val="0"/>
              </a:srgbClr>
            </a:gs>
          </a:gsLst>
          <a:lin ang="210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kk-KZ" i="1" dirty="0" smtClean="0">
                <a:latin typeface="Times New Roman" pitchFamily="18" charset="0"/>
                <a:cs typeface="Times New Roman" pitchFamily="18" charset="0"/>
              </a:rPr>
              <a:t>Қараша айының жиырма бірі</a:t>
            </a:r>
            <a:br>
              <a:rPr lang="kk-KZ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kk-KZ" i="1" dirty="0" smtClean="0">
                <a:latin typeface="Times New Roman" pitchFamily="18" charset="0"/>
                <a:cs typeface="Times New Roman" pitchFamily="18" charset="0"/>
              </a:rPr>
              <a:t>Класс жұмысы</a:t>
            </a:r>
            <a:br>
              <a:rPr lang="kk-KZ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kk-KZ" i="1" dirty="0" smtClean="0">
                <a:latin typeface="Times New Roman" pitchFamily="18" charset="0"/>
                <a:cs typeface="Times New Roman" pitchFamily="18" charset="0"/>
              </a:rPr>
              <a:t>Шешенге қойылатын талаптар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0"/>
            <a:ext cx="8157344" cy="1412776"/>
          </a:xfrm>
        </p:spPr>
        <p:txBody>
          <a:bodyPr>
            <a:normAutofit/>
          </a:bodyPr>
          <a:lstStyle/>
          <a:p>
            <a:pPr algn="ctr" eaLnBrk="1" hangingPunct="1"/>
            <a:r>
              <a:rPr lang="kk-KZ" sz="2800" b="1" i="1" dirty="0" smtClean="0">
                <a:solidFill>
                  <a:srgbClr val="0000FF"/>
                </a:solidFill>
                <a:latin typeface="Times New Roman" pitchFamily="18" charset="0"/>
              </a:rPr>
              <a:t/>
            </a:r>
            <a:br>
              <a:rPr lang="kk-KZ" sz="2800" b="1" i="1" dirty="0" smtClean="0">
                <a:solidFill>
                  <a:srgbClr val="0000FF"/>
                </a:solidFill>
                <a:latin typeface="Times New Roman" pitchFamily="18" charset="0"/>
              </a:rPr>
            </a:br>
            <a:r>
              <a:rPr lang="kk-KZ" sz="2800" b="1" i="1" dirty="0" smtClean="0">
                <a:solidFill>
                  <a:srgbClr val="0000FF"/>
                </a:solidFill>
                <a:latin typeface="Times New Roman" pitchFamily="18" charset="0"/>
              </a:rPr>
              <a:t>Тақырыптар</a:t>
            </a:r>
            <a:endParaRPr lang="ru-RU" sz="2800" b="1" i="1" dirty="0" smtClean="0">
              <a:solidFill>
                <a:srgbClr val="0000FF"/>
              </a:solidFill>
              <a:latin typeface="Times New Roman" pitchFamily="18" charset="0"/>
            </a:endParaRPr>
          </a:p>
        </p:txBody>
      </p:sp>
      <p:pic>
        <p:nvPicPr>
          <p:cNvPr id="26627" name="Picture 4" descr="259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347864" y="1844675"/>
            <a:ext cx="2663999" cy="2879725"/>
          </a:xfrm>
          <a:noFill/>
        </p:spPr>
      </p:pic>
      <p:sp>
        <p:nvSpPr>
          <p:cNvPr id="26628" name="AutoShape 7"/>
          <p:cNvSpPr>
            <a:spLocks noChangeArrowheads="1"/>
          </p:cNvSpPr>
          <p:nvPr/>
        </p:nvSpPr>
        <p:spPr bwMode="auto">
          <a:xfrm>
            <a:off x="0" y="3717330"/>
            <a:ext cx="3275856" cy="1511870"/>
          </a:xfrm>
          <a:prstGeom prst="bracePair">
            <a:avLst>
              <a:gd name="adj" fmla="val 17454"/>
            </a:avLst>
          </a:prstGeom>
          <a:solidFill>
            <a:srgbClr val="00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kk-KZ" sz="2800" b="1" i="1" dirty="0" smtClean="0">
                <a:solidFill>
                  <a:srgbClr val="0000FF"/>
                </a:solidFill>
                <a:latin typeface="Times New Roman" pitchFamily="18" charset="0"/>
              </a:rPr>
              <a:t>“Соңғы қоңырау” </a:t>
            </a:r>
          </a:p>
          <a:p>
            <a:pPr algn="ctr"/>
            <a:r>
              <a:rPr lang="kk-KZ" sz="2800" b="1" i="1" dirty="0" smtClean="0">
                <a:solidFill>
                  <a:srgbClr val="0000FF"/>
                </a:solidFill>
                <a:latin typeface="Times New Roman" pitchFamily="18" charset="0"/>
              </a:rPr>
              <a:t>жиынында </a:t>
            </a:r>
          </a:p>
          <a:p>
            <a:pPr algn="ctr"/>
            <a:r>
              <a:rPr lang="kk-KZ" sz="2800" b="1" i="1" dirty="0" smtClean="0">
                <a:solidFill>
                  <a:srgbClr val="0000FF"/>
                </a:solidFill>
                <a:latin typeface="Times New Roman" pitchFamily="18" charset="0"/>
              </a:rPr>
              <a:t>сөйлейтін сөз</a:t>
            </a:r>
            <a:endParaRPr lang="ru-RU" sz="2800" b="1" i="1" dirty="0">
              <a:solidFill>
                <a:srgbClr val="0000FF"/>
              </a:solidFill>
              <a:latin typeface="Times New Roman" pitchFamily="18" charset="0"/>
            </a:endParaRPr>
          </a:p>
        </p:txBody>
      </p:sp>
      <p:sp>
        <p:nvSpPr>
          <p:cNvPr id="26629" name="AutoShape 8"/>
          <p:cNvSpPr>
            <a:spLocks noChangeArrowheads="1"/>
          </p:cNvSpPr>
          <p:nvPr/>
        </p:nvSpPr>
        <p:spPr bwMode="auto">
          <a:xfrm>
            <a:off x="107950" y="1412875"/>
            <a:ext cx="3311922" cy="1800101"/>
          </a:xfrm>
          <a:prstGeom prst="bracePair">
            <a:avLst>
              <a:gd name="adj" fmla="val 17454"/>
            </a:avLst>
          </a:prstGeom>
          <a:solidFill>
            <a:srgbClr val="00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kk-KZ" sz="2400" b="1" i="1" dirty="0" smtClean="0">
                <a:solidFill>
                  <a:srgbClr val="0000FF"/>
                </a:solidFill>
                <a:latin typeface="Times New Roman" pitchFamily="18" charset="0"/>
              </a:rPr>
              <a:t>Компьютер </a:t>
            </a:r>
          </a:p>
          <a:p>
            <a:pPr algn="ctr"/>
            <a:r>
              <a:rPr lang="kk-KZ" sz="2400" b="1" i="1" dirty="0" smtClean="0">
                <a:solidFill>
                  <a:srgbClr val="0000FF"/>
                </a:solidFill>
                <a:latin typeface="Times New Roman" pitchFamily="18" charset="0"/>
              </a:rPr>
              <a:t>заманында </a:t>
            </a:r>
          </a:p>
          <a:p>
            <a:pPr algn="ctr"/>
            <a:r>
              <a:rPr lang="kk-KZ" sz="2400" b="1" i="1" dirty="0" smtClean="0">
                <a:solidFill>
                  <a:srgbClr val="0000FF"/>
                </a:solidFill>
                <a:latin typeface="Times New Roman" pitchFamily="18" charset="0"/>
              </a:rPr>
              <a:t>шешендік өнер </a:t>
            </a:r>
          </a:p>
          <a:p>
            <a:pPr algn="ctr"/>
            <a:r>
              <a:rPr lang="kk-KZ" sz="2400" b="1" i="1" dirty="0" smtClean="0">
                <a:solidFill>
                  <a:srgbClr val="0000FF"/>
                </a:solidFill>
                <a:latin typeface="Times New Roman" pitchFamily="18" charset="0"/>
              </a:rPr>
              <a:t>қажет пе?</a:t>
            </a:r>
            <a:endParaRPr lang="ru-RU" sz="2400" b="1" i="1" dirty="0">
              <a:solidFill>
                <a:srgbClr val="0000FF"/>
              </a:solidFill>
              <a:latin typeface="Times New Roman" pitchFamily="18" charset="0"/>
            </a:endParaRPr>
          </a:p>
        </p:txBody>
      </p:sp>
      <p:sp>
        <p:nvSpPr>
          <p:cNvPr id="26631" name="AutoShape 10"/>
          <p:cNvSpPr>
            <a:spLocks noChangeArrowheads="1"/>
          </p:cNvSpPr>
          <p:nvPr/>
        </p:nvSpPr>
        <p:spPr bwMode="auto">
          <a:xfrm>
            <a:off x="3059113" y="5157788"/>
            <a:ext cx="2881312" cy="1439862"/>
          </a:xfrm>
          <a:prstGeom prst="bracePair">
            <a:avLst>
              <a:gd name="adj" fmla="val 17454"/>
            </a:avLst>
          </a:prstGeom>
          <a:solidFill>
            <a:srgbClr val="00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6632" name="AutoShape 11"/>
          <p:cNvSpPr>
            <a:spLocks noChangeArrowheads="1"/>
          </p:cNvSpPr>
          <p:nvPr/>
        </p:nvSpPr>
        <p:spPr bwMode="auto">
          <a:xfrm>
            <a:off x="5940425" y="1412874"/>
            <a:ext cx="3024188" cy="1584077"/>
          </a:xfrm>
          <a:prstGeom prst="bracePair">
            <a:avLst>
              <a:gd name="adj" fmla="val 17454"/>
            </a:avLst>
          </a:prstGeom>
          <a:solidFill>
            <a:srgbClr val="00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kk-KZ" sz="2800" b="1" i="1" dirty="0" smtClean="0">
                <a:solidFill>
                  <a:srgbClr val="0000FF"/>
                </a:solidFill>
                <a:latin typeface="Times New Roman" pitchFamily="18" charset="0"/>
              </a:rPr>
              <a:t>Асылым, </a:t>
            </a:r>
          </a:p>
          <a:p>
            <a:pPr algn="ctr"/>
            <a:r>
              <a:rPr lang="kk-KZ" sz="2800" b="1" i="1" dirty="0" smtClean="0">
                <a:solidFill>
                  <a:srgbClr val="0000FF"/>
                </a:solidFill>
                <a:latin typeface="Times New Roman" pitchFamily="18" charset="0"/>
              </a:rPr>
              <a:t>ардағым – </a:t>
            </a:r>
          </a:p>
          <a:p>
            <a:pPr algn="ctr"/>
            <a:r>
              <a:rPr lang="kk-KZ" sz="2800" b="1" i="1" dirty="0" smtClean="0">
                <a:solidFill>
                  <a:srgbClr val="0000FF"/>
                </a:solidFill>
                <a:latin typeface="Times New Roman" pitchFamily="18" charset="0"/>
              </a:rPr>
              <a:t>ана тілім</a:t>
            </a:r>
            <a:endParaRPr lang="ru-RU" sz="2800" b="1" i="1" dirty="0">
              <a:solidFill>
                <a:srgbClr val="0000FF"/>
              </a:solidFill>
              <a:latin typeface="Times New Roman" pitchFamily="18" charset="0"/>
            </a:endParaRPr>
          </a:p>
        </p:txBody>
      </p:sp>
      <p:sp>
        <p:nvSpPr>
          <p:cNvPr id="26633" name="AutoShape 12"/>
          <p:cNvSpPr>
            <a:spLocks noChangeArrowheads="1"/>
          </p:cNvSpPr>
          <p:nvPr/>
        </p:nvSpPr>
        <p:spPr bwMode="auto">
          <a:xfrm>
            <a:off x="5940424" y="3716188"/>
            <a:ext cx="3203575" cy="1441004"/>
          </a:xfrm>
          <a:prstGeom prst="bracePair">
            <a:avLst>
              <a:gd name="adj" fmla="val 17454"/>
            </a:avLst>
          </a:prstGeom>
          <a:solidFill>
            <a:srgbClr val="00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kk-KZ" sz="2400" b="1" i="1" dirty="0" smtClean="0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kk-KZ" sz="2800" b="1" i="1" dirty="0" smtClean="0">
                <a:solidFill>
                  <a:srgbClr val="0000FF"/>
                </a:solidFill>
                <a:latin typeface="Times New Roman" pitchFamily="18" charset="0"/>
              </a:rPr>
              <a:t>Агенттің </a:t>
            </a:r>
          </a:p>
          <a:p>
            <a:pPr algn="ctr"/>
            <a:r>
              <a:rPr lang="kk-KZ" sz="2800" b="1" i="1" dirty="0" smtClean="0">
                <a:solidFill>
                  <a:srgbClr val="0000FF"/>
                </a:solidFill>
                <a:latin typeface="Times New Roman" pitchFamily="18" charset="0"/>
              </a:rPr>
              <a:t>пайдасы </a:t>
            </a:r>
          </a:p>
          <a:p>
            <a:pPr algn="ctr"/>
            <a:r>
              <a:rPr lang="kk-KZ" sz="2800" b="1" i="1" dirty="0" smtClean="0">
                <a:solidFill>
                  <a:srgbClr val="0000FF"/>
                </a:solidFill>
                <a:latin typeface="Times New Roman" pitchFamily="18" charset="0"/>
              </a:rPr>
              <a:t>мен зияны</a:t>
            </a:r>
            <a:endParaRPr lang="ru-RU" sz="2800" b="1" i="1" dirty="0">
              <a:latin typeface="Times New Roman" pitchFamily="18" charset="0"/>
            </a:endParaRPr>
          </a:p>
        </p:txBody>
      </p:sp>
      <p:sp>
        <p:nvSpPr>
          <p:cNvPr id="26635" name="Text Box 22"/>
          <p:cNvSpPr txBox="1">
            <a:spLocks noChangeArrowheads="1"/>
          </p:cNvSpPr>
          <p:nvPr/>
        </p:nvSpPr>
        <p:spPr bwMode="auto">
          <a:xfrm>
            <a:off x="3132138" y="5373688"/>
            <a:ext cx="270192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kk-KZ" sz="2800" b="1" i="1" dirty="0" smtClean="0">
                <a:solidFill>
                  <a:srgbClr val="0000FF"/>
                </a:solidFill>
                <a:latin typeface="Times New Roman" pitchFamily="18" charset="0"/>
              </a:rPr>
              <a:t>Еркін</a:t>
            </a:r>
          </a:p>
          <a:p>
            <a:pPr algn="ctr"/>
            <a:r>
              <a:rPr lang="kk-KZ" sz="2800" b="1" i="1" dirty="0" smtClean="0">
                <a:solidFill>
                  <a:srgbClr val="0000FF"/>
                </a:solidFill>
                <a:latin typeface="Times New Roman" pitchFamily="18" charset="0"/>
              </a:rPr>
              <a:t> тақырып</a:t>
            </a:r>
            <a:endParaRPr lang="ru-RU" sz="2800" b="1" i="1" dirty="0">
              <a:solidFill>
                <a:srgbClr val="0000FF"/>
              </a:solidFill>
              <a:latin typeface="Times New Roman" pitchFamily="18" charset="0"/>
            </a:endParaRPr>
          </a:p>
        </p:txBody>
      </p:sp>
      <p:sp>
        <p:nvSpPr>
          <p:cNvPr id="26636" name="Rectangle 23"/>
          <p:cNvSpPr>
            <a:spLocks noChangeArrowheads="1"/>
          </p:cNvSpPr>
          <p:nvPr/>
        </p:nvSpPr>
        <p:spPr bwMode="auto">
          <a:xfrm>
            <a:off x="6084888" y="3213100"/>
            <a:ext cx="2879725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kk-KZ" sz="2000" b="1" i="1" dirty="0" smtClean="0">
              <a:solidFill>
                <a:srgbClr val="0000FF"/>
              </a:solidFill>
              <a:latin typeface="Times New Roman" pitchFamily="18" charset="0"/>
            </a:endParaRPr>
          </a:p>
          <a:p>
            <a:pPr algn="ctr"/>
            <a:endParaRPr lang="kk-KZ" sz="2000" b="1" i="1" dirty="0">
              <a:solidFill>
                <a:srgbClr val="0000FF"/>
              </a:solidFill>
              <a:latin typeface="Times New Roman" pitchFamily="18" charset="0"/>
            </a:endParaRPr>
          </a:p>
          <a:p>
            <a:pPr algn="ctr"/>
            <a:endParaRPr lang="kk-KZ" sz="2000" b="1" i="1" dirty="0" smtClean="0">
              <a:solidFill>
                <a:srgbClr val="0000FF"/>
              </a:solidFill>
              <a:latin typeface="Times New Roman" pitchFamily="18" charset="0"/>
            </a:endParaRPr>
          </a:p>
          <a:p>
            <a:pPr algn="ctr"/>
            <a:endParaRPr lang="ru-RU" sz="2800" b="1" i="1" dirty="0">
              <a:solidFill>
                <a:srgbClr val="0000FF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080120"/>
          </a:xfrm>
        </p:spPr>
        <p:txBody>
          <a:bodyPr/>
          <a:lstStyle/>
          <a:p>
            <a:pPr algn="ctr"/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Тіл + химия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873728"/>
          </a:xfrm>
        </p:spPr>
        <p:txBody>
          <a:bodyPr/>
          <a:lstStyle/>
          <a:p>
            <a:pPr>
              <a:buNone/>
            </a:pPr>
            <a:r>
              <a:rPr lang="kk-KZ" dirty="0" smtClean="0"/>
              <a:t>  		 Бұл   </a:t>
            </a:r>
            <a:r>
              <a:rPr lang="kk-KZ" b="1" dirty="0" smtClean="0"/>
              <a:t>H2O</a:t>
            </a:r>
            <a:r>
              <a:rPr lang="kk-KZ" dirty="0" smtClean="0"/>
              <a:t>   туған жердікі болған соң ба өзгеше дәмді көрінді. Мұғалім қолындағы ақ    </a:t>
            </a:r>
            <a:r>
              <a:rPr lang="kk-KZ" b="1" dirty="0" smtClean="0"/>
              <a:t>CaCO3</a:t>
            </a:r>
            <a:r>
              <a:rPr lang="kk-KZ" dirty="0" smtClean="0"/>
              <a:t>   маған аппақ көбелектей көрініп, ұстағым келіп қызығып кеттім. Құрамында   </a:t>
            </a:r>
            <a:r>
              <a:rPr lang="kk-KZ" b="1" dirty="0" smtClean="0"/>
              <a:t>NaCl</a:t>
            </a:r>
            <a:r>
              <a:rPr lang="kk-KZ" dirty="0" smtClean="0"/>
              <a:t>   жоқ болғандықтан не ішіп, не қойғанымызды сезіне алмадық.        </a:t>
            </a:r>
            <a:r>
              <a:rPr lang="kk-KZ" b="1" dirty="0" smtClean="0"/>
              <a:t>Cu</a:t>
            </a:r>
            <a:r>
              <a:rPr lang="kk-KZ" dirty="0" smtClean="0"/>
              <a:t> тиындар – тарихтың қоржынынан түскен таңғажайыптар.</a:t>
            </a:r>
            <a:r>
              <a:rPr lang="ru-RU" dirty="0" smtClean="0"/>
              <a:t> </a:t>
            </a:r>
            <a:r>
              <a:rPr lang="kk-KZ" b="1" dirty="0" smtClean="0"/>
              <a:t>Hg</a:t>
            </a:r>
            <a:r>
              <a:rPr lang="kk-KZ" dirty="0" smtClean="0"/>
              <a:t>   бағаны жылылық деңгейін көрсетуде. 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>
                <a:alpha val="0"/>
              </a:srgbClr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8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706090"/>
          </a:xfrm>
        </p:spPr>
        <p:txBody>
          <a:bodyPr>
            <a:noAutofit/>
          </a:bodyPr>
          <a:lstStyle/>
          <a:p>
            <a:pPr algn="ctr"/>
            <a:r>
              <a:rPr lang="kk-KZ" sz="3200" dirty="0" smtClean="0">
                <a:latin typeface="Times New Roman" pitchFamily="18" charset="0"/>
                <a:cs typeface="Times New Roman" pitchFamily="18" charset="0"/>
              </a:rPr>
              <a:t>Көп нүктенің орнына </a:t>
            </a:r>
            <a:br>
              <a:rPr lang="kk-KZ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kk-KZ" sz="3200" dirty="0" smtClean="0">
                <a:latin typeface="Times New Roman" pitchFamily="18" charset="0"/>
                <a:cs typeface="Times New Roman" pitchFamily="18" charset="0"/>
              </a:rPr>
              <a:t>тұрақты сөз тіркестерін қойып оқу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328592"/>
          </a:xfrm>
          <a:blipFill>
            <a:blip r:embed="rId2" cstate="print"/>
            <a:tile tx="0" ty="0" sx="100000" sy="100000" flip="none" algn="tl"/>
          </a:blipFill>
        </p:spPr>
        <p:txBody>
          <a:bodyPr>
            <a:normAutofit fontScale="62500" lnSpcReduction="20000"/>
          </a:bodyPr>
          <a:lstStyle/>
          <a:p>
            <a:r>
              <a:rPr lang="kk-KZ" sz="42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kk-KZ" sz="42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k-KZ" sz="4200" dirty="0">
                <a:latin typeface="Times New Roman" pitchFamily="18" charset="0"/>
                <a:cs typeface="Times New Roman" pitchFamily="18" charset="0"/>
              </a:rPr>
              <a:t>Алайда ондай адамдар өзі сенетін мұраттарды көздің ..... қылуға тырысқандарымен, қорғап қала алмады.</a:t>
            </a:r>
            <a:endParaRPr lang="ru-RU" sz="4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kk-KZ" sz="42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kk-KZ" sz="42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k-KZ" sz="4200" dirty="0">
                <a:latin typeface="Times New Roman" pitchFamily="18" charset="0"/>
                <a:cs typeface="Times New Roman" pitchFamily="18" charset="0"/>
              </a:rPr>
              <a:t>Ондай даңғойлар әбден уланып біткен  Семей жерін көрмейді. Қарадай қыршынынан ..... жатқан жазықсыз жандардың тауқыметін түсінбейді. </a:t>
            </a:r>
            <a:endParaRPr lang="ru-RU" sz="4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kk-KZ" sz="42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kk-KZ" sz="42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k-KZ" sz="4200" dirty="0">
                <a:latin typeface="Times New Roman" pitchFamily="18" charset="0"/>
                <a:cs typeface="Times New Roman" pitchFamily="18" charset="0"/>
              </a:rPr>
              <a:t>Анық стратегия мен айқын мақсаттар керек. Басты мақсат тайға .... айқын көрініп тұруы кажет. </a:t>
            </a:r>
            <a:endParaRPr lang="ru-RU" sz="4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kk-KZ" sz="42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kk-KZ" sz="42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k-KZ" sz="4200" dirty="0">
                <a:latin typeface="Times New Roman" pitchFamily="18" charset="0"/>
                <a:cs typeface="Times New Roman" pitchFamily="18" charset="0"/>
              </a:rPr>
              <a:t>Ол мәселені шешуге бастапқы кезде Қазақстанның мемлекеттік басқару жүйесінің барлық органдары ат .....</a:t>
            </a:r>
            <a:endParaRPr lang="ru-RU" sz="4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kk-KZ" sz="4200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kk-KZ" sz="42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k-KZ" sz="4200" dirty="0">
                <a:latin typeface="Times New Roman" pitchFamily="18" charset="0"/>
                <a:cs typeface="Times New Roman" pitchFamily="18" charset="0"/>
              </a:rPr>
              <a:t>Бір ғасыр бойы халықты ашса ..... ұстаған өктемдік үрдістің алдындағы қорқыныш алғаш рет еңсерілді. </a:t>
            </a:r>
            <a:endParaRPr lang="kk-KZ" sz="4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FFFFFF"/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2D050">
              <a:alpha val="74000"/>
            </a:srgbClr>
          </a:solidFill>
        </p:spPr>
        <p:txBody>
          <a:bodyPr>
            <a:normAutofit/>
          </a:bodyPr>
          <a:lstStyle/>
          <a:p>
            <a:r>
              <a:rPr lang="kk-KZ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Жоғарыда көрсетілген талаптарды ескере отырып мәтінді көрініс ретінде көрсет</a:t>
            </a:r>
            <a:endParaRPr lang="ru-RU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  <a:solidFill>
            <a:srgbClr val="92D050">
              <a:alpha val="27000"/>
            </a:srgbClr>
          </a:solidFill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kk-KZ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kk-KZ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Жігіттер</a:t>
            </a:r>
            <a:r>
              <a:rPr lang="kk-KZ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:Ассалаумағалейкум, биаға</a:t>
            </a:r>
            <a:r>
              <a:rPr lang="kk-KZ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!                                                                                           </a:t>
            </a:r>
            <a:r>
              <a:rPr lang="kk-KZ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Шешен:</a:t>
            </a:r>
            <a:r>
              <a:rPr lang="kk-KZ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Уалейкумассалам</a:t>
            </a:r>
            <a:r>
              <a:rPr lang="kk-KZ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! Жолболсын, жігіттер</a:t>
            </a:r>
            <a:r>
              <a:rPr lang="kk-KZ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!                                                              </a:t>
            </a:r>
            <a:r>
              <a:rPr lang="kk-KZ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Жігіттер</a:t>
            </a:r>
            <a:r>
              <a:rPr lang="kk-KZ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Би аға</a:t>
            </a:r>
            <a:r>
              <a:rPr lang="kk-KZ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сізге </a:t>
            </a:r>
            <a:r>
              <a:rPr lang="kk-KZ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сәлем беруге</a:t>
            </a:r>
            <a:r>
              <a:rPr lang="kk-KZ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өзімізді </a:t>
            </a:r>
            <a:r>
              <a:rPr lang="kk-KZ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сынатуға келдік.                                      </a:t>
            </a:r>
            <a:r>
              <a:rPr lang="kk-KZ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Шешен:</a:t>
            </a:r>
            <a:r>
              <a:rPr lang="kk-KZ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Олай болса</a:t>
            </a:r>
            <a:r>
              <a:rPr lang="kk-KZ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менің </a:t>
            </a:r>
            <a:r>
              <a:rPr lang="kk-KZ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мына сұрақтарыма жауап беріңдер.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kk-KZ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-</a:t>
            </a:r>
            <a:r>
              <a:rPr lang="kk-KZ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Тәттіде не тәтті?                                                                                                                              -Қаттыда не қатты?                                                                                                                                        -Жұмсақта не жұмсақ?                                                                                                                                </a:t>
            </a:r>
            <a:r>
              <a:rPr lang="kk-KZ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1-жігіт</a:t>
            </a:r>
            <a:r>
              <a:rPr lang="kk-KZ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:Тәттіде бал тәтті.                                                                                                              Қаттыда тас қатты.                                                                                                                        Жұмсақта мамық </a:t>
            </a:r>
            <a:r>
              <a:rPr lang="kk-KZ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жұмсақ                                                                                               </a:t>
            </a:r>
            <a:r>
              <a:rPr lang="kk-KZ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Шешен;</a:t>
            </a:r>
            <a:r>
              <a:rPr lang="kk-KZ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Ай</a:t>
            </a:r>
            <a:r>
              <a:rPr lang="kk-KZ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балам-ай</a:t>
            </a:r>
            <a:r>
              <a:rPr lang="kk-KZ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таппадың? Ал енді сен жауап берші.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kk-KZ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2-жігіт</a:t>
            </a:r>
            <a:r>
              <a:rPr lang="kk-KZ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Тәттіде ананың сүті тәтті.                                                                                                   Қаттыда атаның жүрегі қатты.                                                                                                     Жұмсақта ананың алақаны жұмсақ.                                                                                          Шешен:Өзің бір болайын деп тұрған бала екенсің!                                                                      Жарайсың, балам.Мұратыңа жет, қатарыңның алды бол.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132856"/>
            <a:ext cx="8229600" cy="1143000"/>
          </a:xfrm>
        </p:spPr>
        <p:txBody>
          <a:bodyPr>
            <a:noAutofit/>
          </a:bodyPr>
          <a:lstStyle/>
          <a:p>
            <a:r>
              <a:rPr lang="kk-KZ" sz="6600" b="1" i="1" dirty="0" smtClean="0">
                <a:latin typeface="Times New Roman" pitchFamily="18" charset="0"/>
                <a:cs typeface="Times New Roman" pitchFamily="18" charset="0"/>
              </a:rPr>
              <a:t>Ұстазыңа бар ықылас – ниетіңмен қызмет қыл.</a:t>
            </a:r>
            <a:endParaRPr lang="ru-RU" sz="66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204864"/>
            <a:ext cx="8229600" cy="1143000"/>
          </a:xfrm>
        </p:spPr>
        <p:txBody>
          <a:bodyPr>
            <a:noAutofit/>
          </a:bodyPr>
          <a:lstStyle/>
          <a:p>
            <a:r>
              <a:rPr lang="kk-KZ" sz="6600" b="1" i="1" dirty="0" smtClean="0">
                <a:latin typeface="Times New Roman" pitchFamily="18" charset="0"/>
                <a:cs typeface="Times New Roman" pitchFamily="18" charset="0"/>
              </a:rPr>
              <a:t>Тіл халықпен бірге өмір сүріп дамиды.</a:t>
            </a:r>
            <a:endParaRPr lang="ru-RU" sz="66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492896"/>
            <a:ext cx="8229600" cy="1143000"/>
          </a:xfrm>
        </p:spPr>
        <p:txBody>
          <a:bodyPr>
            <a:noAutofit/>
          </a:bodyPr>
          <a:lstStyle/>
          <a:p>
            <a:r>
              <a:rPr lang="kk-KZ" sz="6000" b="1" i="1" dirty="0" smtClean="0">
                <a:latin typeface="Times New Roman" pitchFamily="18" charset="0"/>
                <a:cs typeface="Times New Roman" pitchFamily="18" charset="0"/>
              </a:rPr>
              <a:t>Тура сөз темірді тесер, Жұмсақ сөз қылышты кесер.</a:t>
            </a:r>
            <a:endParaRPr lang="ru-RU" sz="60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132856"/>
            <a:ext cx="8229600" cy="1143000"/>
          </a:xfrm>
        </p:spPr>
        <p:txBody>
          <a:bodyPr>
            <a:noAutofit/>
          </a:bodyPr>
          <a:lstStyle/>
          <a:p>
            <a:r>
              <a:rPr lang="kk-KZ" sz="6600" b="1" i="1" dirty="0" smtClean="0">
                <a:latin typeface="Times New Roman" pitchFamily="18" charset="0"/>
                <a:cs typeface="Times New Roman" pitchFamily="18" charset="0"/>
              </a:rPr>
              <a:t>Тіл түйгенді тіс шеше алмайды.</a:t>
            </a:r>
            <a:endParaRPr lang="ru-RU" sz="66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132856"/>
            <a:ext cx="8229600" cy="1143000"/>
          </a:xfrm>
        </p:spPr>
        <p:txBody>
          <a:bodyPr>
            <a:noAutofit/>
          </a:bodyPr>
          <a:lstStyle/>
          <a:p>
            <a:r>
              <a:rPr lang="kk-KZ" b="1" i="1" dirty="0" smtClean="0">
                <a:latin typeface="Times New Roman" pitchFamily="18" charset="0"/>
                <a:cs typeface="Times New Roman" pitchFamily="18" charset="0"/>
              </a:rPr>
              <a:t>Көрінбей келген қазадан сақта, Армаза туған баладан сақта.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k-KZ" sz="3200" dirty="0" smtClean="0">
                <a:latin typeface="Times New Roman" pitchFamily="18" charset="0"/>
                <a:cs typeface="Times New Roman" pitchFamily="18" charset="0"/>
              </a:rPr>
              <a:t>Сабақ тақырыбы: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kk-KZ" sz="4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kk-KZ" sz="4400" b="1" i="1" dirty="0" smtClean="0">
                <a:latin typeface="Times New Roman" pitchFamily="18" charset="0"/>
                <a:cs typeface="Times New Roman" pitchFamily="18" charset="0"/>
              </a:rPr>
              <a:t>Шешенге қойылатын талаптар</a:t>
            </a:r>
            <a:endParaRPr lang="ru-RU" sz="44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132856"/>
            <a:ext cx="8229600" cy="1143000"/>
          </a:xfrm>
        </p:spPr>
        <p:txBody>
          <a:bodyPr>
            <a:noAutofit/>
          </a:bodyPr>
          <a:lstStyle/>
          <a:p>
            <a:r>
              <a:rPr lang="kk-KZ" sz="6600" b="1" i="1" dirty="0" smtClean="0">
                <a:latin typeface="Times New Roman" pitchFamily="18" charset="0"/>
                <a:cs typeface="Times New Roman" pitchFamily="18" charset="0"/>
              </a:rPr>
              <a:t>Жақсы шешен болғың келсе, алдымен жақсы адам бол.</a:t>
            </a:r>
            <a:endParaRPr lang="ru-RU" sz="66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132856"/>
            <a:ext cx="8229600" cy="1143000"/>
          </a:xfrm>
        </p:spPr>
        <p:txBody>
          <a:bodyPr>
            <a:noAutofit/>
          </a:bodyPr>
          <a:lstStyle/>
          <a:p>
            <a:r>
              <a:rPr lang="kk-KZ" sz="6600" b="1" i="1" dirty="0" smtClean="0">
                <a:latin typeface="Times New Roman" pitchFamily="18" charset="0"/>
                <a:cs typeface="Times New Roman" pitchFamily="18" charset="0"/>
              </a:rPr>
              <a:t>Көп сөйлеген дәмсіз сөйлейді.</a:t>
            </a:r>
            <a:endParaRPr lang="ru-RU" sz="66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132856"/>
            <a:ext cx="8229600" cy="1143000"/>
          </a:xfrm>
        </p:spPr>
        <p:txBody>
          <a:bodyPr>
            <a:noAutofit/>
          </a:bodyPr>
          <a:lstStyle/>
          <a:p>
            <a:r>
              <a:rPr lang="kk-KZ" sz="6600" b="1" i="1" dirty="0" smtClean="0">
                <a:latin typeface="Times New Roman" pitchFamily="18" charset="0"/>
                <a:cs typeface="Times New Roman" pitchFamily="18" charset="0"/>
              </a:rPr>
              <a:t>Билік айту – оңай,</a:t>
            </a:r>
            <a:br>
              <a:rPr lang="kk-KZ" sz="6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kk-KZ" sz="6600" b="1" i="1" dirty="0" smtClean="0">
                <a:latin typeface="Times New Roman" pitchFamily="18" charset="0"/>
                <a:cs typeface="Times New Roman" pitchFamily="18" charset="0"/>
              </a:rPr>
              <a:t>Біліп айту – қиын.</a:t>
            </a:r>
            <a:endParaRPr lang="ru-RU" sz="66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060848"/>
            <a:ext cx="8229600" cy="2232248"/>
          </a:xfrm>
        </p:spPr>
        <p:txBody>
          <a:bodyPr>
            <a:normAutofit fontScale="90000"/>
          </a:bodyPr>
          <a:lstStyle/>
          <a:p>
            <a:r>
              <a:rPr lang="kk-KZ" b="1" dirty="0" smtClean="0">
                <a:latin typeface="Times New Roman" pitchFamily="18" charset="0"/>
                <a:cs typeface="Times New Roman" pitchFamily="18" charset="0"/>
              </a:rPr>
              <a:t>Үйге тапсырма: </a:t>
            </a: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kk-KZ" dirty="0" smtClean="0">
                <a:latin typeface="Times New Roman" pitchFamily="18" charset="0"/>
                <a:cs typeface="Times New Roman" pitchFamily="18" charset="0"/>
              </a:rPr>
            </a:br>
            <a:r>
              <a:rPr lang="kk-KZ" i="1" dirty="0" smtClean="0">
                <a:latin typeface="Times New Roman" pitchFamily="18" charset="0"/>
                <a:cs typeface="Times New Roman" pitchFamily="18" charset="0"/>
              </a:rPr>
              <a:t>Фонетиканы қайталау, </a:t>
            </a:r>
            <a:br>
              <a:rPr lang="kk-KZ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kk-KZ" i="1" dirty="0" smtClean="0">
                <a:latin typeface="Times New Roman" pitchFamily="18" charset="0"/>
                <a:cs typeface="Times New Roman" pitchFamily="18" charset="0"/>
              </a:rPr>
              <a:t>“Дипломмен – жұмысқа” деген тақырыпта шешенге қойылатын талаптарды ескере отырып, көпшілік алдында сөйлеуге дайындалу</a:t>
            </a: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kk-KZ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836712"/>
            <a:ext cx="8229600" cy="1066800"/>
          </a:xfrm>
        </p:spPr>
        <p:txBody>
          <a:bodyPr>
            <a:normAutofit/>
          </a:bodyPr>
          <a:lstStyle/>
          <a:p>
            <a:r>
              <a:rPr lang="kk-KZ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Сабақ мақсаты</a:t>
            </a:r>
            <a:r>
              <a:rPr lang="kk-KZ" sz="32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kk-KZ" sz="3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k-KZ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шешенге қойылатын талаптарды білу, шешен сөйлеудің әдістерін меңгеру;</a:t>
            </a:r>
          </a:p>
          <a:p>
            <a:pPr>
              <a:buFont typeface="Wingdings" pitchFamily="2" charset="2"/>
              <a:buChar char="Ø"/>
            </a:pPr>
            <a:r>
              <a:rPr lang="kk-KZ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шешендердің сөйлеу өнерінен үлгі ала отырып, бос сөзден аулақтатып, тауып сөйлеуге төселдіре отырып, тіл тазалығы сақтауға дағдыландыру;</a:t>
            </a:r>
          </a:p>
          <a:p>
            <a:pPr>
              <a:buFont typeface="Wingdings" pitchFamily="2" charset="2"/>
              <a:buChar char="Ø"/>
            </a:pPr>
            <a:r>
              <a:rPr lang="kk-KZ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тіл тазалығын сақтай отырып, әдеби тілде сөйлеуге баулу.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Қайталау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k-KZ" dirty="0" smtClean="0"/>
              <a:t>Шешендік өнер грекше қалай аталады?</a:t>
            </a:r>
          </a:p>
          <a:p>
            <a:r>
              <a:rPr lang="kk-KZ" dirty="0" smtClean="0"/>
              <a:t>Шешендік өнердің теориясын жасаған кім?</a:t>
            </a:r>
          </a:p>
          <a:p>
            <a:r>
              <a:rPr lang="kk-KZ" dirty="0" smtClean="0"/>
              <a:t>Қазақ шешендік өнерін зерттеген кім?</a:t>
            </a:r>
          </a:p>
          <a:p>
            <a:r>
              <a:rPr lang="kk-KZ" dirty="0" smtClean="0"/>
              <a:t>Ұлттық шешендік өнердің өкілдері кімдер?</a:t>
            </a:r>
          </a:p>
          <a:p>
            <a:r>
              <a:rPr lang="kk-KZ" dirty="0" smtClean="0"/>
              <a:t>Шешендік түрлерін ата.</a:t>
            </a:r>
          </a:p>
          <a:p>
            <a:r>
              <a:rPr lang="kk-KZ" dirty="0" smtClean="0"/>
              <a:t>Шешендік сөздің сапалары.</a:t>
            </a:r>
          </a:p>
          <a:p>
            <a:r>
              <a:rPr lang="kk-KZ" dirty="0" smtClean="0"/>
              <a:t>Шешен – кім?</a:t>
            </a:r>
            <a:endParaRPr lang="ru-RU" dirty="0"/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xit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xit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xit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xit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xit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xit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xit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2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k-KZ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Шешенге қойылатын талаптар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k-KZ" sz="3200" b="1" dirty="0" smtClean="0">
                <a:solidFill>
                  <a:schemeClr val="accent4">
                    <a:lumMod val="75000"/>
                  </a:schemeClr>
                </a:solidFill>
              </a:rPr>
              <a:t>Көпшілік алдында сөйлеуге дайындық</a:t>
            </a:r>
          </a:p>
          <a:p>
            <a:pPr>
              <a:buNone/>
            </a:pPr>
            <a:endParaRPr lang="kk-KZ" sz="3200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lang="kk-KZ" sz="3200" b="1" dirty="0" smtClean="0">
                <a:solidFill>
                  <a:schemeClr val="accent4">
                    <a:lumMod val="75000"/>
                  </a:schemeClr>
                </a:solidFill>
              </a:rPr>
              <a:t>Білімін көтеру</a:t>
            </a:r>
          </a:p>
          <a:p>
            <a:pPr>
              <a:buNone/>
            </a:pPr>
            <a:endParaRPr lang="kk-KZ" sz="3200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lang="kk-KZ" sz="3200" b="1" dirty="0" smtClean="0">
                <a:solidFill>
                  <a:schemeClr val="accent4">
                    <a:lumMod val="75000"/>
                  </a:schemeClr>
                </a:solidFill>
              </a:rPr>
              <a:t>Сөйлеу мәдениетін көтеру</a:t>
            </a:r>
            <a:endParaRPr lang="ru-RU" sz="3200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Горизонтальный свиток 3"/>
          <p:cNvSpPr/>
          <p:nvPr/>
        </p:nvSpPr>
        <p:spPr>
          <a:xfrm>
            <a:off x="467544" y="1556792"/>
            <a:ext cx="8136904" cy="3168352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96752"/>
            <a:ext cx="8229600" cy="2088232"/>
          </a:xfrm>
        </p:spPr>
        <p:txBody>
          <a:bodyPr>
            <a:normAutofit fontScale="90000"/>
          </a:bodyPr>
          <a:lstStyle/>
          <a:p>
            <a:pPr algn="ctr"/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kk-KZ" dirty="0" smtClean="0">
                <a:latin typeface="Times New Roman" pitchFamily="18" charset="0"/>
                <a:cs typeface="Times New Roman" pitchFamily="18" charset="0"/>
              </a:rPr>
            </a:b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kk-KZ" dirty="0" smtClean="0">
                <a:latin typeface="Times New Roman" pitchFamily="18" charset="0"/>
                <a:cs typeface="Times New Roman" pitchFamily="18" charset="0"/>
              </a:rPr>
            </a:b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kk-KZ" dirty="0" smtClean="0">
                <a:latin typeface="Times New Roman" pitchFamily="18" charset="0"/>
                <a:cs typeface="Times New Roman" pitchFamily="18" charset="0"/>
              </a:rPr>
            </a:b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kk-KZ" dirty="0" smtClean="0">
                <a:latin typeface="Times New Roman" pitchFamily="18" charset="0"/>
                <a:cs typeface="Times New Roman" pitchFamily="18" charset="0"/>
              </a:rPr>
            </a:br>
            <a:r>
              <a:rPr lang="kk-KZ" sz="53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Көпшілік алдында </a:t>
            </a:r>
            <a:br>
              <a:rPr lang="kk-KZ" sz="53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kk-KZ" sz="53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сөйлеуге дайындық</a:t>
            </a:r>
            <a:endParaRPr lang="ru-RU" sz="53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5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557213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kk-KZ" sz="3600" b="1" i="1" dirty="0" smtClean="0">
                <a:solidFill>
                  <a:srgbClr val="00CC00"/>
                </a:solidFill>
                <a:latin typeface="Times New Roman" pitchFamily="18" charset="0"/>
              </a:rPr>
              <a:t/>
            </a:r>
            <a:br>
              <a:rPr lang="kk-KZ" sz="3600" b="1" i="1" dirty="0" smtClean="0">
                <a:solidFill>
                  <a:srgbClr val="00CC00"/>
                </a:solidFill>
                <a:latin typeface="Times New Roman" pitchFamily="18" charset="0"/>
              </a:rPr>
            </a:br>
            <a:r>
              <a:rPr lang="kk-KZ" sz="3600" b="1" i="1" dirty="0" smtClean="0">
                <a:solidFill>
                  <a:srgbClr val="00CC00"/>
                </a:solidFill>
                <a:latin typeface="Times New Roman" pitchFamily="18" charset="0"/>
              </a:rPr>
              <a:t/>
            </a:r>
            <a:br>
              <a:rPr lang="kk-KZ" sz="3600" b="1" i="1" dirty="0" smtClean="0">
                <a:solidFill>
                  <a:srgbClr val="00CC00"/>
                </a:solidFill>
                <a:latin typeface="Times New Roman" pitchFamily="18" charset="0"/>
              </a:rPr>
            </a:br>
            <a:r>
              <a:rPr lang="kk-KZ" sz="3600" b="1" i="1" dirty="0" smtClean="0">
                <a:solidFill>
                  <a:srgbClr val="00CC00"/>
                </a:solidFill>
                <a:latin typeface="Times New Roman" pitchFamily="18" charset="0"/>
              </a:rPr>
              <a:t/>
            </a:r>
            <a:br>
              <a:rPr lang="kk-KZ" sz="3600" b="1" i="1" dirty="0" smtClean="0">
                <a:solidFill>
                  <a:srgbClr val="00CC00"/>
                </a:solidFill>
                <a:latin typeface="Times New Roman" pitchFamily="18" charset="0"/>
              </a:rPr>
            </a:br>
            <a:r>
              <a:rPr lang="kk-KZ" sz="3600" b="1" i="1" dirty="0" smtClean="0">
                <a:solidFill>
                  <a:srgbClr val="008000"/>
                </a:solidFill>
                <a:latin typeface="Times New Roman" pitchFamily="18" charset="0"/>
              </a:rPr>
              <a:t>Көпшілік алдында сөйлеу үшін:</a:t>
            </a:r>
            <a:br>
              <a:rPr lang="kk-KZ" sz="3600" b="1" i="1" dirty="0" smtClean="0">
                <a:solidFill>
                  <a:srgbClr val="008000"/>
                </a:solidFill>
                <a:latin typeface="Times New Roman" pitchFamily="18" charset="0"/>
              </a:rPr>
            </a:br>
            <a:endParaRPr lang="ru-RU" sz="3600" b="1" i="1" dirty="0" smtClean="0">
              <a:solidFill>
                <a:srgbClr val="008000"/>
              </a:solidFill>
              <a:latin typeface="Times New Roman" pitchFamily="18" charset="0"/>
            </a:endParaRPr>
          </a:p>
        </p:txBody>
      </p:sp>
      <p:sp>
        <p:nvSpPr>
          <p:cNvPr id="12292" name="AutoShape 9"/>
          <p:cNvSpPr>
            <a:spLocks noChangeArrowheads="1"/>
          </p:cNvSpPr>
          <p:nvPr/>
        </p:nvSpPr>
        <p:spPr bwMode="auto">
          <a:xfrm>
            <a:off x="179512" y="1052737"/>
            <a:ext cx="3744416" cy="1800200"/>
          </a:xfrm>
          <a:prstGeom prst="cloudCallout">
            <a:avLst>
              <a:gd name="adj1" fmla="val 66208"/>
              <a:gd name="adj2" fmla="val 54319"/>
            </a:avLst>
          </a:prstGeom>
          <a:solidFill>
            <a:srgbClr val="66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12294" name="AutoShape 11"/>
          <p:cNvSpPr>
            <a:spLocks noChangeArrowheads="1"/>
          </p:cNvSpPr>
          <p:nvPr/>
        </p:nvSpPr>
        <p:spPr bwMode="auto">
          <a:xfrm>
            <a:off x="6228184" y="1052736"/>
            <a:ext cx="2915816" cy="2015654"/>
          </a:xfrm>
          <a:prstGeom prst="cloudCallout">
            <a:avLst>
              <a:gd name="adj1" fmla="val -63856"/>
              <a:gd name="adj2" fmla="val 40000"/>
            </a:avLst>
          </a:prstGeom>
          <a:solidFill>
            <a:srgbClr val="66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kk-KZ" sz="2400" b="1" i="1" dirty="0" smtClean="0">
                <a:solidFill>
                  <a:srgbClr val="0000CC"/>
                </a:solidFill>
                <a:latin typeface="Times New Roman" pitchFamily="18" charset="0"/>
              </a:rPr>
              <a:t>Психология лық дайындық керек</a:t>
            </a:r>
            <a:endParaRPr lang="ru-RU" sz="2400" b="1" i="1" dirty="0" smtClean="0">
              <a:solidFill>
                <a:srgbClr val="0000CC"/>
              </a:solidFill>
              <a:latin typeface="Times New Roman" pitchFamily="18" charset="0"/>
            </a:endParaRPr>
          </a:p>
          <a:p>
            <a:pPr algn="ctr"/>
            <a:endParaRPr lang="kk-KZ" dirty="0"/>
          </a:p>
        </p:txBody>
      </p:sp>
      <p:sp>
        <p:nvSpPr>
          <p:cNvPr id="12295" name="Text Box 12"/>
          <p:cNvSpPr txBox="1">
            <a:spLocks noChangeArrowheads="1"/>
          </p:cNvSpPr>
          <p:nvPr/>
        </p:nvSpPr>
        <p:spPr bwMode="auto">
          <a:xfrm>
            <a:off x="1043608" y="1340768"/>
            <a:ext cx="244827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kk-KZ" sz="2400" b="1" i="1" dirty="0" smtClean="0">
                <a:solidFill>
                  <a:srgbClr val="0000CC"/>
                </a:solidFill>
                <a:latin typeface="Times New Roman" pitchFamily="18" charset="0"/>
              </a:rPr>
              <a:t>Көңіл-күйі мен сезімін билей алуы керек</a:t>
            </a:r>
            <a:endParaRPr lang="ru-RU" sz="2400" b="1" i="1" dirty="0" smtClean="0">
              <a:solidFill>
                <a:srgbClr val="0000CC"/>
              </a:solidFill>
              <a:latin typeface="Times New Roman" pitchFamily="18" charset="0"/>
            </a:endParaRPr>
          </a:p>
        </p:txBody>
      </p:sp>
      <p:sp>
        <p:nvSpPr>
          <p:cNvPr id="12297" name="AutoShape 15"/>
          <p:cNvSpPr>
            <a:spLocks noChangeArrowheads="1"/>
          </p:cNvSpPr>
          <p:nvPr/>
        </p:nvSpPr>
        <p:spPr bwMode="auto">
          <a:xfrm>
            <a:off x="6444208" y="3500438"/>
            <a:ext cx="2592288" cy="1800769"/>
          </a:xfrm>
          <a:prstGeom prst="cloudCallout">
            <a:avLst>
              <a:gd name="adj1" fmla="val -73144"/>
              <a:gd name="adj2" fmla="val 12259"/>
            </a:avLst>
          </a:prstGeom>
          <a:solidFill>
            <a:srgbClr val="66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kk-KZ" sz="2800" b="1" i="1" dirty="0" smtClean="0">
                <a:solidFill>
                  <a:srgbClr val="0000CC"/>
                </a:solidFill>
                <a:latin typeface="Times New Roman" pitchFamily="18" charset="0"/>
              </a:rPr>
              <a:t>Өзіне – өзі сену керек</a:t>
            </a:r>
            <a:endParaRPr lang="ru-RU" sz="2800" b="1" i="1" dirty="0" smtClean="0">
              <a:solidFill>
                <a:srgbClr val="0000CC"/>
              </a:solidFill>
              <a:latin typeface="Times New Roman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12299" name="AutoShape 17"/>
          <p:cNvSpPr>
            <a:spLocks noChangeArrowheads="1"/>
          </p:cNvSpPr>
          <p:nvPr/>
        </p:nvSpPr>
        <p:spPr bwMode="auto">
          <a:xfrm>
            <a:off x="0" y="3357563"/>
            <a:ext cx="3203848" cy="1727621"/>
          </a:xfrm>
          <a:prstGeom prst="cloudCallout">
            <a:avLst>
              <a:gd name="adj1" fmla="val 69542"/>
              <a:gd name="adj2" fmla="val 3778"/>
            </a:avLst>
          </a:prstGeom>
          <a:solidFill>
            <a:srgbClr val="66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kk-KZ" sz="2400" b="1" i="1" dirty="0" smtClean="0">
                <a:solidFill>
                  <a:srgbClr val="0000CC"/>
                </a:solidFill>
                <a:latin typeface="Times New Roman" pitchFamily="18" charset="0"/>
              </a:rPr>
              <a:t>Қатты ойланбау керек</a:t>
            </a:r>
            <a:endParaRPr lang="ru-RU" sz="2400" b="1" i="1" dirty="0" smtClean="0">
              <a:solidFill>
                <a:srgbClr val="0000CC"/>
              </a:solidFill>
              <a:latin typeface="Times New Roman" pitchFamily="18" charset="0"/>
            </a:endParaRPr>
          </a:p>
          <a:p>
            <a:pPr algn="ctr"/>
            <a:endParaRPr lang="ru-RU" dirty="0">
              <a:solidFill>
                <a:srgbClr val="CCFFFF"/>
              </a:solidFill>
            </a:endParaRPr>
          </a:p>
        </p:txBody>
      </p:sp>
      <p:sp>
        <p:nvSpPr>
          <p:cNvPr id="12300" name="Text Box 18"/>
          <p:cNvSpPr txBox="1">
            <a:spLocks noChangeArrowheads="1"/>
          </p:cNvSpPr>
          <p:nvPr/>
        </p:nvSpPr>
        <p:spPr bwMode="auto">
          <a:xfrm>
            <a:off x="107950" y="3357563"/>
            <a:ext cx="302577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kk-KZ" dirty="0"/>
          </a:p>
          <a:p>
            <a:endParaRPr lang="kk-KZ" b="1" i="1" dirty="0">
              <a:solidFill>
                <a:srgbClr val="0000CC"/>
              </a:solidFill>
            </a:endParaRPr>
          </a:p>
        </p:txBody>
      </p:sp>
      <p:pic>
        <p:nvPicPr>
          <p:cNvPr id="14" name="Picture 3" descr="C:\Documents and Settings\hom\Рабочий стол\PUB60COR\PE00898_.WM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1" y="2420888"/>
            <a:ext cx="2592288" cy="3456384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path path="rect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Горизонтальный свиток 3"/>
          <p:cNvSpPr/>
          <p:nvPr/>
        </p:nvSpPr>
        <p:spPr>
          <a:xfrm>
            <a:off x="467544" y="1556792"/>
            <a:ext cx="8136904" cy="3168352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96752"/>
            <a:ext cx="8229600" cy="2088232"/>
          </a:xfrm>
        </p:spPr>
        <p:txBody>
          <a:bodyPr>
            <a:normAutofit fontScale="90000"/>
          </a:bodyPr>
          <a:lstStyle/>
          <a:p>
            <a:pPr algn="ctr"/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kk-KZ" dirty="0" smtClean="0">
                <a:latin typeface="Times New Roman" pitchFamily="18" charset="0"/>
                <a:cs typeface="Times New Roman" pitchFamily="18" charset="0"/>
              </a:rPr>
            </a:b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kk-KZ" dirty="0" smtClean="0">
                <a:latin typeface="Times New Roman" pitchFamily="18" charset="0"/>
                <a:cs typeface="Times New Roman" pitchFamily="18" charset="0"/>
              </a:rPr>
            </a:b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kk-KZ" dirty="0" smtClean="0">
                <a:latin typeface="Times New Roman" pitchFamily="18" charset="0"/>
                <a:cs typeface="Times New Roman" pitchFamily="18" charset="0"/>
              </a:rPr>
            </a:b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kk-KZ" dirty="0" smtClean="0">
                <a:latin typeface="Times New Roman" pitchFamily="18" charset="0"/>
                <a:cs typeface="Times New Roman" pitchFamily="18" charset="0"/>
              </a:rPr>
            </a:br>
            <a:r>
              <a:rPr lang="kk-KZ" sz="53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Білімін көтеру</a:t>
            </a:r>
            <a:endParaRPr lang="ru-RU" sz="53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path path="rect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Горизонтальный свиток 3"/>
          <p:cNvSpPr/>
          <p:nvPr/>
        </p:nvSpPr>
        <p:spPr>
          <a:xfrm>
            <a:off x="467544" y="1556792"/>
            <a:ext cx="8136904" cy="3168352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96752"/>
            <a:ext cx="8229600" cy="2088232"/>
          </a:xfrm>
        </p:spPr>
        <p:txBody>
          <a:bodyPr>
            <a:normAutofit fontScale="90000"/>
          </a:bodyPr>
          <a:lstStyle/>
          <a:p>
            <a:pPr algn="ctr"/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kk-KZ" dirty="0" smtClean="0">
                <a:latin typeface="Times New Roman" pitchFamily="18" charset="0"/>
                <a:cs typeface="Times New Roman" pitchFamily="18" charset="0"/>
              </a:rPr>
            </a:b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kk-KZ" dirty="0" smtClean="0">
                <a:latin typeface="Times New Roman" pitchFamily="18" charset="0"/>
                <a:cs typeface="Times New Roman" pitchFamily="18" charset="0"/>
              </a:rPr>
            </a:b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kk-KZ" dirty="0" smtClean="0">
                <a:latin typeface="Times New Roman" pitchFamily="18" charset="0"/>
                <a:cs typeface="Times New Roman" pitchFamily="18" charset="0"/>
              </a:rPr>
            </a:b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kk-KZ" dirty="0" smtClean="0">
                <a:latin typeface="Times New Roman" pitchFamily="18" charset="0"/>
                <a:cs typeface="Times New Roman" pitchFamily="18" charset="0"/>
              </a:rPr>
            </a:br>
            <a:r>
              <a:rPr lang="kk-KZ" sz="53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Сөйлеу мәдениетін көтеру</a:t>
            </a:r>
            <a:endParaRPr lang="ru-RU" sz="53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582</TotalTime>
  <Words>332</Words>
  <Application>Microsoft Office PowerPoint</Application>
  <PresentationFormat>Экран (4:3)</PresentationFormat>
  <Paragraphs>77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23</vt:i4>
      </vt:variant>
    </vt:vector>
  </HeadingPairs>
  <TitlesOfParts>
    <vt:vector size="25" baseType="lpstr">
      <vt:lpstr>Тема Office</vt:lpstr>
      <vt:lpstr>Городская</vt:lpstr>
      <vt:lpstr>Қараша айының жиырма бірі Класс жұмысы Шешенге қойылатын талаптар</vt:lpstr>
      <vt:lpstr>Сабақ тақырыбы:</vt:lpstr>
      <vt:lpstr>Сабақ мақсаты:</vt:lpstr>
      <vt:lpstr>Қайталау</vt:lpstr>
      <vt:lpstr>Шешенге қойылатын талаптар</vt:lpstr>
      <vt:lpstr>    Көпшілік алдында  сөйлеуге дайындық</vt:lpstr>
      <vt:lpstr>   Көпшілік алдында сөйлеу үшін: </vt:lpstr>
      <vt:lpstr>    Білімін көтеру</vt:lpstr>
      <vt:lpstr>    Сөйлеу мәдениетін көтеру</vt:lpstr>
      <vt:lpstr> Тақырыптар</vt:lpstr>
      <vt:lpstr>Тіл + химия</vt:lpstr>
      <vt:lpstr>Көп нүктенің орнына  тұрақты сөз тіркестерін қойып оқу</vt:lpstr>
      <vt:lpstr>Слайд 13</vt:lpstr>
      <vt:lpstr>Жоғарыда көрсетілген талаптарды ескере отырып мәтінді көрініс ретінде көрсет</vt:lpstr>
      <vt:lpstr>Ұстазыңа бар ықылас – ниетіңмен қызмет қыл.</vt:lpstr>
      <vt:lpstr>Тіл халықпен бірге өмір сүріп дамиды.</vt:lpstr>
      <vt:lpstr>Тура сөз темірді тесер, Жұмсақ сөз қылышты кесер.</vt:lpstr>
      <vt:lpstr>Тіл түйгенді тіс шеше алмайды.</vt:lpstr>
      <vt:lpstr>Көрінбей келген қазадан сақта, Армаза туған баладан сақта.</vt:lpstr>
      <vt:lpstr>Жақсы шешен болғың келсе, алдымен жақсы адам бол.</vt:lpstr>
      <vt:lpstr>Көп сөйлеген дәмсіз сөйлейді.</vt:lpstr>
      <vt:lpstr>Билік айту – оңай, Біліп айту – қиын.</vt:lpstr>
      <vt:lpstr>Үйге тапсырма:  Фонетиканы қайталау,  “Дипломмен – жұмысқа” деген тақырыпта шешенге қойылатын талаптарды ескере отырып, көпшілік алдында сөйлеуге дайындалу 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37</cp:revision>
  <dcterms:created xsi:type="dcterms:W3CDTF">2011-11-19T04:38:46Z</dcterms:created>
  <dcterms:modified xsi:type="dcterms:W3CDTF">2011-11-20T16:24:28Z</dcterms:modified>
</cp:coreProperties>
</file>