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4CC94-951B-426C-AFC9-F677877FC296}" type="datetimeFigureOut">
              <a:rPr lang="ru-RU" smtClean="0"/>
              <a:pPr/>
              <a:t>30.08.2014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54CF-2831-4E94-940C-E09FDFF28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sterGoldN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5786" y="1714488"/>
            <a:ext cx="540628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72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Табиғат</a:t>
            </a:r>
          </a:p>
          <a:p>
            <a:pPr algn="ctr"/>
            <a:r>
              <a:rPr lang="kk-KZ" sz="72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72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ғажаптары</a:t>
            </a:r>
            <a:endParaRPr lang="ru-RU" sz="72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785794"/>
            <a:ext cx="73665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Сабақтың тақырыбы: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sterGoldN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428604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Тыныштық сәті</a:t>
            </a:r>
            <a:endParaRPr kumimoji="0" lang="ru-RU" sz="20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Екі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көзің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не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үшін керек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Жақсыларды көру үшін.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Екі қолың не үшін керек?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Елге көмек беру үшін.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Құлақ деген не үшін керек?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Ақыл - кеңес тыңдау үшін.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Тіл мен жағың не үшін керек?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Ақиқатты айту үшін.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Ал аяғың не үшін керек?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Шетте жүрсем, туған жерге қайту үшін.</a:t>
            </a:r>
            <a:endParaRPr kumimoji="0" lang="kk-KZ" sz="32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sterGoldN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28596" y="1785926"/>
            <a:ext cx="644875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kk-KZ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Алтын сәуле-нұр, нұр,</a:t>
            </a:r>
            <a:endParaRPr lang="ru-RU" sz="3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Нұр әлемде, нұр менде.</a:t>
            </a:r>
            <a:endParaRPr lang="ru-RU" sz="3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Мейірім сенде, мейірім менде,</a:t>
            </a:r>
            <a:endParaRPr lang="ru-RU" sz="3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Мейірім барша әлемде!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sterGoldN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0034" y="357166"/>
            <a:ext cx="77948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Үй тапсырмасын тексеру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14282" y="1428736"/>
            <a:ext cx="857252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Балалар, інжугүл дүниеге қалай келді?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 бала інжугүлге неліктен қызықты?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Інжугүл балаға қандай өтініш айтты?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Бала інжугүлді неліктен жұлмады?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Егер сендердің өмірлеріңде осындай 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жағдай болса, не істер едіңдер?</a:t>
            </a:r>
            <a:endParaRPr kumimoji="0" lang="kk-KZ" sz="32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sterGoldN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714412" y="1785926"/>
            <a:ext cx="8308685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800" b="0" i="0" u="none" strike="noStrike" cap="none" spc="0" normalizeH="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«Қайырымды іс жаса,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800" b="0" i="0" u="none" strike="noStrike" cap="none" spc="0" normalizeH="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қайырлы болар әр ісің»</a:t>
            </a:r>
            <a:endParaRPr kumimoji="0" lang="ru-RU" sz="4800" b="0" i="0" u="none" strike="noStrike" cap="none" spc="0" normalizeH="0" baseline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800" b="0" i="1" u="none" strike="noStrike" cap="none" spc="0" normalizeH="0" baseline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Халық нақылы</a:t>
            </a:r>
            <a:endParaRPr lang="ru-RU" sz="4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428604"/>
            <a:ext cx="3188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i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Дәйек </a:t>
            </a:r>
            <a:r>
              <a:rPr lang="kk-KZ" sz="5400" b="1" i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сөз</a:t>
            </a:r>
            <a:endParaRPr lang="ru-RU" sz="5400" b="1" i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sterGoldN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5720" y="428604"/>
            <a:ext cx="850109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1-жағдаят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Сіз саябақта достарыңызбен серуендеп келе жатқанда, бір топ балалар ағаштың жапырағын жұлып, бұтағын сындырып жатқанын көрдіңіз. Сіз не істейсіз?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sterGoldN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642918"/>
            <a:ext cx="792958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2-жағдаят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Сіздің сыныбыңызда оқитын бала сабақтан кейін өзінің үйінің жанында  тал отырғызады, сізге барасыз ба деп ұсыныс жасайды. Сіз қалай жауап берер едіңіз?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(оқушылар өз ойларын ортаға салады)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sterGoldN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500098" y="500042"/>
            <a:ext cx="792958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</a:t>
            </a:r>
            <a:r>
              <a:rPr kumimoji="0" lang="kk-KZ" sz="1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Жақсы істер жасаймыз,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Табиғатты қорғаймыз,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Үлкендерді тыңдаймыз,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Кішілерді сыйлаймыз,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Біз тәртіпті баламыз,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Болашаққа сенеміз!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sterGoldN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642918"/>
            <a:ext cx="864396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k-KZ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Үй тапсырмасы. 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«Қиянат жасамау - нағыз адамның ісі» тақырыбында өз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ойларынан немесе бастарынан өткізген оқиғалары туралы шағын әңгіме жазу. </a:t>
            </a:r>
          </a:p>
          <a:p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Келесі сабаққа «Суретші туралы ертегі» әңгімесін оқып келу.(110бет)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sterGoldN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8596" y="0"/>
            <a:ext cx="47637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Топпен ән айту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85786" y="928670"/>
          <a:ext cx="8143932" cy="55721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2019"/>
                <a:gridCol w="3961913"/>
              </a:tblGrid>
              <a:tr h="5572164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Ақ көгершін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Әні: Н. Баймұхамедов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Сөзі: А. Жұбанов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Ақ көгершін , көгершін,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Қолқанат құс сен едің.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Бар, кезіп қайт, ел үшін.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Кең дүниенің көлемін.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Әділеттің құсы деп,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Көз алмастан жолыңнан,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Ұшырамын қолымнан.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</a:t>
                      </a: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Ел тілегін алып ұш,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Адамзаттың бағына.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Қара бұлтты жарып ұш,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Мұхиттың арғы жағына.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Көзін сенен алмайды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Ақ ниеті бар адам.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Ақ қанатың талмайды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Әділеттен жаралған.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Тыныш бейбіт өмірдің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Белгісі боп қанат қақ.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Әлемге ортақ көңілдің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Қайт шыңына қонақтап.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</a:t>
                      </a: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Ел тілегін алып ұш,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Адамзаттың бағына.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Қара бұлтты жарып ұш,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Мұхиттың арғы жағына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4492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</a:tabLst>
                      </a:pPr>
                      <a:endParaRPr kumimoji="0" lang="ru-RU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399</Words>
  <Application>Microsoft Office PowerPoint</Application>
  <PresentationFormat>Экран 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Жансая Бейсембай</cp:lastModifiedBy>
  <cp:revision>7</cp:revision>
  <dcterms:created xsi:type="dcterms:W3CDTF">2013-04-17T19:12:38Z</dcterms:created>
  <dcterms:modified xsi:type="dcterms:W3CDTF">2014-08-30T04:16:06Z</dcterms:modified>
</cp:coreProperties>
</file>