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8" r:id="rId4"/>
    <p:sldId id="256" r:id="rId5"/>
    <p:sldId id="258" r:id="rId6"/>
    <p:sldId id="259" r:id="rId7"/>
    <p:sldId id="260" r:id="rId8"/>
    <p:sldId id="261" r:id="rId9"/>
    <p:sldId id="264" r:id="rId10"/>
    <p:sldId id="265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4660"/>
  </p:normalViewPr>
  <p:slideViewPr>
    <p:cSldViewPr>
      <p:cViewPr>
        <p:scale>
          <a:sx n="64" d="100"/>
          <a:sy n="64" d="100"/>
        </p:scale>
        <p:origin x="-71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F183E11-6DB1-486D-A83B-04DE433AED8A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446789A-205A-4F94-9FB4-38EFEF29C1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412775"/>
          <a:ext cx="7602068" cy="4659431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030168"/>
                <a:gridCol w="3571900"/>
              </a:tblGrid>
              <a:tr h="5252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1.</a:t>
                      </a:r>
                      <a:r>
                        <a:rPr lang="ru-RU" sz="2000" b="1" baseline="0" dirty="0" smtClean="0"/>
                        <a:t> Май т</a:t>
                      </a:r>
                      <a:r>
                        <a:rPr lang="kk-KZ" sz="2000" b="1" baseline="0" dirty="0" smtClean="0"/>
                        <a:t>әрізді заттар</a:t>
                      </a:r>
                      <a:r>
                        <a:rPr lang="ru-RU" sz="2000" b="1" dirty="0" smtClean="0"/>
                        <a:t>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А. 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Қаныққан  қышқылдар</a:t>
                      </a:r>
                      <a:endParaRPr lang="ru-RU" sz="2000" b="1" dirty="0"/>
                    </a:p>
                  </a:txBody>
                  <a:tcPr/>
                </a:tc>
              </a:tr>
              <a:tr h="80717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2. </a:t>
                      </a:r>
                      <a:r>
                        <a:rPr lang="ru-RU" sz="2000" b="1" dirty="0" err="1" smtClean="0"/>
                        <a:t>Жасушаға</a:t>
                      </a:r>
                      <a:r>
                        <a:rPr lang="ru-RU" sz="2000" b="1" baseline="0" dirty="0" err="1" smtClean="0"/>
                        <a:t> сырттан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қажетсіз затарды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өткізбейді.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Б. </a:t>
                      </a:r>
                      <a:r>
                        <a:rPr lang="ru-RU" sz="2000" b="1" dirty="0" err="1" smtClean="0"/>
                        <a:t>Қанықпаған</a:t>
                      </a:r>
                      <a:r>
                        <a:rPr lang="ru-RU" sz="2000" b="1" baseline="0" dirty="0" err="1" smtClean="0"/>
                        <a:t> </a:t>
                      </a:r>
                      <a:r>
                        <a:rPr lang="ru-RU" sz="2000" b="1" baseline="0" dirty="0" smtClean="0"/>
                        <a:t>май </a:t>
                      </a:r>
                      <a:r>
                        <a:rPr lang="ru-RU" sz="2000" b="1" baseline="0" dirty="0" err="1" smtClean="0"/>
                        <a:t>қышқылдары</a:t>
                      </a:r>
                      <a:endParaRPr lang="ru-RU" sz="2000" b="1" dirty="0"/>
                    </a:p>
                  </a:txBody>
                  <a:tcPr/>
                </a:tc>
              </a:tr>
              <a:tr h="75915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3.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Өсімдік майының құрамында көп болады</a:t>
                      </a:r>
                      <a:r>
                        <a:rPr lang="ru-RU" sz="2000" b="1" baseline="0" dirty="0" smtClean="0"/>
                        <a:t>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В. </a:t>
                      </a:r>
                      <a:r>
                        <a:rPr lang="ru-RU" sz="2000" b="1" dirty="0" err="1" smtClean="0"/>
                        <a:t>Фосфолипидтер</a:t>
                      </a:r>
                      <a:endParaRPr lang="ru-RU" sz="2000" b="1" dirty="0"/>
                    </a:p>
                  </a:txBody>
                  <a:tcPr/>
                </a:tc>
              </a:tr>
              <a:tr h="818536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4.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Жануар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майларының құрамында көп болады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Г. </a:t>
                      </a:r>
                      <a:r>
                        <a:rPr lang="ru-RU" sz="2000" b="1" dirty="0" err="1" smtClean="0"/>
                        <a:t>Құрылыс</a:t>
                      </a:r>
                      <a:r>
                        <a:rPr lang="ru-RU" sz="2000" b="1" baseline="0" dirty="0" err="1" smtClean="0"/>
                        <a:t> қызметі</a:t>
                      </a:r>
                      <a:endParaRPr lang="ru-RU" sz="2000" b="1" dirty="0"/>
                    </a:p>
                  </a:txBody>
                  <a:tcPr/>
                </a:tc>
              </a:tr>
              <a:tr h="1749347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5. </a:t>
                      </a:r>
                      <a:r>
                        <a:rPr lang="ru-RU" sz="2000" b="1" dirty="0" err="1" smtClean="0"/>
                        <a:t>Липидтердің</a:t>
                      </a:r>
                      <a:r>
                        <a:rPr lang="ru-RU" sz="2000" b="1" baseline="0" dirty="0" err="1" smtClean="0"/>
                        <a:t> </a:t>
                      </a:r>
                      <a:r>
                        <a:rPr lang="ru-RU" sz="2000" b="1" baseline="0" dirty="0" smtClean="0"/>
                        <a:t>суда </a:t>
                      </a:r>
                      <a:r>
                        <a:rPr lang="ru-RU" sz="2000" b="1" baseline="0" dirty="0" err="1" smtClean="0"/>
                        <a:t>ерімейтін</a:t>
                      </a:r>
                      <a:r>
                        <a:rPr lang="ru-RU" sz="2000" b="1" baseline="0" dirty="0" smtClean="0"/>
                        <a:t>  </a:t>
                      </a:r>
                      <a:r>
                        <a:rPr lang="ru-RU" sz="2000" b="1" baseline="0" dirty="0" err="1" smtClean="0"/>
                        <a:t>қасиеті  жасушада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қандай қандай қызмет атқаруына мүмкіндік береді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Д. </a:t>
                      </a:r>
                      <a:r>
                        <a:rPr lang="ru-RU" sz="2000" b="1" dirty="0" err="1" smtClean="0"/>
                        <a:t>Липоидтар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99792" y="69269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Сәйкестігін </a:t>
            </a:r>
            <a:r>
              <a:rPr lang="ru-RU" sz="2800" b="1" dirty="0" smtClean="0">
                <a:solidFill>
                  <a:srgbClr val="FF0000"/>
                </a:solidFill>
              </a:rPr>
              <a:t>тап!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6172200" cy="504056"/>
          </a:xfrm>
        </p:spPr>
        <p:txBody>
          <a:bodyPr>
            <a:normAutofit/>
          </a:bodyPr>
          <a:lstStyle/>
          <a:p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Үй жұмысын тексеру (3 мин)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792" y="2428868"/>
            <a:ext cx="7315208" cy="1894362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*Тақырып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ұнадыма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*Нәруыз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дегенді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қалай түсінесіңдер?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*Нәруыз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молекласын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ең бірінші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зерттеген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ғалым?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*Нәруыз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құрылысы түсінікті ма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*Аминқышқылдарының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қандай түрлерімен таныстыңдар?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24744"/>
            <a:ext cx="44462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2400" dirty="0" err="1" smtClean="0"/>
              <a:t>Дұрыс </a:t>
            </a:r>
            <a:r>
              <a:rPr lang="ru-RU" sz="2400" dirty="0" err="1" smtClean="0"/>
              <a:t>жауаптар</a:t>
            </a:r>
            <a:r>
              <a:rPr lang="ru-RU" sz="2400" dirty="0" smtClean="0"/>
              <a:t> </a:t>
            </a:r>
            <a:r>
              <a:rPr lang="ru-RU" sz="2400" dirty="0" err="1" smtClean="0"/>
              <a:t>кілті</a:t>
            </a:r>
            <a:endParaRPr lang="ru-RU" sz="2400" dirty="0" smtClean="0"/>
          </a:p>
          <a:p>
            <a:r>
              <a:rPr lang="ru-RU" sz="2400" dirty="0" smtClean="0"/>
              <a:t>1 – Д</a:t>
            </a:r>
          </a:p>
          <a:p>
            <a:r>
              <a:rPr lang="ru-RU" sz="2400" dirty="0" smtClean="0"/>
              <a:t> 2 – В</a:t>
            </a:r>
          </a:p>
          <a:p>
            <a:r>
              <a:rPr lang="ru-RU" sz="2400" dirty="0" smtClean="0"/>
              <a:t> 3 - Б</a:t>
            </a:r>
            <a:br>
              <a:rPr lang="ru-RU" sz="2400" dirty="0" smtClean="0"/>
            </a:br>
            <a:r>
              <a:rPr lang="ru-RU" sz="2400" dirty="0" smtClean="0"/>
              <a:t> 4 - А</a:t>
            </a:r>
            <a:br>
              <a:rPr lang="ru-RU" sz="2400" dirty="0" smtClean="0"/>
            </a:br>
            <a:r>
              <a:rPr lang="ru-RU" sz="2400" dirty="0" smtClean="0"/>
              <a:t> 5 - Г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214554"/>
            <a:ext cx="7386662" cy="264320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kk-KZ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іршілік дегеніміз – нәруызды денелердің өмір сүру әдісі, ал өмір сүру әдісінің мәні нәруызды денелердің химиялық құрамды бөліктерінің үнемі жаңарып тұруында             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Фридрих Энгельс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Сабақтың тақырыбы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2071678"/>
            <a:ext cx="6400800" cy="1752600"/>
          </a:xfrm>
        </p:spPr>
        <p:txBody>
          <a:bodyPr>
            <a:noAutofit/>
          </a:bodyPr>
          <a:lstStyle/>
          <a:p>
            <a:r>
              <a:rPr lang="ru-RU" sz="8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Нәруыз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биологиялықполимер.</a:t>
            </a:r>
            <a:endParaRPr lang="ru-RU" sz="8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008603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 мақсаты: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Сабақтың соңында оқушылар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нәруыздар биополимерлер </a:t>
            </a:r>
            <a:endParaRPr lang="kk-KZ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екендігін және 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жасуша </a:t>
            </a:r>
            <a:endParaRPr lang="kk-KZ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тіршілігіндегі 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рөлін 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ашып біледі. </a:t>
            </a:r>
            <a:endParaRPr lang="kk-KZ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630632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 міндеттері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Оқушылар  аминқышқылдары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карбоксил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амин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тобынан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тұратындығын біліп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танысады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Оқушылар  нәруыз молекуласының құрамына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Кіретін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аминқышқылдарының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карбоксил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амин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топтары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бөліктері бірдей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ал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нші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бөлігі ұқсамайды, оның құрамындағы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радикалдармен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ажыратылады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Оқушылар нәруыз молекуласын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зерттеген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ғалымдармен танысады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878684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 барысы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ІІ. Жаңа сабақ.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“Нәруыз-биополимер” тақырыбын оқушылар өз бетінше  оқып танысуы  (10 мин)</a:t>
            </a:r>
          </a:p>
          <a:p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Топтастыру “1-2-3” принципы бойынша</a:t>
            </a:r>
          </a:p>
          <a:p>
            <a:endParaRPr lang="kk-KZ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4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Талдау жұмысы (5 мин)</a:t>
            </a:r>
            <a:endParaRPr lang="kk-KZ" sz="2400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1топ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.  “Нәруыз – биополимер” 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2топ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Нәруыз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молекуласын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зерттеген ғалымдар”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3топ.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Нәруыздың құрылысы”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572559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тапсырма. 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Әр топ 2 сұрақтан даярлайды. (3 мин)</a:t>
            </a:r>
          </a:p>
          <a:p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тапсрыма.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Сұрақтарды топтар арасында ауыстырып талдап, жауап даярлау. (5 мин)</a:t>
            </a:r>
          </a:p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тапсырма.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Көмпьютер арқылы деңгейлік тапсырмалар орындау.  (5 мин)</a:t>
            </a:r>
          </a:p>
          <a:p>
            <a:pPr algn="ctr"/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/>
          </a:p>
          <a:p>
            <a:endParaRPr lang="kk-KZ" dirty="0"/>
          </a:p>
          <a:p>
            <a:endParaRPr lang="kk-KZ" dirty="0" smtClean="0"/>
          </a:p>
          <a:p>
            <a:endParaRPr lang="kk-KZ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4929198"/>
            <a:ext cx="5572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Тест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тапсырмаларын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тексеру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71612"/>
            <a:ext cx="9286940" cy="2714644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Үй жұмысы: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&amp; 5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Параграф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соңындағы тапсырмаларды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жұмыс дәптеріне орындау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E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336</TotalTime>
  <Words>296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1. Үй жұмысын тексеру (3 мин)</vt:lpstr>
      <vt:lpstr>Слайд 2</vt:lpstr>
      <vt:lpstr>Тіршілік дегеніміз – нәруызды денелердің өмір сүру әдісі, ал өмір сүру әдісінің мәні нәруызды денелердің химиялық құрамды бөліктерінің үнемі жаңарып тұруында                                                                 Фридрих Энгельс</vt:lpstr>
      <vt:lpstr>Сабақтың тақырыбы:</vt:lpstr>
      <vt:lpstr>Слайд 5</vt:lpstr>
      <vt:lpstr>Слайд 6</vt:lpstr>
      <vt:lpstr>Слайд 7</vt:lpstr>
      <vt:lpstr>Слайд 8</vt:lpstr>
      <vt:lpstr>Үй жұмысы: &amp; 5. Параграф  соңындағы тапсырмаларды  жұмыс дәптеріне орындау.</vt:lpstr>
      <vt:lpstr>*Тақырып ұнадыма? *Нәруыз дегенді қалай түсінесіңдер? *Нәруыз молекласын ең бірінші зерттеген ғалым? *Нәруыз құрылысы түсінікті ма? *Аминқышқылдарының қандай түрлерімен таныстыңдар?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Admin</dc:creator>
  <cp:lastModifiedBy>User</cp:lastModifiedBy>
  <cp:revision>28</cp:revision>
  <dcterms:created xsi:type="dcterms:W3CDTF">2013-09-18T09:13:03Z</dcterms:created>
  <dcterms:modified xsi:type="dcterms:W3CDTF">2013-09-24T06:41:55Z</dcterms:modified>
</cp:coreProperties>
</file>