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6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2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357298"/>
            <a:ext cx="7772400" cy="2428892"/>
          </a:xfrm>
        </p:spPr>
        <p:txBody>
          <a:bodyPr>
            <a:normAutofit fontScale="90000"/>
          </a:bodyPr>
          <a:lstStyle/>
          <a:p>
            <a:r>
              <a:rPr lang="kk-KZ" sz="9600" dirty="0" smtClean="0">
                <a:solidFill>
                  <a:schemeClr val="accent5">
                    <a:lumMod val="50000"/>
                  </a:schemeClr>
                </a:solidFill>
              </a:rPr>
              <a:t>Табиғатым тағдырым</a:t>
            </a:r>
            <a:endParaRPr lang="ru-RU" sz="9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4038752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28736"/>
            <a:ext cx="9144000" cy="542926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657244"/>
          </a:xfrm>
        </p:spPr>
        <p:txBody>
          <a:bodyPr>
            <a:noAutofit/>
          </a:bodyPr>
          <a:lstStyle/>
          <a:p>
            <a:pPr algn="ctr"/>
            <a:r>
              <a:rPr lang="kk-KZ" sz="4000" dirty="0" smtClean="0">
                <a:solidFill>
                  <a:schemeClr val="accent5">
                    <a:lumMod val="50000"/>
                  </a:schemeClr>
                </a:solidFill>
              </a:rPr>
              <a:t>Азғыр полигонының қоршалған орны</a:t>
            </a:r>
            <a:endParaRPr lang="ru-RU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«Қазақстан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-2030»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Бағдарламасында Елбасы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Н.Ә. Назарбаев «2030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жылы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Қазақстан мөлдір сулы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жасыл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желекті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ауасы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таза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аймаққа айналады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Өндіріс қалдықтары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мен радиация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бұдан былай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біздің үйіміз бен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бақтарымызға енбейтін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болады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Біздің балалар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кінаратсыз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толыққанды өмір сүретін болады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», -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деп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атап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көрсеткен еді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Қазіргі таңда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экология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өзекті мәселеге айналып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отыр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Сондықтан, қоршаған ортаны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қорғау-әрбір адамның төл міндеті</a:t>
            </a: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арал 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57232"/>
            <a:ext cx="9144000" cy="600076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>
            <a:normAutofit/>
          </a:bodyPr>
          <a:lstStyle/>
          <a:p>
            <a:pPr algn="ctr"/>
            <a:r>
              <a:rPr lang="kk-KZ" dirty="0" smtClean="0">
                <a:solidFill>
                  <a:schemeClr val="accent5">
                    <a:lumMod val="50000"/>
                  </a:schemeClr>
                </a:solidFill>
              </a:rPr>
              <a:t>Қайраңдағы кемелер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арвл 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28670"/>
            <a:ext cx="9144000" cy="592933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442930"/>
          </a:xfrm>
        </p:spPr>
        <p:txBody>
          <a:bodyPr>
            <a:noAutofit/>
          </a:bodyPr>
          <a:lstStyle/>
          <a:p>
            <a:pPr algn="ctr"/>
            <a:r>
              <a:rPr lang="kk-KZ" sz="6000" dirty="0" smtClean="0">
                <a:solidFill>
                  <a:schemeClr val="accent5">
                    <a:lumMod val="50000"/>
                  </a:schemeClr>
                </a:solidFill>
              </a:rPr>
              <a:t>Арал теңізі</a:t>
            </a:r>
            <a:endParaRPr lang="ru-RU" sz="6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спи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714356"/>
            <a:ext cx="9144000" cy="614364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657268"/>
          </a:xfrm>
        </p:spPr>
        <p:txBody>
          <a:bodyPr>
            <a:noAutofit/>
          </a:bodyPr>
          <a:lstStyle/>
          <a:p>
            <a:pPr algn="ctr"/>
            <a:r>
              <a:rPr lang="kk-KZ" sz="4800" dirty="0" smtClean="0">
                <a:solidFill>
                  <a:schemeClr val="accent5">
                    <a:lumMod val="50000"/>
                  </a:schemeClr>
                </a:solidFill>
              </a:rPr>
              <a:t>Каспий теңізі</a:t>
            </a:r>
            <a:endParaRPr lang="ru-RU" sz="4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7727216220_tou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714356"/>
            <a:ext cx="9143999" cy="61436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657244"/>
          </a:xfrm>
        </p:spPr>
        <p:txBody>
          <a:bodyPr>
            <a:noAutofit/>
          </a:bodyPr>
          <a:lstStyle/>
          <a:p>
            <a:pPr algn="ctr"/>
            <a:r>
              <a:rPr lang="kk-KZ" sz="4400" dirty="0" smtClean="0">
                <a:solidFill>
                  <a:schemeClr val="accent5">
                    <a:lumMod val="50000"/>
                  </a:schemeClr>
                </a:solidFill>
              </a:rPr>
              <a:t>Семей полигонындағы жарылыс</a:t>
            </a:r>
            <a:endParaRPr lang="ru-RU" sz="44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Семей полигоны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 - КСРО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ядролық сынақ полигондарының бірі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, аса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маңызды стратегиялық объектісі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болды.КСРО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заманында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Қазақстан аумағында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атом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бомбалары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сынақтан өтті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Ол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үшін арнайы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18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млн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га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жер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бөлініп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, Семей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ядролық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полигоны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ашылды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Бастапқысынды адамдарға, жануарлар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мен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табиғатқа тікелей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зардабын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тигізген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ашық сынақтар жасалды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Сосын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оларды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жер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астына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жасай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бастады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. Атом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бомбаларының жарылыстары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сұмдық ауыр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болды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. Семей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маңындағы радиациялық әсер аймағында тұратын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500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мыңдай адам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осы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сынақтан азап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шекті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403875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785794"/>
            <a:ext cx="9144000" cy="607220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490518"/>
          </a:xfrm>
        </p:spPr>
        <p:txBody>
          <a:bodyPr>
            <a:noAutofit/>
          </a:bodyPr>
          <a:lstStyle/>
          <a:p>
            <a:pPr algn="ctr"/>
            <a:r>
              <a:rPr lang="kk-KZ" sz="4400" dirty="0" smtClean="0">
                <a:solidFill>
                  <a:schemeClr val="accent5">
                    <a:lumMod val="50000"/>
                  </a:schemeClr>
                </a:solidFill>
              </a:rPr>
              <a:t>Азғыр полигоны</a:t>
            </a:r>
            <a:endParaRPr lang="ru-RU" sz="44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572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Азғыр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полигоны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Батыс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Қазақстан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мен Атырау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облысының шектесетін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жерінде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, Нарын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аумағында орналасқан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. 1966-1979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жылдары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мұнда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17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жерасты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ядролық жарылыс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жасалған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Кезінде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полигон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Ресейдің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атом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орталығына тікелей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қарады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Бұл жетіқат жерде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сақталғандай құпия еліміз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тәуелсіздік алардан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бұрын полигондар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жабылғаннан кейін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шым-шымдап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мәлім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бола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бастайды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Біз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көп жазылатын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жер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асты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жарылысын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айтып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жүрсек, Нарынның үстінде ашық ауада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12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жарылыс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жасалыпты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. 1952-1991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жылдар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аралығында Нарында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барлығы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29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ядролық жарылыс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жүргізіледі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</TotalTime>
  <Words>166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Табиғатым тағдырым</vt:lpstr>
      <vt:lpstr>Презентация PowerPoint</vt:lpstr>
      <vt:lpstr>Қайраңдағы кемелер</vt:lpstr>
      <vt:lpstr>Арал теңізі</vt:lpstr>
      <vt:lpstr>Каспий теңізі</vt:lpstr>
      <vt:lpstr>Семей полигонындағы жарылыс</vt:lpstr>
      <vt:lpstr>Презентация PowerPoint</vt:lpstr>
      <vt:lpstr>Азғыр полигоны</vt:lpstr>
      <vt:lpstr>Презентация PowerPoint</vt:lpstr>
      <vt:lpstr>Азғыр полигонының қоршалған орны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Табиғатым тағдырым</dc:title>
  <dc:creator>user</dc:creator>
  <cp:lastModifiedBy>Nurken</cp:lastModifiedBy>
  <cp:revision>4</cp:revision>
  <dcterms:created xsi:type="dcterms:W3CDTF">2012-03-04T15:30:14Z</dcterms:created>
  <dcterms:modified xsi:type="dcterms:W3CDTF">2012-10-06T06:46:17Z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350966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D5.0.5</vt:lpwstr>
  </property>
</Properties>
</file>