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8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9" y="1700808"/>
            <a:ext cx="8136904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Сабақтың тақырыбы:           </a:t>
            </a:r>
          </a:p>
          <a:p>
            <a:pPr algn="ctr"/>
            <a:r>
              <a:rPr lang="kk-KZ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§18-19 Климаты</a:t>
            </a:r>
            <a:r>
              <a:rPr lang="kk-KZ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</a:t>
            </a:r>
            <a:r>
              <a:rPr lang="kk-KZ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782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132857"/>
            <a:ext cx="8229600" cy="3168352"/>
          </a:xfrm>
          <a:solidFill>
            <a:srgbClr val="92D050"/>
          </a:solidFill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Еуразия жер бедерінің негізі белгілерін ата?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Ең биік және ең төмен жатқан нүктесі?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Магмалық пайдалы қазбаларды ата?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Шөгінді пайдалы қазбалар қай аймақта кең таралған?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23730" y="4046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«Көпір»</a:t>
            </a:r>
            <a:r>
              <a:rPr lang="ru-RU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Үй тапсырмасын пысықтау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558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5229094"/>
              </p:ext>
            </p:extLst>
          </p:nvPr>
        </p:nvGraphicFramePr>
        <p:xfrm>
          <a:off x="179512" y="1194868"/>
          <a:ext cx="8712968" cy="5660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12968"/>
              </a:tblGrid>
              <a:tr h="5112699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Мұнда </a:t>
                      </a:r>
                      <a:r>
                        <a:rPr lang="ru-RU" sz="2400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_________________</a:t>
                      </a: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тән климаттың барлық  белгілері байқалады.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Материктің </a:t>
                      </a:r>
                      <a:r>
                        <a:rPr lang="kk-KZ" sz="2400" u="sng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__________________________________________ </a:t>
                      </a:r>
                      <a:r>
                        <a:rPr lang="kk-KZ" sz="2400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_______</a:t>
                      </a: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байланысты күн сәулесі поляр шеіберінен солтүстікке қарай орналасқан бөлігіне аз түссе, оңтүстікке қарай біртіндеп артады.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Жер шарындағы жауын –шашынның ең көп түсетін жер Еуразиядағы </a:t>
                      </a:r>
                      <a:r>
                        <a:rPr lang="kk-KZ" sz="2400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_________________________________</a:t>
                      </a: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беткейі.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Солтүстік –Шығыс Сібірдегі </a:t>
                      </a:r>
                      <a:r>
                        <a:rPr lang="kk-KZ" sz="2400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</a:t>
                      </a: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температура тіркелген _______ елді мекені солтүстік жарты шардағы суықтық полюсі болып табылады.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Ыстық әрі аптапты Үндістандағы </a:t>
                      </a:r>
                      <a:r>
                        <a:rPr lang="kk-KZ" sz="2400" u="sng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_______________</a:t>
                      </a:r>
                      <a:r>
                        <a:rPr lang="kk-KZ" sz="2400" u="sng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температура </a:t>
                      </a: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байқалады</a:t>
                      </a: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  <a:t>«Білу</a:t>
            </a:r>
            <a:r>
              <a:rPr lang="kk-KZ" dirty="0"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89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02779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1.Неліктен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материк бойынша жауын –шашынның мөлшері мен түсу мерзімі әр түрлі?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2. Неліктен Еуразия материгінде солтүстік жарты шарға тән барлық климаттық белдеулер кездеседі?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3. Неліктен  биік таулы аймақтарда климаттық жағдайлар өзгереді?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/>
          <a:lstStyle/>
          <a:p>
            <a:pPr algn="ctr"/>
            <a:r>
              <a:rPr lang="kk-KZ" dirty="0" smtClean="0">
                <a:effectLst/>
                <a:latin typeface="Times New Roman" pitchFamily="18" charset="0"/>
                <a:cs typeface="Times New Roman" pitchFamily="18" charset="0"/>
              </a:rPr>
              <a:t>«Түсіну</a:t>
            </a:r>
            <a:r>
              <a:rPr lang="kk-KZ" dirty="0">
                <a:effectLst/>
                <a:latin typeface="Times New Roman" pitchFamily="18" charset="0"/>
                <a:cs typeface="Times New Roman" pitchFamily="18" charset="0"/>
              </a:rPr>
              <a:t>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15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328592"/>
          </a:xfrm>
        </p:spPr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Оқулық мәтіні мен климаттық картаны пайдаланып Венн диаграммасы арқылы қоңыржай және субтропиктік белдеулер бойынша климат сипатының өзгерістерін анықтаңдар.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Қоңыржай             Ұқсастығы              Субтропиктік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/>
              <a:t> </a:t>
            </a:r>
          </a:p>
          <a:p>
            <a:pPr marL="109728" indent="0">
              <a:buNone/>
            </a:pPr>
            <a:r>
              <a:rPr lang="ru-RU" dirty="0"/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effectLst/>
                <a:latin typeface="Times New Roman" pitchFamily="18" charset="0"/>
                <a:cs typeface="Times New Roman" pitchFamily="18" charset="0"/>
              </a:rPr>
              <a:t>«Талдау</a:t>
            </a:r>
            <a:r>
              <a:rPr lang="kk-KZ" dirty="0">
                <a:effectLst/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1"/>
          <p:cNvSpPr>
            <a:spLocks noChangeArrowheads="1"/>
          </p:cNvSpPr>
          <p:nvPr/>
        </p:nvSpPr>
        <p:spPr bwMode="auto">
          <a:xfrm>
            <a:off x="899592" y="3573016"/>
            <a:ext cx="4518248" cy="28083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3707904" y="3573016"/>
            <a:ext cx="4680520" cy="302433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55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Тақырыптың басты идеясын сызба түрінде беріп, толтыру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effectLst/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kk-KZ" dirty="0">
                <a:effectLst/>
                <a:latin typeface="Times New Roman" pitchFamily="18" charset="0"/>
                <a:cs typeface="Times New Roman" pitchFamily="18" charset="0"/>
              </a:rPr>
              <a:t>Жинақтау»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70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700808"/>
            <a:ext cx="8064896" cy="4104456"/>
          </a:xfrm>
          <a:solidFill>
            <a:schemeClr val="bg2">
              <a:lumMod val="75000"/>
            </a:schemeClr>
          </a:solidFill>
        </p:spPr>
        <p:txBody>
          <a:bodyPr>
            <a:normAutofit fontScale="25000" lnSpcReduction="20000"/>
          </a:bodyPr>
          <a:lstStyle/>
          <a:p>
            <a:pPr algn="l"/>
            <a:r>
              <a:rPr lang="kk-KZ" sz="11200" dirty="0">
                <a:latin typeface="Times New Roman" pitchFamily="18" charset="0"/>
                <a:cs typeface="Times New Roman" pitchFamily="18" charset="0"/>
              </a:rPr>
              <a:t>Берілген климаттық диаграммаларды жоспар бойынша талдау жасап, олардың қандай белдеу мен климат сипатына сәйкес келетінін анықтау.</a:t>
            </a:r>
            <a:endParaRPr lang="ru-RU" sz="112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11200" dirty="0">
                <a:latin typeface="Times New Roman" pitchFamily="18" charset="0"/>
                <a:cs typeface="Times New Roman" pitchFamily="18" charset="0"/>
              </a:rPr>
              <a:t>А) ең суық және ең ыстық айдың орташа температурасын анықтау.</a:t>
            </a:r>
            <a:endParaRPr lang="ru-RU" sz="112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11200" dirty="0">
                <a:latin typeface="Times New Roman" pitchFamily="18" charset="0"/>
                <a:cs typeface="Times New Roman" pitchFamily="18" charset="0"/>
              </a:rPr>
              <a:t>Ә) жылдық температураның айырмашылығын анықтау</a:t>
            </a:r>
            <a:endParaRPr lang="ru-RU" sz="112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11200" dirty="0">
                <a:latin typeface="Times New Roman" pitchFamily="18" charset="0"/>
                <a:cs typeface="Times New Roman" pitchFamily="18" charset="0"/>
              </a:rPr>
              <a:t>Б) Жылдық жауын –шашын мөлшерін және түсу мерзімін анықтау </a:t>
            </a:r>
            <a:endParaRPr lang="ru-RU" sz="112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11200" dirty="0">
                <a:latin typeface="Times New Roman" pitchFamily="18" charset="0"/>
                <a:cs typeface="Times New Roman" pitchFamily="18" charset="0"/>
              </a:rPr>
              <a:t>В) Берілген диаграммаға сәйкес келетін климаттық белдеу мен </a:t>
            </a:r>
            <a:r>
              <a:rPr lang="kk-KZ" sz="11200" dirty="0" smtClean="0">
                <a:latin typeface="Times New Roman" pitchFamily="18" charset="0"/>
                <a:cs typeface="Times New Roman" pitchFamily="18" charset="0"/>
              </a:rPr>
              <a:t>климат </a:t>
            </a:r>
            <a:r>
              <a:rPr lang="kk-KZ" sz="11200" dirty="0">
                <a:latin typeface="Times New Roman" pitchFamily="18" charset="0"/>
                <a:cs typeface="Times New Roman" pitchFamily="18" charset="0"/>
              </a:rPr>
              <a:t>сипатын анықтау.</a:t>
            </a:r>
            <a:endParaRPr lang="ru-RU" sz="11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54648" y="548680"/>
            <a:ext cx="38347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«</a:t>
            </a:r>
            <a:r>
              <a:rPr lang="kk-KZ" sz="5400" b="1" cap="none" spc="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Қолдану»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101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endParaRPr lang="kk-KZ" sz="3200" dirty="0"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Эссе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жазу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476672"/>
            <a:ext cx="57606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730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180</TotalTime>
  <Words>248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Презентация PowerPoint</vt:lpstr>
      <vt:lpstr>«Көпір» Үй тапсырмасын пысықтау </vt:lpstr>
      <vt:lpstr>«Білу» </vt:lpstr>
      <vt:lpstr>«Түсіну» </vt:lpstr>
      <vt:lpstr> «Талдау»  </vt:lpstr>
      <vt:lpstr> « Жинақтау»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Аигуль</dc:creator>
  <cp:lastModifiedBy>Аигуль</cp:lastModifiedBy>
  <cp:revision>6</cp:revision>
  <dcterms:created xsi:type="dcterms:W3CDTF">2012-10-25T01:07:07Z</dcterms:created>
  <dcterms:modified xsi:type="dcterms:W3CDTF">2013-02-17T14:21:42Z</dcterms:modified>
</cp:coreProperties>
</file>