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8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9" y="1700808"/>
            <a:ext cx="813690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тақырыбы:           </a:t>
            </a:r>
          </a:p>
          <a:p>
            <a:pPr algn="ctr"/>
            <a:r>
              <a:rPr lang="kk-KZ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§18-19 Климаты</a:t>
            </a:r>
            <a:r>
              <a:rPr lang="kk-K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r>
              <a:rPr lang="kk-K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8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3168352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Еуразия жер бедерінің негізі белгілерін ата?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Ең биік және ең төмен жатқан нүктесі?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Магмалық пайдалы қазбаларды ата?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Шөгінді пайдалы қазбалар қай аймақта кең таралған?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3730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«Көпір»</a:t>
            </a:r>
            <a:r>
              <a:rPr lang="ru-RU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Үй тапсырмасын пысықтау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5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229094"/>
              </p:ext>
            </p:extLst>
          </p:nvPr>
        </p:nvGraphicFramePr>
        <p:xfrm>
          <a:off x="179512" y="1194868"/>
          <a:ext cx="8712968" cy="5660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2968"/>
              </a:tblGrid>
              <a:tr h="511269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Мұнда </a:t>
                      </a:r>
                      <a:r>
                        <a:rPr lang="ru-RU" sz="24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тән климаттың барлық  белгілері байқалады.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Материктің </a:t>
                      </a:r>
                      <a:r>
                        <a:rPr lang="kk-KZ" sz="2400" u="sng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__________________________________________ </a:t>
                      </a:r>
                      <a:r>
                        <a:rPr lang="kk-KZ" sz="24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байланысты күн сәулесі поляр шеіберінен солтүстікке қарай орналасқан бөлігіне аз түссе, оңтүстікке қарай біртіндеп артады.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 шарындағы жауын –шашынның ең көп түсетін жер Еуразиядағы </a:t>
                      </a:r>
                      <a:r>
                        <a:rPr lang="kk-KZ" sz="24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беткейі.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Солтүстік –Шығыс Сібірдегі </a:t>
                      </a:r>
                      <a:r>
                        <a:rPr lang="kk-KZ" sz="24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тіркелген _______ елді мекені солтүстік жарты шардағы суықтық полюсі болып табылады.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Ыстық әрі аптапты Үндістандағы </a:t>
                      </a:r>
                      <a:r>
                        <a:rPr lang="kk-KZ" sz="2400" u="sng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</a:t>
                      </a:r>
                      <a:r>
                        <a:rPr lang="kk-KZ" sz="2400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байқалады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«Білу</a:t>
            </a:r>
            <a:r>
              <a:rPr lang="kk-KZ" dirty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2779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1.Неліктен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материк бойынша жауын –шашынның мөлшері мен түсу мерзімі әр түрлі?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2. Неліктен Еуразия материгінде солтүстік жарты шарға тән барлық климаттық белдеулер кездеседі?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3. Неліктен  биік таулы аймақтарда климаттық жағдайлар өзгереді?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pPr algn="ctr"/>
            <a:r>
              <a:rPr lang="kk-KZ" dirty="0" smtClean="0">
                <a:effectLst/>
                <a:latin typeface="Times New Roman" pitchFamily="18" charset="0"/>
                <a:cs typeface="Times New Roman" pitchFamily="18" charset="0"/>
              </a:rPr>
              <a:t>«Түсіну</a:t>
            </a:r>
            <a:r>
              <a:rPr lang="kk-KZ" dirty="0"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1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28592"/>
          </a:xfrm>
        </p:spPr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Оқулық мәтіні мен климаттық картаны пайдаланып Венн диаграммасы арқылы қоңыржай және субтропиктік белдеулер бойынша климат сипатының өзгерістерін анықтаңдар.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Қоңыржай             Ұқсастығы              Субтропиктік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/>
              <a:t> </a:t>
            </a:r>
          </a:p>
          <a:p>
            <a:pPr marL="109728" indent="0">
              <a:buNone/>
            </a:pPr>
            <a:r>
              <a:rPr lang="ru-RU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effectLst/>
                <a:latin typeface="Times New Roman" pitchFamily="18" charset="0"/>
                <a:cs typeface="Times New Roman" pitchFamily="18" charset="0"/>
              </a:rPr>
              <a:t>«Талдау</a:t>
            </a:r>
            <a:r>
              <a:rPr lang="kk-KZ" dirty="0"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1"/>
          <p:cNvSpPr>
            <a:spLocks noChangeArrowheads="1"/>
          </p:cNvSpPr>
          <p:nvPr/>
        </p:nvSpPr>
        <p:spPr bwMode="auto">
          <a:xfrm>
            <a:off x="899592" y="3573016"/>
            <a:ext cx="4518248" cy="28083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707904" y="3573016"/>
            <a:ext cx="4680520" cy="30243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5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Тақырыптың басты идеясын сызба түрінде беріп, толтыру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effectLst/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kk-KZ" dirty="0">
                <a:effectLst/>
                <a:latin typeface="Times New Roman" pitchFamily="18" charset="0"/>
                <a:cs typeface="Times New Roman" pitchFamily="18" charset="0"/>
              </a:rPr>
              <a:t>Жинақтау»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4104456"/>
          </a:xfrm>
          <a:solidFill>
            <a:schemeClr val="bg2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pPr algn="l"/>
            <a:r>
              <a:rPr lang="kk-KZ" sz="11200" dirty="0">
                <a:latin typeface="Times New Roman" pitchFamily="18" charset="0"/>
                <a:cs typeface="Times New Roman" pitchFamily="18" charset="0"/>
              </a:rPr>
              <a:t>Берілген климаттық диаграммаларды жоспар бойынша талдау жасап, олардың қандай белдеу мен климат сипатына сәйкес келетінін анықтау.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11200" dirty="0">
                <a:latin typeface="Times New Roman" pitchFamily="18" charset="0"/>
                <a:cs typeface="Times New Roman" pitchFamily="18" charset="0"/>
              </a:rPr>
              <a:t>А) ең суық және ең ыстық айдың орташа температурасын анықтау.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11200" dirty="0">
                <a:latin typeface="Times New Roman" pitchFamily="18" charset="0"/>
                <a:cs typeface="Times New Roman" pitchFamily="18" charset="0"/>
              </a:rPr>
              <a:t>Ә) жылдық температураның айырмашылығын анықтау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11200" dirty="0">
                <a:latin typeface="Times New Roman" pitchFamily="18" charset="0"/>
                <a:cs typeface="Times New Roman" pitchFamily="18" charset="0"/>
              </a:rPr>
              <a:t>Б) Жылдық жауын –шашын мөлшерін және түсу мерзімін анықтау 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11200" dirty="0">
                <a:latin typeface="Times New Roman" pitchFamily="18" charset="0"/>
                <a:cs typeface="Times New Roman" pitchFamily="18" charset="0"/>
              </a:rPr>
              <a:t>В) Берілген диаграммаға сәйкес келетін климаттық белдеу мен </a:t>
            </a: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климат </a:t>
            </a:r>
            <a:r>
              <a:rPr lang="kk-KZ" sz="11200" dirty="0">
                <a:latin typeface="Times New Roman" pitchFamily="18" charset="0"/>
                <a:cs typeface="Times New Roman" pitchFamily="18" charset="0"/>
              </a:rPr>
              <a:t>сипатын анықтау.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54648" y="548680"/>
            <a:ext cx="3834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kk-KZ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Қолдану»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0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Эссе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жазу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76672"/>
            <a:ext cx="5760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3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248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PowerPoint</vt:lpstr>
      <vt:lpstr>«Көпір» Үй тапсырмасын пысықтау </vt:lpstr>
      <vt:lpstr>«Білу» </vt:lpstr>
      <vt:lpstr>«Түсіну» </vt:lpstr>
      <vt:lpstr> «Талдау»  </vt:lpstr>
      <vt:lpstr> « Жинақтау»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Аигуль</dc:creator>
  <cp:lastModifiedBy>Аигуль</cp:lastModifiedBy>
  <cp:revision>6</cp:revision>
  <dcterms:created xsi:type="dcterms:W3CDTF">2012-10-25T01:07:07Z</dcterms:created>
  <dcterms:modified xsi:type="dcterms:W3CDTF">2013-02-17T14:21:42Z</dcterms:modified>
</cp:coreProperties>
</file>