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72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B1352-DBD9-4C46-8E77-54A81C5E37B1}" type="datetimeFigureOut">
              <a:rPr lang="ru-RU" smtClean="0"/>
              <a:pPr/>
              <a:t>25.03.2014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8D813-994C-45F1-816A-DB988E44C7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229600" cy="3429024"/>
          </a:xfrm>
        </p:spPr>
        <p:txBody>
          <a:bodyPr>
            <a:noAutofit/>
          </a:bodyPr>
          <a:lstStyle/>
          <a:p>
            <a:r>
              <a:rPr lang="ru-RU" sz="5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Таби</a:t>
            </a:r>
            <a:r>
              <a:rPr lang="kk-KZ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ғаттың ең қызықты және құпия құбылыстарының бірі</a:t>
            </a:r>
            <a:r>
              <a:rPr lang="en-US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5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балалардың дарындылығы</a:t>
            </a:r>
            <a:r>
              <a:rPr lang="kk-KZ" sz="5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229600" cy="3797304"/>
          </a:xfrm>
        </p:spPr>
        <p:txBody>
          <a:bodyPr>
            <a:normAutofit/>
          </a:bodyPr>
          <a:lstStyle/>
          <a:p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“Дарынды бала”деп</a:t>
            </a:r>
            <a:r>
              <a:rPr lang="en-US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en-US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әрекеттің белгілі бір түрінде ерекше, қайталанбас жетістіктерге жететін баланы айтамыз.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4083056"/>
          </a:xfrm>
        </p:spPr>
        <p:txBody>
          <a:bodyPr>
            <a:normAutofit/>
          </a:bodyPr>
          <a:lstStyle/>
          <a:p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“Дарындылық</a:t>
            </a:r>
            <a:r>
              <a:rPr lang="en-US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адамның өз бейімділігі арқылы, шығармашылықпен жұмыс істеу арқылы қалыптасатын қасиет.”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1">
                <a:lumMod val="60000"/>
                <a:lumOff val="40000"/>
                <a:alpha val="95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6011858"/>
          </a:xfrm>
        </p:spPr>
        <p:txBody>
          <a:bodyPr>
            <a:normAutofit fontScale="90000"/>
          </a:bodyPr>
          <a:lstStyle/>
          <a:p>
            <a:pPr algn="l"/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Балалардың дарындылығымен айналысқан Н.С.Лейтес дарынды балалардың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түрін көрсетеді:</a:t>
            </a:r>
            <a:b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интелекті жоғары балалар;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әрекеттің белгілі бір түрінде жоғары жетістіктерге жететін балалар.</a:t>
            </a:r>
            <a:b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жоғары креативті(шығармашылық қабілеті жоғары)балалар.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42918"/>
            <a:ext cx="7686700" cy="5143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арындылықты анықтаудың бірнеше әдіс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тәсілдері бар:</a:t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арнайы психологиялық сұрақнама,әдістемелер;</a:t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баланың іс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әрекетін мұғалімдер,ата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аналар,психологтар тарапынан бағалау;</a:t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түрлі танымдық,пәндік байқаулар, жарыстар т.б ұйымдастыру;</a:t>
            </a:r>
            <a:br>
              <a:rPr lang="kk-KZ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rgbClr val="FF0000"/>
                </a:solidFill>
              </a:rPr>
              <a:t/>
            </a:r>
            <a:br>
              <a:rPr lang="kk-KZ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4929222"/>
          </a:xfrm>
        </p:spPr>
        <p:txBody>
          <a:bodyPr>
            <a:normAutofit/>
          </a:bodyPr>
          <a:lstStyle/>
          <a:p>
            <a:r>
              <a:rPr lang="kk-KZ" dirty="0" smtClean="0">
                <a:solidFill>
                  <a:srgbClr val="FF0000"/>
                </a:solidFill>
              </a:rPr>
              <a:t/>
            </a:r>
            <a:br>
              <a:rPr lang="kk-KZ" dirty="0" smtClean="0">
                <a:solidFill>
                  <a:srgbClr val="FF0000"/>
                </a:solidFill>
              </a:rPr>
            </a:br>
            <a:r>
              <a:rPr lang="kk-KZ" dirty="0" smtClean="0">
                <a:solidFill>
                  <a:srgbClr val="FF0000"/>
                </a:solidFill>
              </a:rPr>
              <a:t>Дарынды оқушымен жұмыстың негізгі мақсаты </a:t>
            </a:r>
            <a:r>
              <a:rPr lang="en-US" dirty="0" smtClean="0">
                <a:solidFill>
                  <a:srgbClr val="FF0000"/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kk-KZ" dirty="0" smtClean="0">
                <a:solidFill>
                  <a:srgbClr val="FF0000"/>
                </a:solidFill>
              </a:rPr>
              <a:t>баланың кез келген жұмыста өзінің қабілетін іске асыратындай және нәтижеге қол жеткізетіндей жолға бағыттау.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55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Табиғаттың ең қызықты және құпия құбылыстарының бірі-балалардың дарындылығы.</vt:lpstr>
      <vt:lpstr>“Дарынды бала”деп – іс-әрекеттің белгілі бір түрінде ерекше, қайталанбас жетістіктерге жететін баланы айтамыз.</vt:lpstr>
      <vt:lpstr>“Дарындылық-адамның өз бейімділігі арқылы, шығармашылықпен жұмыс істеу арқылы қалыптасатын қасиет.”</vt:lpstr>
      <vt:lpstr>Балалардың дарындылығымен айналысқан Н.С.Лейтес дарынды балалардың 3түрін көрсетеді: - интелекті жоғары балалар; - іс-әрекеттің белгілі бір түрінде жоғары жетістіктерге жететін балалар. - жоғары креативті(шығармашылық қабілеті жоғары)балалар.</vt:lpstr>
      <vt:lpstr> Дарындылықты анықтаудың бірнеше әдіс-тәсілдері бар:  - арнайы психологиялық сұрақнама,әдістемелер;  - баланың іс-әрекетін мұғалімдер,ата-аналар,психологтар тарапынан бағалау;  - түрлі танымдық,пәндік байқаулар, жарыстар т.б ұйымдастыру;  </vt:lpstr>
      <vt:lpstr> Дарынды оқушымен жұмыстың негізгі мақсаты – баланың кез келген жұмыста өзінің қабілетін іске асыратындай және нәтижеге қол жеткізетіндей жолға бағыттау.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Табиғаттың ең қызықты және құпия құбылыстарының бірі-балалардың дарындылығы.</dc:title>
  <dc:creator>Армат</dc:creator>
  <cp:lastModifiedBy>Армат</cp:lastModifiedBy>
  <cp:revision>17</cp:revision>
  <dcterms:created xsi:type="dcterms:W3CDTF">2014-03-22T04:34:27Z</dcterms:created>
  <dcterms:modified xsi:type="dcterms:W3CDTF">2014-03-25T13:09:28Z</dcterms:modified>
</cp:coreProperties>
</file>