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7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4" autoAdjust="0"/>
    <p:restoredTop sz="94580" autoAdjust="0"/>
  </p:normalViewPr>
  <p:slideViewPr>
    <p:cSldViewPr>
      <p:cViewPr varScale="1">
        <p:scale>
          <a:sx n="75" d="100"/>
          <a:sy n="75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93ABE6-3B23-47B5-A02A-46AC197D9B9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549A0-AA87-4F24-8CEA-53D04AFFB7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audio" Target="../media/audio1.wav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audio" Target="../media/audio10.wav"/><Relationship Id="rId5" Type="http://schemas.openxmlformats.org/officeDocument/2006/relationships/slide" Target="slide4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audio" Target="../media/audio2.wav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89407_1056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714488"/>
            <a:ext cx="8786874" cy="4975116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65271" y="857232"/>
            <a:ext cx="91757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4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таби</a:t>
            </a:r>
            <a:r>
              <a:rPr lang="kk-KZ" sz="4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48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аттанушылар</a:t>
            </a:r>
            <a:r>
              <a:rPr lang="ru-RU" sz="4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8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сайысы</a:t>
            </a:r>
            <a:endParaRPr lang="ru-RU" sz="48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9996" y="857232"/>
            <a:ext cx="7463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Ғалымдар - 20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980860"/>
            <a:ext cx="4968552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Сатурнның сақинасын ашқан кім?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7636" y="1071546"/>
            <a:ext cx="7463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Ғалымдар - 30</a:t>
            </a:r>
            <a:endParaRPr lang="ru-RU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636912"/>
            <a:ext cx="5760640" cy="2808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Жерді емес, керісінше Жер Күнді айналады деген теорияны қалыптастырған кім?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0961" y="785794"/>
            <a:ext cx="7463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Ғалымдар - 40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492896"/>
            <a:ext cx="6120680" cy="2808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Диаметрі 5 метрлік географиялық глобусты жасаған кім?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701" y="1000108"/>
            <a:ext cx="7463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Ғалымдар - 50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564904"/>
            <a:ext cx="6264696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Экспедицияларда ориентологиялық, этномологиялық коллекция жинап, гербарий  құрастырған кім?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3141" y="785794"/>
            <a:ext cx="39324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Күн - 10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2656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35756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43314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78579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0" name="Стрелка вверх 9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2526565"/>
            <a:ext cx="5904656" cy="29906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– Жер бетіне ең жақын орналасқан .....................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019" y="928670"/>
            <a:ext cx="43476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Күн - 20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564904"/>
            <a:ext cx="6408712" cy="2880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жүйесінің орталығы не?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9762" y="1101361"/>
            <a:ext cx="43476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Күн - 30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верх 2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852936"/>
            <a:ext cx="5904656" cy="26642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ядросының температурасы неше градус?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9762" y="1101361"/>
            <a:ext cx="43476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Күн - 40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780928"/>
            <a:ext cx="6336704" cy="2736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Күннен 150 млн шақырым қашықтықта орналасқан ғаламшар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1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9762" y="1101361"/>
            <a:ext cx="43476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Күн - 50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000372"/>
            <a:ext cx="6048672" cy="2696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ядросынан бөлінетін қуат Күннің бетіне неше жылдан кейін жетеді?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4410" y="1101361"/>
            <a:ext cx="62183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ғарыш - 10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000372"/>
            <a:ext cx="5134798" cy="2444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Ғарыштық денелерді ата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7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3052361" y="105273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83568" y="1052736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Жұлдыздар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2073" y="2420888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Ғалымдар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83568" y="3717032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60780" y="5085184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Ғарыш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4283968" y="105273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5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5448503" y="105273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6663343" y="105273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7725072" y="105273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3052361" y="252890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hlinkClick r:id="rId10" action="ppaction://hlinksldjump"/>
          </p:cNvPr>
          <p:cNvSpPr/>
          <p:nvPr/>
        </p:nvSpPr>
        <p:spPr>
          <a:xfrm>
            <a:off x="4283968" y="252890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5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hlinkClick r:id="rId11" action="ppaction://hlinksldjump"/>
          </p:cNvPr>
          <p:cNvSpPr/>
          <p:nvPr/>
        </p:nvSpPr>
        <p:spPr>
          <a:xfrm>
            <a:off x="5448503" y="252890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hlinkClick r:id="rId12" action="ppaction://hlinksldjump"/>
          </p:cNvPr>
          <p:cNvSpPr/>
          <p:nvPr/>
        </p:nvSpPr>
        <p:spPr>
          <a:xfrm>
            <a:off x="6663343" y="252890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hlinkClick r:id="rId13" action="ppaction://hlinksldjump"/>
          </p:cNvPr>
          <p:cNvSpPr/>
          <p:nvPr/>
        </p:nvSpPr>
        <p:spPr>
          <a:xfrm>
            <a:off x="7725072" y="252890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>
            <a:hlinkClick r:id="rId14" action="ppaction://hlinksldjump"/>
          </p:cNvPr>
          <p:cNvSpPr/>
          <p:nvPr/>
        </p:nvSpPr>
        <p:spPr>
          <a:xfrm>
            <a:off x="3052361" y="3825044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>
            <a:hlinkClick r:id="rId15" action="ppaction://hlinksldjump"/>
          </p:cNvPr>
          <p:cNvSpPr/>
          <p:nvPr/>
        </p:nvSpPr>
        <p:spPr>
          <a:xfrm>
            <a:off x="4283968" y="3825044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5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>
            <a:hlinkClick r:id="rId16" action="ppaction://hlinksldjump"/>
          </p:cNvPr>
          <p:cNvSpPr/>
          <p:nvPr/>
        </p:nvSpPr>
        <p:spPr>
          <a:xfrm>
            <a:off x="5448503" y="3825044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>
            <a:hlinkClick r:id="rId17" action="ppaction://hlinksldjump"/>
          </p:cNvPr>
          <p:cNvSpPr/>
          <p:nvPr/>
        </p:nvSpPr>
        <p:spPr>
          <a:xfrm>
            <a:off x="6663343" y="3821832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>
            <a:hlinkClick r:id="rId18" action="ppaction://hlinksldjump"/>
          </p:cNvPr>
          <p:cNvSpPr/>
          <p:nvPr/>
        </p:nvSpPr>
        <p:spPr>
          <a:xfrm>
            <a:off x="7708204" y="3825044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>
            <a:hlinkClick r:id="rId19" action="ppaction://hlinksldjump"/>
          </p:cNvPr>
          <p:cNvSpPr/>
          <p:nvPr/>
        </p:nvSpPr>
        <p:spPr>
          <a:xfrm>
            <a:off x="3052361" y="519319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>
            <a:hlinkClick r:id="rId20" action="ppaction://hlinksldjump"/>
          </p:cNvPr>
          <p:cNvSpPr/>
          <p:nvPr/>
        </p:nvSpPr>
        <p:spPr>
          <a:xfrm>
            <a:off x="4283968" y="519319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5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hlinkClick r:id="rId21" action="ppaction://hlinksldjump"/>
          </p:cNvPr>
          <p:cNvSpPr/>
          <p:nvPr/>
        </p:nvSpPr>
        <p:spPr>
          <a:xfrm>
            <a:off x="5448503" y="519319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>
            <a:hlinkClick r:id="rId22" action="ppaction://hlinksldjump"/>
          </p:cNvPr>
          <p:cNvSpPr/>
          <p:nvPr/>
        </p:nvSpPr>
        <p:spPr>
          <a:xfrm>
            <a:off x="6663343" y="519319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>
            <a:hlinkClick r:id="rId23" action="ppaction://hlinksldjump"/>
          </p:cNvPr>
          <p:cNvSpPr/>
          <p:nvPr/>
        </p:nvSpPr>
        <p:spPr>
          <a:xfrm>
            <a:off x="7725072" y="5193196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9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  <p:sndAc>
          <p:stSnd>
            <p:snd r:embed="rId2" name="chimes.wav"/>
          </p:stSnd>
        </p:sndAc>
      </p:transition>
    </mc:Choice>
    <mc:Fallback xmlns="">
      <p:transition spd="slow">
        <p:split orient="vert" dir="in"/>
        <p:sndAc>
          <p:stSnd>
            <p:snd r:embed="rId2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4410" y="1101361"/>
            <a:ext cx="62183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ғарыш - 20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852936"/>
            <a:ext cx="5616624" cy="2520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Кометалар деген не?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8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4410" y="1101361"/>
            <a:ext cx="62183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ғарыш - 30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94410" y="2852936"/>
            <a:ext cx="6218370" cy="2834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Диаметрі 1 шақырымнан 100 шақырымға дейін жететін аспан денелері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4410" y="1101361"/>
            <a:ext cx="62183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ғарыш - 40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000372"/>
            <a:ext cx="5306362" cy="25168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Метеор деген не?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4410" y="1101361"/>
            <a:ext cx="62183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ғарыш - 50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000372"/>
            <a:ext cx="5760640" cy="25168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Телескоп деген не, түрлерін ата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00" y="642918"/>
            <a:ext cx="77537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Жұлдыздар- 10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верх 1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636912"/>
            <a:ext cx="6286544" cy="2863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Жұлдыз дегеніміз не?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>
        <p14:vortex dir="r"/>
        <p:sndAc>
          <p:endSnd/>
        </p:sndAc>
      </p:transition>
    </mc:Choice>
    <mc:Fallback xmlns="">
      <p:transition spd="slow" advTm="0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7232"/>
            <a:ext cx="88935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84184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Жұлдыздар- </a:t>
            </a:r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7200" dirty="0"/>
          </a:p>
        </p:txBody>
      </p:sp>
      <p:sp>
        <p:nvSpPr>
          <p:cNvPr id="8" name="Стрелка вверх 7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492896"/>
            <a:ext cx="6048672" cy="2736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үлкен жұлдыз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427" y="714356"/>
            <a:ext cx="79846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Жұлдыздар - 30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2564904"/>
            <a:ext cx="5688632" cy="26642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Галактика деген не?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3792" y="928670"/>
            <a:ext cx="79846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Жұлдыздар - 40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492896"/>
            <a:ext cx="5760640" cy="2880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де басқа жұлдыздар сияқты Галактиканың орталық нүктесінен шамамен 250 млн жылда айналып өтеді, бұл уақытты қалай атайды?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3792" y="928670"/>
            <a:ext cx="79846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Жұлдыздар - 40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000372"/>
            <a:ext cx="4968552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492896"/>
            <a:ext cx="5760640" cy="2880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де басқа жұлдыздар сияқты Галактиканың орталық нүктесінен шамамен 250 млн жылда айналып өтеді, бұл уақытты қалай атайды?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6" y="571480"/>
            <a:ext cx="88487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Жұлдыздар - 50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276872"/>
            <a:ext cx="5760640" cy="3096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Самарқанның маңындағы Ұлықбектің обсерваториясы нешінші жылы салынды?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6660" y="928670"/>
            <a:ext cx="7463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Ғалымдар - 10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8100392" y="5229200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636912"/>
            <a:ext cx="5760640" cy="26642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«Ғылымдарды жіктеу» еңбегінің авторы кім?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</TotalTime>
  <Words>258</Words>
  <Application>Microsoft Office PowerPoint</Application>
  <PresentationFormat>Экран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</cp:lastModifiedBy>
  <cp:revision>31</cp:revision>
  <dcterms:created xsi:type="dcterms:W3CDTF">2014-05-13T14:28:13Z</dcterms:created>
  <dcterms:modified xsi:type="dcterms:W3CDTF">2014-10-20T09:28:16Z</dcterms:modified>
</cp:coreProperties>
</file>