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7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74" autoAdjust="0"/>
    <p:restoredTop sz="94580" autoAdjust="0"/>
  </p:normalViewPr>
  <p:slideViewPr>
    <p:cSldViewPr>
      <p:cViewPr varScale="1">
        <p:scale>
          <a:sx n="75" d="100"/>
          <a:sy n="75" d="100"/>
        </p:scale>
        <p:origin x="-11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93ABE6-3B23-47B5-A02A-46AC197D9B91}" type="datetimeFigureOut">
              <a:rPr lang="ru-RU" smtClean="0"/>
              <a:pPr/>
              <a:t>20.10.2014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7549A0-AA87-4F24-8CEA-53D04AFFB72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0.wav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" Type="http://schemas.openxmlformats.org/officeDocument/2006/relationships/audio" Target="../media/audio1.wav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1.xml"/><Relationship Id="rId24" Type="http://schemas.openxmlformats.org/officeDocument/2006/relationships/audio" Target="../media/audio10.wav"/><Relationship Id="rId5" Type="http://schemas.openxmlformats.org/officeDocument/2006/relationships/slide" Target="slide4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audio" Target="../media/audio2.wav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89407_10564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714488"/>
            <a:ext cx="8786874" cy="4975116"/>
          </a:xfrm>
          <a:prstGeom prst="round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-65271" y="857232"/>
            <a:ext cx="9175717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8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Жас</a:t>
            </a:r>
            <a:r>
              <a:rPr lang="ru-RU" sz="48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таби</a:t>
            </a:r>
            <a:r>
              <a:rPr lang="kk-KZ" sz="48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48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аттанушылар</a:t>
            </a:r>
            <a:r>
              <a:rPr lang="ru-RU" sz="4800" b="1" cap="all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800" b="1" cap="all" dirty="0" err="1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сайысы</a:t>
            </a:r>
            <a:endParaRPr lang="ru-RU" sz="48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  <p:sndAc>
          <p:stSnd>
            <p:snd r:embed="rId2" name="chimes.wav"/>
          </p:stSnd>
        </p:sndAc>
      </p:transition>
    </mc:Choice>
    <mc:Fallback xmlns="">
      <p:transition spd="slow">
        <p:dissolv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59996" y="857232"/>
            <a:ext cx="7463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Ғалымдар - 20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2980860"/>
            <a:ext cx="4968552" cy="2088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Сатурнның сақинасын ашқан кім?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37636" y="1071546"/>
            <a:ext cx="7463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Ғалымдар - 30</a:t>
            </a:r>
            <a:endParaRPr lang="ru-RU" sz="72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636912"/>
            <a:ext cx="5760640" cy="28083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Жерді емес, керісінше Жер Күнді айналады деген теорияны қалыптастырған кім?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40961" y="785794"/>
            <a:ext cx="7463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Ғалымдар - 40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492896"/>
            <a:ext cx="6120680" cy="28083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Диаметрі 5 метрлік географиялық глобусты жасаған кім?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73701" y="1000108"/>
            <a:ext cx="7463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Ғалымдар - 50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564904"/>
            <a:ext cx="6264696" cy="30243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Экспедицияларда ориентологиялық, этномологиялық коллекция жинап, гербарий  құрастырған кім?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363141" y="785794"/>
            <a:ext cx="39324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Күн - 10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526565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3357562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0" y="3643314"/>
            <a:ext cx="8786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 smtClean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785794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0" name="Стрелка вверх 9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403648" y="2526565"/>
            <a:ext cx="5904656" cy="29906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– Жер бетіне ең жақын орналасқан .....................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95019" y="928670"/>
            <a:ext cx="43476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Күн - 20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564904"/>
            <a:ext cx="6408712" cy="2880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жүйесінің орталығы не?</a:t>
            </a:r>
            <a:endParaRPr lang="ru-RU" sz="6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29762" y="1101361"/>
            <a:ext cx="43476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Күн - 30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трелка вверх 2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852936"/>
            <a:ext cx="5904656" cy="2664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ядросының температурасы неше градус?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29762" y="1101361"/>
            <a:ext cx="43476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Күн - 40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2780928"/>
            <a:ext cx="6336704" cy="2736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Күннен 150 млн шақырым қашықтықта орналасқан ғаламшар 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31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29762" y="1101361"/>
            <a:ext cx="434766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Күн - 50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3000372"/>
            <a:ext cx="6048672" cy="26968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ядросынан бөлінетін қуат Күннің бетіне неше жылдан кейін жетеді?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966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410" y="1101361"/>
            <a:ext cx="6218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ғарыш - 10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3000372"/>
            <a:ext cx="5134798" cy="24448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Ғарыштық денелерді ата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479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hlinkClick r:id="rId3" action="ppaction://hlinksldjump">
              <a:snd r:embed="rId4" name="applause.wav"/>
            </a:hlinkClick>
          </p:cNvPr>
          <p:cNvSpPr/>
          <p:nvPr/>
        </p:nvSpPr>
        <p:spPr>
          <a:xfrm>
            <a:off x="3052361" y="105273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683568" y="1052736"/>
            <a:ext cx="201622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Жұлдыздар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672073" y="2420888"/>
            <a:ext cx="201622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Ғалымдар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683568" y="3717032"/>
            <a:ext cx="201622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>
            <a:off x="660780" y="5085184"/>
            <a:ext cx="2016224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Ғарыш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hlinkClick r:id="rId5" action="ppaction://hlinksldjump"/>
          </p:cNvPr>
          <p:cNvSpPr/>
          <p:nvPr/>
        </p:nvSpPr>
        <p:spPr>
          <a:xfrm>
            <a:off x="4283968" y="105273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54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>
            <a:hlinkClick r:id="rId6" action="ppaction://hlinksldjump"/>
          </p:cNvPr>
          <p:cNvSpPr/>
          <p:nvPr/>
        </p:nvSpPr>
        <p:spPr>
          <a:xfrm>
            <a:off x="5448503" y="105273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>
            <a:hlinkClick r:id="rId7" action="ppaction://hlinksldjump"/>
          </p:cNvPr>
          <p:cNvSpPr/>
          <p:nvPr/>
        </p:nvSpPr>
        <p:spPr>
          <a:xfrm>
            <a:off x="6663343" y="105273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>
            <a:hlinkClick r:id="rId8" action="ppaction://hlinksldjump"/>
          </p:cNvPr>
          <p:cNvSpPr/>
          <p:nvPr/>
        </p:nvSpPr>
        <p:spPr>
          <a:xfrm>
            <a:off x="7725072" y="105273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>
            <a:hlinkClick r:id="rId9" action="ppaction://hlinksldjump"/>
          </p:cNvPr>
          <p:cNvSpPr/>
          <p:nvPr/>
        </p:nvSpPr>
        <p:spPr>
          <a:xfrm>
            <a:off x="3052361" y="2528900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>
            <a:hlinkClick r:id="rId10" action="ppaction://hlinksldjump"/>
          </p:cNvPr>
          <p:cNvSpPr/>
          <p:nvPr/>
        </p:nvSpPr>
        <p:spPr>
          <a:xfrm>
            <a:off x="4283968" y="2528900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54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>
            <a:hlinkClick r:id="rId11" action="ppaction://hlinksldjump"/>
          </p:cNvPr>
          <p:cNvSpPr/>
          <p:nvPr/>
        </p:nvSpPr>
        <p:spPr>
          <a:xfrm>
            <a:off x="5448503" y="2528900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>
            <a:hlinkClick r:id="rId12" action="ppaction://hlinksldjump"/>
          </p:cNvPr>
          <p:cNvSpPr/>
          <p:nvPr/>
        </p:nvSpPr>
        <p:spPr>
          <a:xfrm>
            <a:off x="6663343" y="2528900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>
            <a:hlinkClick r:id="rId13" action="ppaction://hlinksldjump"/>
          </p:cNvPr>
          <p:cNvSpPr/>
          <p:nvPr/>
        </p:nvSpPr>
        <p:spPr>
          <a:xfrm>
            <a:off x="7725072" y="2528900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>
            <a:hlinkClick r:id="rId14" action="ppaction://hlinksldjump"/>
          </p:cNvPr>
          <p:cNvSpPr/>
          <p:nvPr/>
        </p:nvSpPr>
        <p:spPr>
          <a:xfrm>
            <a:off x="3052361" y="3825044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>
            <a:hlinkClick r:id="rId15" action="ppaction://hlinksldjump"/>
          </p:cNvPr>
          <p:cNvSpPr/>
          <p:nvPr/>
        </p:nvSpPr>
        <p:spPr>
          <a:xfrm>
            <a:off x="4283968" y="3825044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54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>
            <a:hlinkClick r:id="rId16" action="ppaction://hlinksldjump"/>
          </p:cNvPr>
          <p:cNvSpPr/>
          <p:nvPr/>
        </p:nvSpPr>
        <p:spPr>
          <a:xfrm>
            <a:off x="5448503" y="3825044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>
            <a:hlinkClick r:id="rId17" action="ppaction://hlinksldjump"/>
          </p:cNvPr>
          <p:cNvSpPr/>
          <p:nvPr/>
        </p:nvSpPr>
        <p:spPr>
          <a:xfrm>
            <a:off x="6663343" y="3821832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22">
            <a:hlinkClick r:id="rId18" action="ppaction://hlinksldjump"/>
          </p:cNvPr>
          <p:cNvSpPr/>
          <p:nvPr/>
        </p:nvSpPr>
        <p:spPr>
          <a:xfrm>
            <a:off x="7708204" y="3825044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>
            <a:hlinkClick r:id="rId19" action="ppaction://hlinksldjump"/>
          </p:cNvPr>
          <p:cNvSpPr/>
          <p:nvPr/>
        </p:nvSpPr>
        <p:spPr>
          <a:xfrm>
            <a:off x="3052361" y="519319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5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>
            <a:hlinkClick r:id="rId20" action="ppaction://hlinksldjump"/>
          </p:cNvPr>
          <p:cNvSpPr/>
          <p:nvPr/>
        </p:nvSpPr>
        <p:spPr>
          <a:xfrm>
            <a:off x="4283968" y="519319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endParaRPr lang="ru-RU" sz="54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>
            <a:hlinkClick r:id="rId21" action="ppaction://hlinksldjump"/>
          </p:cNvPr>
          <p:cNvSpPr/>
          <p:nvPr/>
        </p:nvSpPr>
        <p:spPr>
          <a:xfrm>
            <a:off x="5448503" y="519319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>
            <a:hlinkClick r:id="rId22" action="ppaction://hlinksldjump"/>
          </p:cNvPr>
          <p:cNvSpPr/>
          <p:nvPr/>
        </p:nvSpPr>
        <p:spPr>
          <a:xfrm>
            <a:off x="6663343" y="519319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40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>
            <a:hlinkClick r:id="rId23" action="ppaction://hlinksldjump"/>
          </p:cNvPr>
          <p:cNvSpPr/>
          <p:nvPr/>
        </p:nvSpPr>
        <p:spPr>
          <a:xfrm>
            <a:off x="7725072" y="5193196"/>
            <a:ext cx="9361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893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  <p:sndAc>
          <p:stSnd>
            <p:snd r:embed="rId2" name="chimes.wav"/>
          </p:stSnd>
        </p:sndAc>
      </p:transition>
    </mc:Choice>
    <mc:Fallback xmlns="">
      <p:transition spd="slow">
        <p:split orient="vert" dir="in"/>
        <p:sndAc>
          <p:stSnd>
            <p:snd r:embed="rId2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410" y="1101361"/>
            <a:ext cx="6218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ғарыш - 20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75656" y="2852936"/>
            <a:ext cx="5616624" cy="25202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Кометалар деген не?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28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410" y="1101361"/>
            <a:ext cx="6218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ғарыш - 30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94410" y="2852936"/>
            <a:ext cx="6218370" cy="28347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Диаметрі 1 шақырымнан 100 шақырымға дейін жететін аспан денелері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2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410" y="1101361"/>
            <a:ext cx="6218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ғарыш - 40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85918" y="3000372"/>
            <a:ext cx="5306362" cy="25168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Метеор деген не?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9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94410" y="1101361"/>
            <a:ext cx="621837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ғарыш - 50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верх 4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3000372"/>
            <a:ext cx="5760640" cy="25168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Телескоп деген не, түрлерін ата</a:t>
            </a:r>
            <a:endParaRPr lang="ru-RU" sz="5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281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02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5400" y="642918"/>
            <a:ext cx="775378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Жұлдыздар- 10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трелка вверх 1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285852" y="2636912"/>
            <a:ext cx="6286544" cy="286379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Жұлдыз дегеніміз не?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0">
        <p14:vortex dir="r"/>
        <p:sndAc>
          <p:endSnd/>
        </p:sndAc>
      </p:transition>
    </mc:Choice>
    <mc:Fallback xmlns="">
      <p:transition spd="slow" advTm="0">
        <p:fade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857232"/>
            <a:ext cx="889358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3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841842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72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Жұлдыздар- </a:t>
            </a:r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</a:t>
            </a:r>
            <a:endParaRPr lang="ru-RU" sz="7200" dirty="0"/>
          </a:p>
        </p:txBody>
      </p:sp>
      <p:sp>
        <p:nvSpPr>
          <p:cNvPr id="8" name="Стрелка вверх 7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492896"/>
            <a:ext cx="6048672" cy="2736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 үлкен жұлдыз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4427" y="714356"/>
            <a:ext cx="798462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 - 30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2564904"/>
            <a:ext cx="5688632" cy="2664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Галактика деген не?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3792" y="928670"/>
            <a:ext cx="798462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 - 40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492896"/>
            <a:ext cx="5760640" cy="2880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де басқа жұлдыздар сияқты Галактиканың орталық нүктесінен шамамен 250 млн жылда айналып өтеді, бұл уақытты қалай атайды?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3792" y="928670"/>
            <a:ext cx="798462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 - 40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785918" y="3000372"/>
            <a:ext cx="4968552" cy="2088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03648" y="2492896"/>
            <a:ext cx="5760640" cy="2880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Күн де басқа жұлдыздар сияқты Галактиканың орталық нүктесінен шамамен 250 млн жылда айналып өтеді, бұл уақытты қалай атайды?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046" y="571480"/>
            <a:ext cx="884876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Жұлдыздар - 50</a:t>
            </a:r>
            <a:endParaRPr lang="ru-RU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верх 5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276872"/>
            <a:ext cx="5760640" cy="309634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Самарқанның маңындағы Ұлықбектің обсерваториясы нешінші жылы салынды?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6660" y="928670"/>
            <a:ext cx="746390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kk-KZ" sz="7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Ғалымдар - 10</a:t>
            </a:r>
            <a:endParaRPr lang="ru-RU" sz="72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верх 6">
            <a:hlinkClick r:id="rId2" action="ppaction://hlinksldjump"/>
          </p:cNvPr>
          <p:cNvSpPr/>
          <p:nvPr/>
        </p:nvSpPr>
        <p:spPr>
          <a:xfrm>
            <a:off x="8100392" y="5229200"/>
            <a:ext cx="720080" cy="9361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2636912"/>
            <a:ext cx="5760640" cy="266429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«Ғылымдарды жіктеу» еңбегінің авторы кім?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242</TotalTime>
  <Words>258</Words>
  <Application>Microsoft Office PowerPoint</Application>
  <PresentationFormat>Экран (4:3)</PresentationFormat>
  <Paragraphs>72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1</cp:lastModifiedBy>
  <cp:revision>31</cp:revision>
  <dcterms:created xsi:type="dcterms:W3CDTF">2014-05-13T14:28:13Z</dcterms:created>
  <dcterms:modified xsi:type="dcterms:W3CDTF">2014-10-20T09:28:16Z</dcterms:modified>
</cp:coreProperties>
</file>