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96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757" y="809429"/>
            <a:ext cx="5648623" cy="1204306"/>
          </a:xfrm>
        </p:spPr>
        <p:txBody>
          <a:bodyPr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§15.  Жер бедері мен пайдалы қазбалары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6511131" cy="552512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Саба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қтың мақсаты: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02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20940" cy="548640"/>
          </a:xfrm>
        </p:spPr>
        <p:txBody>
          <a:bodyPr/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kk-KZ" b="1" dirty="0" smtClean="0"/>
              <a:t>Теория </a:t>
            </a:r>
            <a:r>
              <a:rPr lang="kk-KZ" b="1" dirty="0"/>
              <a:t>бойынша « Білу»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80728"/>
            <a:ext cx="7992888" cy="6264696"/>
          </a:xfrm>
        </p:spPr>
        <p:txBody>
          <a:bodyPr>
            <a:noAutofit/>
          </a:bodyPr>
          <a:lstStyle/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Еуразияның жер бедері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____________________</a:t>
            </a:r>
          </a:p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Материктің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теңіз деңгейінен  орташа биіктігі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_____________</a:t>
            </a:r>
          </a:p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Материктегі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14 шыңның абсолют биңктігі </a:t>
            </a:r>
            <a:r>
              <a:rPr lang="kk-KZ" sz="1400" u="sng" dirty="0" smtClean="0">
                <a:latin typeface="Times New Roman" pitchFamily="18" charset="0"/>
                <a:cs typeface="Times New Roman" pitchFamily="18" charset="0"/>
              </a:rPr>
              <a:t>______________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Ең биігі-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____________________________</a:t>
            </a:r>
          </a:p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Теңіз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деңгейінен ең төмен жатқан  </a:t>
            </a:r>
            <a:r>
              <a:rPr lang="kk-KZ" sz="1400" u="sng" dirty="0" smtClean="0">
                <a:latin typeface="Times New Roman" pitchFamily="18" charset="0"/>
                <a:cs typeface="Times New Roman" pitchFamily="18" charset="0"/>
              </a:rPr>
              <a:t>______________________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Ең ежелгі –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 </a:t>
            </a:r>
            <a:r>
              <a:rPr lang="kk-KZ" sz="1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kk-KZ" sz="1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u="sng" dirty="0" smtClean="0">
                <a:latin typeface="Times New Roman" pitchFamily="18" charset="0"/>
                <a:cs typeface="Times New Roman" pitchFamily="18" charset="0"/>
              </a:rPr>
              <a:t>______________________________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платформалары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Еуразия литосфералық тақтасының соқтыңысу жүрген оңтүстік бөлігінде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___________ _________________________________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жүрді.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Аса биік, құрылымы күрделі тау жүйелері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–________________________________ __________________________________________________________________қалыптасты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u="sng" dirty="0" smtClean="0">
                <a:latin typeface="Times New Roman" pitchFamily="18" charset="0"/>
                <a:cs typeface="Times New Roman" pitchFamily="18" charset="0"/>
              </a:rPr>
              <a:t>________________________________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Еуразияның оңтүстік батысынан Азияның оңтүстік – шығысына дейін созылып жатыр.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Күшті жер сілкінулер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_________________________________________белдеуде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де байқалады.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Жер сілкіну орталықтарынан жан – жаққа шеңбер жасап, жылдам тарайтын күшті толқындар –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__________________________</a:t>
            </a:r>
            <a:r>
              <a:rPr lang="kk-KZ" sz="1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жағалаудағы қалаларға үлкен апат әкеледі.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Жанартау әрекеті тоқталмаған кейбір аудандарға ыстық сулардың атқылауы –</a:t>
            </a:r>
            <a:r>
              <a:rPr lang="kk-KZ" sz="1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u="sng" dirty="0" smtClean="0">
                <a:latin typeface="Times New Roman" pitchFamily="18" charset="0"/>
                <a:cs typeface="Times New Roman" pitchFamily="18" charset="0"/>
              </a:rPr>
              <a:t>_____________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тән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Оңтүстіктегі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____________________________________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материктің ең биік таулары шоғырланған.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Памир тауында материктегі ең ірі тау мұздығы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___________________________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(ұзындығы 77 км) орналасқан.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02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>Теория </a:t>
            </a:r>
            <a:r>
              <a:rPr lang="kk-KZ" b="1" dirty="0"/>
              <a:t>бойынша « Білу»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80728"/>
            <a:ext cx="7992888" cy="5496724"/>
          </a:xfrm>
        </p:spPr>
        <p:txBody>
          <a:bodyPr>
            <a:normAutofit fontScale="40000" lnSpcReduction="20000"/>
          </a:bodyPr>
          <a:lstStyle/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Еуразияның жер бедері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алуан түрлі.</a:t>
            </a:r>
            <a:endParaRPr lang="ru-RU" sz="3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Материктің теңіз деңгейінен  орташа биіктігі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840м</a:t>
            </a:r>
            <a:endParaRPr lang="ru-RU" sz="3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Материктегі 14 шыңның абсолют биңктігі </a:t>
            </a:r>
            <a:r>
              <a:rPr lang="kk-KZ" sz="3400" u="sng" dirty="0">
                <a:latin typeface="Times New Roman" pitchFamily="18" charset="0"/>
                <a:cs typeface="Times New Roman" pitchFamily="18" charset="0"/>
              </a:rPr>
              <a:t>8000 м-ден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 жоғары.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Ең биігі-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Джомолунгма 8848м</a:t>
            </a:r>
            <a:endParaRPr lang="ru-RU" sz="3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Теңіз деңгейінен ең төмен жатқан 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Өлі теңіз (-403м)</a:t>
            </a:r>
            <a:endParaRPr lang="ru-RU" sz="3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Ең ежелгі –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Шығыс Еуропа, Сібір, Қытай-Корей,</a:t>
            </a:r>
            <a:r>
              <a:rPr lang="kk-KZ" sz="3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kk-KZ" sz="3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Оңтүстік Қытай</a:t>
            </a:r>
            <a:r>
              <a:rPr lang="kk-KZ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платформалары.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Еуразия литосфералық тақтасының соқтыңысу жүрген оңтүстік бөлігінде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өте күшті тау жасалу</a:t>
            </a:r>
            <a:r>
              <a:rPr lang="kk-KZ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жүрді.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Аса биік, құрылымы күрделі тау жүйелері </a:t>
            </a:r>
            <a:r>
              <a:rPr lang="kk-KZ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Кавказ таулары, Армян және Иран таулы қыраттары, Памир, Тибет таулы қыраты, Гималай таулары</a:t>
            </a:r>
            <a:r>
              <a:rPr lang="kk-KZ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қалыптасты.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Альпі –Гималай белдеуі</a:t>
            </a:r>
            <a:r>
              <a:rPr lang="kk-KZ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Еуразияның оңтүстік батысынан Азияның оңтүстік – шығысына дейін созылып жатыр.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Күшті жер сілкінулер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Тынық мұхиттық геогсинклиналдық</a:t>
            </a:r>
            <a:r>
              <a:rPr lang="kk-KZ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белдеуде де байқалады.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Жер сілкіну орталықтарынан жан – жаққа шеңбер жасап, жылдам тарайтын күшті толқындар –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цунами 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жағалаудағы қалаларға үлкен апат әкеледі.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Жанартау әрекеті тоқталмаған кейбір аудандарға ыстық сулардың атқылауы –</a:t>
            </a:r>
            <a:r>
              <a:rPr lang="kk-KZ" sz="3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гейзерлер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 тән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Оңтүстіктегі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Альпі – Гималай белдеуінде</a:t>
            </a:r>
            <a:r>
              <a:rPr lang="kk-KZ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материктің ең биік таулары шоғырланған.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Памир тауында материктегі ең ірі тау мұздығы </a:t>
            </a:r>
            <a:r>
              <a:rPr lang="kk-KZ" sz="3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Федченко мұздығы</a:t>
            </a:r>
            <a:r>
              <a:rPr lang="kk-KZ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400" dirty="0">
                <a:latin typeface="Times New Roman" pitchFamily="18" charset="0"/>
                <a:cs typeface="Times New Roman" pitchFamily="18" charset="0"/>
              </a:rPr>
              <a:t>(ұзындығы 77 км) орналасқан.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1420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006" y="404664"/>
            <a:ext cx="7520940" cy="1368152"/>
          </a:xfrm>
        </p:spPr>
        <p:txBody>
          <a:bodyPr/>
          <a:lstStyle/>
          <a:p>
            <a:pPr algn="ctr"/>
            <a:r>
              <a:rPr lang="kk-KZ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 Түсіну» </a:t>
            </a:r>
            <a:r>
              <a:rPr lang="ru-RU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7520940" cy="3579849"/>
          </a:xfrm>
        </p:spPr>
        <p:txBody>
          <a:bodyPr>
            <a:normAutofit/>
          </a:bodyPr>
          <a:lstStyle/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Неліктен </a:t>
            </a:r>
            <a:r>
              <a:rPr lang="kk-KZ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Еуразия материгі пайдалы қазбаларға бай болып келеді?</a:t>
            </a: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2. Неліктен Тынық мұхиттық геосинклиналдық белдеуді «Отты шеңбер» деп атайды?</a:t>
            </a: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3. Неліктен  биік </a:t>
            </a:r>
            <a:r>
              <a:rPr lang="kk-KZ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таулардағы </a:t>
            </a:r>
            <a:r>
              <a:rPr lang="kk-KZ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шыңдарын альпілік жер бедері деп атайды? </a:t>
            </a: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170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520940" cy="548640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« Талдау»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kk-KZ" dirty="0" smtClean="0"/>
          </a:p>
          <a:p>
            <a:pPr lvl="0"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Салыстыр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Айырмашылығы неде?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Ұқсастығы неде?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709127" y="3284984"/>
            <a:ext cx="4870985" cy="295232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131840" y="3140968"/>
            <a:ext cx="4536504" cy="30963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04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80728"/>
            <a:ext cx="7520940" cy="548640"/>
          </a:xfrm>
        </p:spPr>
        <p:txBody>
          <a:bodyPr/>
          <a:lstStyle/>
          <a:p>
            <a:pPr algn="ctr"/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« Жинақтау»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88840"/>
            <a:ext cx="7520940" cy="3579849"/>
          </a:xfrm>
        </p:spPr>
        <p:txBody>
          <a:bodyPr/>
          <a:lstStyle/>
          <a:p>
            <a:pPr algn="ctr"/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Тақырыптың басты идеясын сызба түрінде беріп, толтыру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2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>
                <a:latin typeface="Times New Roman" pitchFamily="18" charset="0"/>
                <a:cs typeface="Times New Roman" pitchFamily="18" charset="0"/>
              </a:rPr>
              <a:t>«Қолдану»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96752"/>
            <a:ext cx="7520940" cy="35798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k-KZ" sz="2800" b="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Кескін </a:t>
            </a:r>
            <a:r>
              <a:rPr lang="kk-KZ" b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картаға Еуразия аумағындағы ежелгі платформаларды және оларға сәйкес келетін ірі жазықтарды, геосинклиналдық белдеулер мен олардағы тау жоталарының жату бағыттарын белгілеп, аттарын жазыңдар.</a:t>
            </a:r>
            <a:endParaRPr lang="ru-RU" b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Климатты</a:t>
            </a:r>
            <a:r>
              <a:rPr lang="kk-KZ" sz="2000" b="0" dirty="0" smtClean="0">
                <a:latin typeface="Times New Roman" pitchFamily="18" charset="0"/>
                <a:cs typeface="Times New Roman" pitchFamily="18" charset="0"/>
              </a:rPr>
              <a:t>қ картаны пайдалана отырып, 50 с.е. </a:t>
            </a:r>
            <a:r>
              <a:rPr lang="kk-KZ" sz="2000" b="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000" b="0" dirty="0" smtClean="0">
                <a:latin typeface="Times New Roman" pitchFamily="18" charset="0"/>
                <a:cs typeface="Times New Roman" pitchFamily="18" charset="0"/>
              </a:rPr>
              <a:t>ойынша қоңыржай белдеудің теңіздік</a:t>
            </a:r>
          </a:p>
          <a:p>
            <a:pPr>
              <a:lnSpc>
                <a:spcPct val="150000"/>
              </a:lnSpc>
            </a:pPr>
            <a:r>
              <a:rPr lang="kk-KZ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0" dirty="0" smtClean="0">
                <a:latin typeface="Times New Roman" pitchFamily="18" charset="0"/>
                <a:cs typeface="Times New Roman" pitchFamily="18" charset="0"/>
              </a:rPr>
              <a:t>     және континенттік климаттарының салыстырмалы кестесін толтыр.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42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340768"/>
            <a:ext cx="7520940" cy="548640"/>
          </a:xfrm>
        </p:spPr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ru-RU" b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32856"/>
            <a:ext cx="7520940" cy="3579849"/>
          </a:xfrm>
        </p:spPr>
        <p:txBody>
          <a:bodyPr/>
          <a:lstStyle/>
          <a:p>
            <a:pPr algn="ctr"/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Эссе жазу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19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73</TotalTime>
  <Words>432</Words>
  <Application>Microsoft Office PowerPoint</Application>
  <PresentationFormat>Экран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§15.  Жер бедері мен пайдалы қазбалары</vt:lpstr>
      <vt:lpstr> Теория бойынша « Білу» </vt:lpstr>
      <vt:lpstr> Теория бойынша « Білу» </vt:lpstr>
      <vt:lpstr>« Түсіну»  </vt:lpstr>
      <vt:lpstr> « Талдау»  </vt:lpstr>
      <vt:lpstr>« Жинақтау» </vt:lpstr>
      <vt:lpstr>«Қолдану»</vt:lpstr>
      <vt:lpstr>Рефлексия.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Аигуль</cp:lastModifiedBy>
  <cp:revision>6</cp:revision>
  <dcterms:created xsi:type="dcterms:W3CDTF">2012-10-23T04:35:34Z</dcterms:created>
  <dcterms:modified xsi:type="dcterms:W3CDTF">2013-02-20T04:35:55Z</dcterms:modified>
</cp:coreProperties>
</file>