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Override+xml" PartName="/ppt/theme/themeOverride1.xml"/>
  <Override ContentType="application/vnd.openxmlformats-officedocument.themeOverride+xml" PartName="/ppt/theme/themeOverride2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drawingml.diagramData+xml" PartName="/ppt/diagrams/data2.xml"/>
  <Override ContentType="application/vnd.openxmlformats-officedocument.drawingml.diagramLayout+xml" PartName="/ppt/diagrams/layout2.xml"/>
  <Override ContentType="application/vnd.openxmlformats-officedocument.drawingml.diagramStyle+xml" PartName="/ppt/diagrams/quickStyle2.xml"/>
  <Override ContentType="application/vnd.openxmlformats-officedocument.drawingml.diagramColors+xml" PartName="/ppt/diagrams/colors2.xml"/>
  <Override ContentType="application/vnd.ms-office.drawingml.diagramDrawing+xml" PartName="/ppt/diagrams/drawing2.xml"/>
  <Override ContentType="application/vnd.openxmlformats-officedocument.drawingml.diagramData+xml" PartName="/ppt/diagrams/data3.xml"/>
  <Override ContentType="application/vnd.openxmlformats-officedocument.drawingml.diagramLayout+xml" PartName="/ppt/diagrams/layout3.xml"/>
  <Override ContentType="application/vnd.openxmlformats-officedocument.drawingml.diagramStyle+xml" PartName="/ppt/diagrams/quickStyle3.xml"/>
  <Override ContentType="application/vnd.openxmlformats-officedocument.drawingml.diagramColors+xml" PartName="/ppt/diagrams/colors3.xml"/>
  <Override ContentType="application/vnd.ms-office.drawingml.diagramDrawing+xml" PartName="/ppt/diagrams/drawing3.xml"/>
  <Override ContentType="application/vnd.openxmlformats-officedocument.presentationml.notesSlide+xml" PartName="/ppt/notesSlides/notesSlide11.xml"/>
  <Override ContentType="application/vnd.openxmlformats-officedocument.drawingml.diagramData+xml" PartName="/ppt/diagrams/data4.xml"/>
  <Override ContentType="application/vnd.openxmlformats-officedocument.drawingml.diagramLayout+xml" PartName="/ppt/diagrams/layout4.xml"/>
  <Override ContentType="application/vnd.openxmlformats-officedocument.drawingml.diagramStyle+xml" PartName="/ppt/diagrams/quickStyle4.xml"/>
  <Override ContentType="application/vnd.openxmlformats-officedocument.drawingml.diagramColors+xml" PartName="/ppt/diagrams/colors4.xml"/>
  <Override ContentType="application/vnd.ms-office.drawingml.diagramDrawing+xml" PartName="/ppt/diagrams/drawing4.xml"/>
  <Override ContentType="application/vnd.openxmlformats-officedocument.presentationml.notesSlide+xml" PartName="/ppt/notesSlides/notesSlide12.xml"/>
  <Override ContentType="application/vnd.openxmlformats-officedocument.drawingml.diagramData+xml" PartName="/ppt/diagrams/data5.xml"/>
  <Override ContentType="application/vnd.openxmlformats-officedocument.drawingml.diagramLayout+xml" PartName="/ppt/diagrams/layout5.xml"/>
  <Override ContentType="application/vnd.openxmlformats-officedocument.drawingml.diagramStyle+xml" PartName="/ppt/diagrams/quickStyle5.xml"/>
  <Override ContentType="application/vnd.openxmlformats-officedocument.drawingml.diagramColors+xml" PartName="/ppt/diagrams/colors5.xml"/>
  <Override ContentType="application/vnd.ms-office.drawingml.diagramDrawing+xml" PartName="/ppt/diagrams/drawing5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740" y="-9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B3B4DD-FE69-4584-AA5E-7931480C57C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kk-KZ"/>
        </a:p>
      </dgm:t>
    </dgm:pt>
    <dgm:pt modelId="{489A11EF-40E6-4A5F-B064-143D69B7F1CD}">
      <dgm:prSet phldrT="[Текст]"/>
      <dgm:spPr/>
      <dgm:t>
        <a:bodyPr/>
        <a:lstStyle/>
        <a:p>
          <a:r>
            <a:rPr lang="kk-KZ" dirty="0" smtClean="0"/>
            <a:t>Өсімдіктер</a:t>
          </a:r>
          <a:endParaRPr lang="kk-KZ" dirty="0"/>
        </a:p>
      </dgm:t>
    </dgm:pt>
    <dgm:pt modelId="{792949D7-F630-4BCC-8EAF-02E2D2283FFD}" type="parTrans" cxnId="{91E1D083-B67F-4F0A-9926-1EDDCFABD40C}">
      <dgm:prSet/>
      <dgm:spPr/>
      <dgm:t>
        <a:bodyPr/>
        <a:lstStyle/>
        <a:p>
          <a:endParaRPr lang="kk-KZ"/>
        </a:p>
      </dgm:t>
    </dgm:pt>
    <dgm:pt modelId="{4459B93E-383C-451F-B1C9-BD471828178B}" type="sibTrans" cxnId="{91E1D083-B67F-4F0A-9926-1EDDCFABD40C}">
      <dgm:prSet/>
      <dgm:spPr/>
      <dgm:t>
        <a:bodyPr/>
        <a:lstStyle/>
        <a:p>
          <a:endParaRPr lang="kk-KZ"/>
        </a:p>
      </dgm:t>
    </dgm:pt>
    <dgm:pt modelId="{FD92D218-37AC-4C4C-B869-5F7418A80E9F}">
      <dgm:prSet phldrT="[Текст]"/>
      <dgm:spPr/>
      <dgm:t>
        <a:bodyPr/>
        <a:lstStyle/>
        <a:p>
          <a:r>
            <a:rPr lang="kk-KZ" dirty="0" smtClean="0"/>
            <a:t>Боз</a:t>
          </a:r>
          <a:endParaRPr lang="kk-KZ" dirty="0"/>
        </a:p>
      </dgm:t>
    </dgm:pt>
    <dgm:pt modelId="{828636F6-35FC-4F03-B2B7-B5F67C34D452}" type="parTrans" cxnId="{ECE7B57B-2313-4235-AC14-2527402EF1F7}">
      <dgm:prSet/>
      <dgm:spPr/>
      <dgm:t>
        <a:bodyPr/>
        <a:lstStyle/>
        <a:p>
          <a:endParaRPr lang="kk-KZ"/>
        </a:p>
      </dgm:t>
    </dgm:pt>
    <dgm:pt modelId="{72CCCFD5-39F6-4EE3-B77D-A5D4E849C4F4}" type="sibTrans" cxnId="{ECE7B57B-2313-4235-AC14-2527402EF1F7}">
      <dgm:prSet/>
      <dgm:spPr/>
      <dgm:t>
        <a:bodyPr/>
        <a:lstStyle/>
        <a:p>
          <a:endParaRPr lang="kk-KZ"/>
        </a:p>
      </dgm:t>
    </dgm:pt>
    <dgm:pt modelId="{8CDCF78C-69C2-4703-83E8-DD753A354B53}">
      <dgm:prSet phldrT="[Текст]"/>
      <dgm:spPr/>
      <dgm:t>
        <a:bodyPr/>
        <a:lstStyle/>
        <a:p>
          <a:r>
            <a:rPr lang="kk-KZ" dirty="0" smtClean="0"/>
            <a:t>Шоқ түпті бетеге</a:t>
          </a:r>
          <a:endParaRPr lang="kk-KZ" dirty="0"/>
        </a:p>
      </dgm:t>
    </dgm:pt>
    <dgm:pt modelId="{A4DF903A-058C-49AB-9AFD-599607A7B98C}" type="parTrans" cxnId="{6BD87A7A-EB80-47B8-B6BD-19FDCE98A82B}">
      <dgm:prSet/>
      <dgm:spPr/>
      <dgm:t>
        <a:bodyPr/>
        <a:lstStyle/>
        <a:p>
          <a:endParaRPr lang="kk-KZ"/>
        </a:p>
      </dgm:t>
    </dgm:pt>
    <dgm:pt modelId="{3EEB9B5D-F041-4D1C-AFB9-2721354991A8}" type="sibTrans" cxnId="{6BD87A7A-EB80-47B8-B6BD-19FDCE98A82B}">
      <dgm:prSet/>
      <dgm:spPr/>
      <dgm:t>
        <a:bodyPr/>
        <a:lstStyle/>
        <a:p>
          <a:endParaRPr lang="kk-KZ"/>
        </a:p>
      </dgm:t>
    </dgm:pt>
    <dgm:pt modelId="{F6E23280-690F-4AA8-8CEF-CEC6C2D42A37}">
      <dgm:prSet phldrT="[Текст]"/>
      <dgm:spPr/>
      <dgm:t>
        <a:bodyPr/>
        <a:lstStyle/>
        <a:p>
          <a:r>
            <a:rPr lang="kk-KZ" dirty="0" smtClean="0"/>
            <a:t>Жер бидайық</a:t>
          </a:r>
          <a:endParaRPr lang="kk-KZ" dirty="0"/>
        </a:p>
      </dgm:t>
    </dgm:pt>
    <dgm:pt modelId="{10942EBE-DB58-4B91-98E9-F6B31144CFDD}" type="parTrans" cxnId="{D00ED0AC-DB77-4BF1-91DE-D6807E59165C}">
      <dgm:prSet/>
      <dgm:spPr/>
      <dgm:t>
        <a:bodyPr/>
        <a:lstStyle/>
        <a:p>
          <a:endParaRPr lang="kk-KZ"/>
        </a:p>
      </dgm:t>
    </dgm:pt>
    <dgm:pt modelId="{6D5AE164-6ACA-40BF-95C3-4512BF271562}" type="sibTrans" cxnId="{D00ED0AC-DB77-4BF1-91DE-D6807E59165C}">
      <dgm:prSet/>
      <dgm:spPr/>
      <dgm:t>
        <a:bodyPr/>
        <a:lstStyle/>
        <a:p>
          <a:endParaRPr lang="kk-KZ"/>
        </a:p>
      </dgm:t>
    </dgm:pt>
    <dgm:pt modelId="{86E364F7-4DA3-441A-9CA6-98CD45A2D00A}" type="pres">
      <dgm:prSet presAssocID="{BBB3B4DD-FE69-4584-AA5E-7931480C57C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kk-KZ"/>
        </a:p>
      </dgm:t>
    </dgm:pt>
    <dgm:pt modelId="{26152B14-7314-427F-AE40-D8D9A59FA15A}" type="pres">
      <dgm:prSet presAssocID="{489A11EF-40E6-4A5F-B064-143D69B7F1CD}" presName="hierRoot1" presStyleCnt="0">
        <dgm:presLayoutVars>
          <dgm:hierBranch val="init"/>
        </dgm:presLayoutVars>
      </dgm:prSet>
      <dgm:spPr/>
    </dgm:pt>
    <dgm:pt modelId="{F56BB81B-49E4-45E3-BF05-80E7EE1FB2A5}" type="pres">
      <dgm:prSet presAssocID="{489A11EF-40E6-4A5F-B064-143D69B7F1CD}" presName="rootComposite1" presStyleCnt="0"/>
      <dgm:spPr/>
    </dgm:pt>
    <dgm:pt modelId="{FC052D9B-E89C-41F1-876F-4B8A930BDEC8}" type="pres">
      <dgm:prSet presAssocID="{489A11EF-40E6-4A5F-B064-143D69B7F1C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931E9E72-EA2A-40B4-A306-B55F3EAD0025}" type="pres">
      <dgm:prSet presAssocID="{489A11EF-40E6-4A5F-B064-143D69B7F1CD}" presName="rootConnector1" presStyleLbl="node1" presStyleIdx="0" presStyleCnt="0"/>
      <dgm:spPr/>
      <dgm:t>
        <a:bodyPr/>
        <a:lstStyle/>
        <a:p>
          <a:endParaRPr lang="kk-KZ"/>
        </a:p>
      </dgm:t>
    </dgm:pt>
    <dgm:pt modelId="{ED6C8481-7251-46E6-8B45-4FE186050B37}" type="pres">
      <dgm:prSet presAssocID="{489A11EF-40E6-4A5F-B064-143D69B7F1CD}" presName="hierChild2" presStyleCnt="0"/>
      <dgm:spPr/>
    </dgm:pt>
    <dgm:pt modelId="{ED4F6432-E35D-4A85-A7CC-0A2BFC16C2C3}" type="pres">
      <dgm:prSet presAssocID="{828636F6-35FC-4F03-B2B7-B5F67C34D452}" presName="Name37" presStyleLbl="parChTrans1D2" presStyleIdx="0" presStyleCnt="3"/>
      <dgm:spPr/>
      <dgm:t>
        <a:bodyPr/>
        <a:lstStyle/>
        <a:p>
          <a:endParaRPr lang="kk-KZ"/>
        </a:p>
      </dgm:t>
    </dgm:pt>
    <dgm:pt modelId="{82551274-5339-4B5E-98D2-2D98D511E0D9}" type="pres">
      <dgm:prSet presAssocID="{FD92D218-37AC-4C4C-B869-5F7418A80E9F}" presName="hierRoot2" presStyleCnt="0">
        <dgm:presLayoutVars>
          <dgm:hierBranch val="init"/>
        </dgm:presLayoutVars>
      </dgm:prSet>
      <dgm:spPr/>
    </dgm:pt>
    <dgm:pt modelId="{C20079DC-6A90-44B5-A03A-3883A928089E}" type="pres">
      <dgm:prSet presAssocID="{FD92D218-37AC-4C4C-B869-5F7418A80E9F}" presName="rootComposite" presStyleCnt="0"/>
      <dgm:spPr/>
    </dgm:pt>
    <dgm:pt modelId="{CDF9C212-B711-4705-AFF7-F96CBA1B4345}" type="pres">
      <dgm:prSet presAssocID="{FD92D218-37AC-4C4C-B869-5F7418A80E9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79DA42AC-9DF5-4EFD-AFCE-F8C840AD7367}" type="pres">
      <dgm:prSet presAssocID="{FD92D218-37AC-4C4C-B869-5F7418A80E9F}" presName="rootConnector" presStyleLbl="node2" presStyleIdx="0" presStyleCnt="3"/>
      <dgm:spPr/>
      <dgm:t>
        <a:bodyPr/>
        <a:lstStyle/>
        <a:p>
          <a:endParaRPr lang="kk-KZ"/>
        </a:p>
      </dgm:t>
    </dgm:pt>
    <dgm:pt modelId="{4495D705-6444-41E2-9EC8-770EC0538C76}" type="pres">
      <dgm:prSet presAssocID="{FD92D218-37AC-4C4C-B869-5F7418A80E9F}" presName="hierChild4" presStyleCnt="0"/>
      <dgm:spPr/>
    </dgm:pt>
    <dgm:pt modelId="{0DDD5EE5-F98C-45FF-9FEC-C62DE6A5F124}" type="pres">
      <dgm:prSet presAssocID="{FD92D218-37AC-4C4C-B869-5F7418A80E9F}" presName="hierChild5" presStyleCnt="0"/>
      <dgm:spPr/>
    </dgm:pt>
    <dgm:pt modelId="{3FBE6326-2A27-41B4-8DCD-FAE7BCD435A6}" type="pres">
      <dgm:prSet presAssocID="{A4DF903A-058C-49AB-9AFD-599607A7B98C}" presName="Name37" presStyleLbl="parChTrans1D2" presStyleIdx="1" presStyleCnt="3"/>
      <dgm:spPr/>
      <dgm:t>
        <a:bodyPr/>
        <a:lstStyle/>
        <a:p>
          <a:endParaRPr lang="kk-KZ"/>
        </a:p>
      </dgm:t>
    </dgm:pt>
    <dgm:pt modelId="{166C04E3-1B2F-4161-AFE5-1E639777BC8E}" type="pres">
      <dgm:prSet presAssocID="{8CDCF78C-69C2-4703-83E8-DD753A354B53}" presName="hierRoot2" presStyleCnt="0">
        <dgm:presLayoutVars>
          <dgm:hierBranch val="init"/>
        </dgm:presLayoutVars>
      </dgm:prSet>
      <dgm:spPr/>
    </dgm:pt>
    <dgm:pt modelId="{78A42197-2D0F-466A-AEB0-342D89CEBE99}" type="pres">
      <dgm:prSet presAssocID="{8CDCF78C-69C2-4703-83E8-DD753A354B53}" presName="rootComposite" presStyleCnt="0"/>
      <dgm:spPr/>
    </dgm:pt>
    <dgm:pt modelId="{6E655C97-9FA0-4520-914F-C113A1A42FB7}" type="pres">
      <dgm:prSet presAssocID="{8CDCF78C-69C2-4703-83E8-DD753A354B53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DE6301AD-70F3-4AF4-93D6-F77D2546C64D}" type="pres">
      <dgm:prSet presAssocID="{8CDCF78C-69C2-4703-83E8-DD753A354B53}" presName="rootConnector" presStyleLbl="node2" presStyleIdx="1" presStyleCnt="3"/>
      <dgm:spPr/>
      <dgm:t>
        <a:bodyPr/>
        <a:lstStyle/>
        <a:p>
          <a:endParaRPr lang="kk-KZ"/>
        </a:p>
      </dgm:t>
    </dgm:pt>
    <dgm:pt modelId="{E8B1F03D-BE98-4681-9CB1-132AFAB99E0D}" type="pres">
      <dgm:prSet presAssocID="{8CDCF78C-69C2-4703-83E8-DD753A354B53}" presName="hierChild4" presStyleCnt="0"/>
      <dgm:spPr/>
    </dgm:pt>
    <dgm:pt modelId="{F85394FE-C589-4CF5-8345-7418D2417242}" type="pres">
      <dgm:prSet presAssocID="{8CDCF78C-69C2-4703-83E8-DD753A354B53}" presName="hierChild5" presStyleCnt="0"/>
      <dgm:spPr/>
    </dgm:pt>
    <dgm:pt modelId="{A762E3A9-FE15-4E5F-BE5D-FF70521F7B45}" type="pres">
      <dgm:prSet presAssocID="{10942EBE-DB58-4B91-98E9-F6B31144CFDD}" presName="Name37" presStyleLbl="parChTrans1D2" presStyleIdx="2" presStyleCnt="3"/>
      <dgm:spPr/>
      <dgm:t>
        <a:bodyPr/>
        <a:lstStyle/>
        <a:p>
          <a:endParaRPr lang="kk-KZ"/>
        </a:p>
      </dgm:t>
    </dgm:pt>
    <dgm:pt modelId="{462DC7A0-FFD9-4218-94E1-47C0FE4EEB66}" type="pres">
      <dgm:prSet presAssocID="{F6E23280-690F-4AA8-8CEF-CEC6C2D42A37}" presName="hierRoot2" presStyleCnt="0">
        <dgm:presLayoutVars>
          <dgm:hierBranch val="init"/>
        </dgm:presLayoutVars>
      </dgm:prSet>
      <dgm:spPr/>
    </dgm:pt>
    <dgm:pt modelId="{BEC09D42-6C4B-4A17-A4F1-1A23E05A488B}" type="pres">
      <dgm:prSet presAssocID="{F6E23280-690F-4AA8-8CEF-CEC6C2D42A37}" presName="rootComposite" presStyleCnt="0"/>
      <dgm:spPr/>
    </dgm:pt>
    <dgm:pt modelId="{9C453961-14D9-4AFB-BA73-7411B3030B55}" type="pres">
      <dgm:prSet presAssocID="{F6E23280-690F-4AA8-8CEF-CEC6C2D42A3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9D34D130-81EA-45C9-BB96-54578335D95D}" type="pres">
      <dgm:prSet presAssocID="{F6E23280-690F-4AA8-8CEF-CEC6C2D42A37}" presName="rootConnector" presStyleLbl="node2" presStyleIdx="2" presStyleCnt="3"/>
      <dgm:spPr/>
      <dgm:t>
        <a:bodyPr/>
        <a:lstStyle/>
        <a:p>
          <a:endParaRPr lang="kk-KZ"/>
        </a:p>
      </dgm:t>
    </dgm:pt>
    <dgm:pt modelId="{CE2A6EA6-BB55-4666-84FF-9DC16192C000}" type="pres">
      <dgm:prSet presAssocID="{F6E23280-690F-4AA8-8CEF-CEC6C2D42A37}" presName="hierChild4" presStyleCnt="0"/>
      <dgm:spPr/>
    </dgm:pt>
    <dgm:pt modelId="{E6FA5278-C6E5-4268-92CA-F06AD2CDBF40}" type="pres">
      <dgm:prSet presAssocID="{F6E23280-690F-4AA8-8CEF-CEC6C2D42A37}" presName="hierChild5" presStyleCnt="0"/>
      <dgm:spPr/>
    </dgm:pt>
    <dgm:pt modelId="{A813BD7C-C2B8-4333-84FA-9A2860DC6307}" type="pres">
      <dgm:prSet presAssocID="{489A11EF-40E6-4A5F-B064-143D69B7F1CD}" presName="hierChild3" presStyleCnt="0"/>
      <dgm:spPr/>
    </dgm:pt>
  </dgm:ptLst>
  <dgm:cxnLst>
    <dgm:cxn modelId="{8CC51106-8C76-4286-ADE3-80C51477A04D}" type="presOf" srcId="{8CDCF78C-69C2-4703-83E8-DD753A354B53}" destId="{DE6301AD-70F3-4AF4-93D6-F77D2546C64D}" srcOrd="1" destOrd="0" presId="urn:microsoft.com/office/officeart/2005/8/layout/orgChart1"/>
    <dgm:cxn modelId="{6BD87A7A-EB80-47B8-B6BD-19FDCE98A82B}" srcId="{489A11EF-40E6-4A5F-B064-143D69B7F1CD}" destId="{8CDCF78C-69C2-4703-83E8-DD753A354B53}" srcOrd="1" destOrd="0" parTransId="{A4DF903A-058C-49AB-9AFD-599607A7B98C}" sibTransId="{3EEB9B5D-F041-4D1C-AFB9-2721354991A8}"/>
    <dgm:cxn modelId="{D51E8F66-44B1-4F8A-B36F-1EAE2DD1102D}" type="presOf" srcId="{F6E23280-690F-4AA8-8CEF-CEC6C2D42A37}" destId="{9C453961-14D9-4AFB-BA73-7411B3030B55}" srcOrd="0" destOrd="0" presId="urn:microsoft.com/office/officeart/2005/8/layout/orgChart1"/>
    <dgm:cxn modelId="{D4CE4CF3-818F-42FA-A8D5-1F1AF039B413}" type="presOf" srcId="{8CDCF78C-69C2-4703-83E8-DD753A354B53}" destId="{6E655C97-9FA0-4520-914F-C113A1A42FB7}" srcOrd="0" destOrd="0" presId="urn:microsoft.com/office/officeart/2005/8/layout/orgChart1"/>
    <dgm:cxn modelId="{2F494BF6-7BAE-4E88-87D7-072799E26CBC}" type="presOf" srcId="{A4DF903A-058C-49AB-9AFD-599607A7B98C}" destId="{3FBE6326-2A27-41B4-8DCD-FAE7BCD435A6}" srcOrd="0" destOrd="0" presId="urn:microsoft.com/office/officeart/2005/8/layout/orgChart1"/>
    <dgm:cxn modelId="{DC6CF0CD-5DA2-4955-A6D7-72C8BEA87837}" type="presOf" srcId="{F6E23280-690F-4AA8-8CEF-CEC6C2D42A37}" destId="{9D34D130-81EA-45C9-BB96-54578335D95D}" srcOrd="1" destOrd="0" presId="urn:microsoft.com/office/officeart/2005/8/layout/orgChart1"/>
    <dgm:cxn modelId="{8D5B8A8B-8E10-4F73-9D9F-412BDAF337EA}" type="presOf" srcId="{489A11EF-40E6-4A5F-B064-143D69B7F1CD}" destId="{931E9E72-EA2A-40B4-A306-B55F3EAD0025}" srcOrd="1" destOrd="0" presId="urn:microsoft.com/office/officeart/2005/8/layout/orgChart1"/>
    <dgm:cxn modelId="{41F0B2B6-804A-41A1-A356-487A8EC5CF21}" type="presOf" srcId="{489A11EF-40E6-4A5F-B064-143D69B7F1CD}" destId="{FC052D9B-E89C-41F1-876F-4B8A930BDEC8}" srcOrd="0" destOrd="0" presId="urn:microsoft.com/office/officeart/2005/8/layout/orgChart1"/>
    <dgm:cxn modelId="{315A1937-7A4D-486A-99EE-DF49ADF1F547}" type="presOf" srcId="{FD92D218-37AC-4C4C-B869-5F7418A80E9F}" destId="{CDF9C212-B711-4705-AFF7-F96CBA1B4345}" srcOrd="0" destOrd="0" presId="urn:microsoft.com/office/officeart/2005/8/layout/orgChart1"/>
    <dgm:cxn modelId="{9088E196-25BB-4DAD-AA03-D0F7EE312D83}" type="presOf" srcId="{828636F6-35FC-4F03-B2B7-B5F67C34D452}" destId="{ED4F6432-E35D-4A85-A7CC-0A2BFC16C2C3}" srcOrd="0" destOrd="0" presId="urn:microsoft.com/office/officeart/2005/8/layout/orgChart1"/>
    <dgm:cxn modelId="{91E1D083-B67F-4F0A-9926-1EDDCFABD40C}" srcId="{BBB3B4DD-FE69-4584-AA5E-7931480C57C1}" destId="{489A11EF-40E6-4A5F-B064-143D69B7F1CD}" srcOrd="0" destOrd="0" parTransId="{792949D7-F630-4BCC-8EAF-02E2D2283FFD}" sibTransId="{4459B93E-383C-451F-B1C9-BD471828178B}"/>
    <dgm:cxn modelId="{64233C15-03D8-40BB-9D3A-3F12E0D85EFE}" type="presOf" srcId="{FD92D218-37AC-4C4C-B869-5F7418A80E9F}" destId="{79DA42AC-9DF5-4EFD-AFCE-F8C840AD7367}" srcOrd="1" destOrd="0" presId="urn:microsoft.com/office/officeart/2005/8/layout/orgChart1"/>
    <dgm:cxn modelId="{1A6B29E7-62F0-484E-ADE5-BE8E5B46DB49}" type="presOf" srcId="{BBB3B4DD-FE69-4584-AA5E-7931480C57C1}" destId="{86E364F7-4DA3-441A-9CA6-98CD45A2D00A}" srcOrd="0" destOrd="0" presId="urn:microsoft.com/office/officeart/2005/8/layout/orgChart1"/>
    <dgm:cxn modelId="{ECE7B57B-2313-4235-AC14-2527402EF1F7}" srcId="{489A11EF-40E6-4A5F-B064-143D69B7F1CD}" destId="{FD92D218-37AC-4C4C-B869-5F7418A80E9F}" srcOrd="0" destOrd="0" parTransId="{828636F6-35FC-4F03-B2B7-B5F67C34D452}" sibTransId="{72CCCFD5-39F6-4EE3-B77D-A5D4E849C4F4}"/>
    <dgm:cxn modelId="{D00ED0AC-DB77-4BF1-91DE-D6807E59165C}" srcId="{489A11EF-40E6-4A5F-B064-143D69B7F1CD}" destId="{F6E23280-690F-4AA8-8CEF-CEC6C2D42A37}" srcOrd="2" destOrd="0" parTransId="{10942EBE-DB58-4B91-98E9-F6B31144CFDD}" sibTransId="{6D5AE164-6ACA-40BF-95C3-4512BF271562}"/>
    <dgm:cxn modelId="{D5332D6D-AAE4-4058-BDA5-7059AB88CE11}" type="presOf" srcId="{10942EBE-DB58-4B91-98E9-F6B31144CFDD}" destId="{A762E3A9-FE15-4E5F-BE5D-FF70521F7B45}" srcOrd="0" destOrd="0" presId="urn:microsoft.com/office/officeart/2005/8/layout/orgChart1"/>
    <dgm:cxn modelId="{3605382E-3B39-4626-9119-C8E1011C33FD}" type="presParOf" srcId="{86E364F7-4DA3-441A-9CA6-98CD45A2D00A}" destId="{26152B14-7314-427F-AE40-D8D9A59FA15A}" srcOrd="0" destOrd="0" presId="urn:microsoft.com/office/officeart/2005/8/layout/orgChart1"/>
    <dgm:cxn modelId="{D1F145FC-A5F9-49FA-A821-593C60EB703B}" type="presParOf" srcId="{26152B14-7314-427F-AE40-D8D9A59FA15A}" destId="{F56BB81B-49E4-45E3-BF05-80E7EE1FB2A5}" srcOrd="0" destOrd="0" presId="urn:microsoft.com/office/officeart/2005/8/layout/orgChart1"/>
    <dgm:cxn modelId="{CD9190F6-6BDD-4F2C-8E8E-9305297DE73E}" type="presParOf" srcId="{F56BB81B-49E4-45E3-BF05-80E7EE1FB2A5}" destId="{FC052D9B-E89C-41F1-876F-4B8A930BDEC8}" srcOrd="0" destOrd="0" presId="urn:microsoft.com/office/officeart/2005/8/layout/orgChart1"/>
    <dgm:cxn modelId="{851535DF-61A9-4E27-B5E0-752656290D3C}" type="presParOf" srcId="{F56BB81B-49E4-45E3-BF05-80E7EE1FB2A5}" destId="{931E9E72-EA2A-40B4-A306-B55F3EAD0025}" srcOrd="1" destOrd="0" presId="urn:microsoft.com/office/officeart/2005/8/layout/orgChart1"/>
    <dgm:cxn modelId="{2768E0DA-394B-4B83-BE48-EF8503A6CCB9}" type="presParOf" srcId="{26152B14-7314-427F-AE40-D8D9A59FA15A}" destId="{ED6C8481-7251-46E6-8B45-4FE186050B37}" srcOrd="1" destOrd="0" presId="urn:microsoft.com/office/officeart/2005/8/layout/orgChart1"/>
    <dgm:cxn modelId="{6DDA8D86-4A8A-440C-9210-17E3AC195CD6}" type="presParOf" srcId="{ED6C8481-7251-46E6-8B45-4FE186050B37}" destId="{ED4F6432-E35D-4A85-A7CC-0A2BFC16C2C3}" srcOrd="0" destOrd="0" presId="urn:microsoft.com/office/officeart/2005/8/layout/orgChart1"/>
    <dgm:cxn modelId="{1A61BE3A-27BE-4FA7-984F-060967B7146B}" type="presParOf" srcId="{ED6C8481-7251-46E6-8B45-4FE186050B37}" destId="{82551274-5339-4B5E-98D2-2D98D511E0D9}" srcOrd="1" destOrd="0" presId="urn:microsoft.com/office/officeart/2005/8/layout/orgChart1"/>
    <dgm:cxn modelId="{AD7F8E54-6F73-4961-A98A-C00611DA3549}" type="presParOf" srcId="{82551274-5339-4B5E-98D2-2D98D511E0D9}" destId="{C20079DC-6A90-44B5-A03A-3883A928089E}" srcOrd="0" destOrd="0" presId="urn:microsoft.com/office/officeart/2005/8/layout/orgChart1"/>
    <dgm:cxn modelId="{9897411B-E49B-4985-BF8F-C751544379F3}" type="presParOf" srcId="{C20079DC-6A90-44B5-A03A-3883A928089E}" destId="{CDF9C212-B711-4705-AFF7-F96CBA1B4345}" srcOrd="0" destOrd="0" presId="urn:microsoft.com/office/officeart/2005/8/layout/orgChart1"/>
    <dgm:cxn modelId="{016EA343-C5F7-4296-9E9E-9F37FD8E162C}" type="presParOf" srcId="{C20079DC-6A90-44B5-A03A-3883A928089E}" destId="{79DA42AC-9DF5-4EFD-AFCE-F8C840AD7367}" srcOrd="1" destOrd="0" presId="urn:microsoft.com/office/officeart/2005/8/layout/orgChart1"/>
    <dgm:cxn modelId="{3DBC26AA-8641-46C4-8750-F00854DDDBB9}" type="presParOf" srcId="{82551274-5339-4B5E-98D2-2D98D511E0D9}" destId="{4495D705-6444-41E2-9EC8-770EC0538C76}" srcOrd="1" destOrd="0" presId="urn:microsoft.com/office/officeart/2005/8/layout/orgChart1"/>
    <dgm:cxn modelId="{F3A80CB7-ABC1-45F3-A4AF-C49BD0EA8F55}" type="presParOf" srcId="{82551274-5339-4B5E-98D2-2D98D511E0D9}" destId="{0DDD5EE5-F98C-45FF-9FEC-C62DE6A5F124}" srcOrd="2" destOrd="0" presId="urn:microsoft.com/office/officeart/2005/8/layout/orgChart1"/>
    <dgm:cxn modelId="{304E5FAF-5F4D-4229-9351-3FDD7EDC14F9}" type="presParOf" srcId="{ED6C8481-7251-46E6-8B45-4FE186050B37}" destId="{3FBE6326-2A27-41B4-8DCD-FAE7BCD435A6}" srcOrd="2" destOrd="0" presId="urn:microsoft.com/office/officeart/2005/8/layout/orgChart1"/>
    <dgm:cxn modelId="{3A8CFE67-FA4F-4004-A306-40DA9887F0C9}" type="presParOf" srcId="{ED6C8481-7251-46E6-8B45-4FE186050B37}" destId="{166C04E3-1B2F-4161-AFE5-1E639777BC8E}" srcOrd="3" destOrd="0" presId="urn:microsoft.com/office/officeart/2005/8/layout/orgChart1"/>
    <dgm:cxn modelId="{21338AF8-5C65-4925-9DAF-A378170DE811}" type="presParOf" srcId="{166C04E3-1B2F-4161-AFE5-1E639777BC8E}" destId="{78A42197-2D0F-466A-AEB0-342D89CEBE99}" srcOrd="0" destOrd="0" presId="urn:microsoft.com/office/officeart/2005/8/layout/orgChart1"/>
    <dgm:cxn modelId="{2486D4A3-775E-492A-9E19-BF6CC7DFE8DB}" type="presParOf" srcId="{78A42197-2D0F-466A-AEB0-342D89CEBE99}" destId="{6E655C97-9FA0-4520-914F-C113A1A42FB7}" srcOrd="0" destOrd="0" presId="urn:microsoft.com/office/officeart/2005/8/layout/orgChart1"/>
    <dgm:cxn modelId="{DEC848BA-783F-4CAA-A425-7ABD6EC6A32F}" type="presParOf" srcId="{78A42197-2D0F-466A-AEB0-342D89CEBE99}" destId="{DE6301AD-70F3-4AF4-93D6-F77D2546C64D}" srcOrd="1" destOrd="0" presId="urn:microsoft.com/office/officeart/2005/8/layout/orgChart1"/>
    <dgm:cxn modelId="{541D93B7-D30E-4F5B-B323-096B4C574915}" type="presParOf" srcId="{166C04E3-1B2F-4161-AFE5-1E639777BC8E}" destId="{E8B1F03D-BE98-4681-9CB1-132AFAB99E0D}" srcOrd="1" destOrd="0" presId="urn:microsoft.com/office/officeart/2005/8/layout/orgChart1"/>
    <dgm:cxn modelId="{8C121383-A43C-428E-B6FC-A469BA863E3B}" type="presParOf" srcId="{166C04E3-1B2F-4161-AFE5-1E639777BC8E}" destId="{F85394FE-C589-4CF5-8345-7418D2417242}" srcOrd="2" destOrd="0" presId="urn:microsoft.com/office/officeart/2005/8/layout/orgChart1"/>
    <dgm:cxn modelId="{B52028B5-17EA-4879-BA7B-6166053ED742}" type="presParOf" srcId="{ED6C8481-7251-46E6-8B45-4FE186050B37}" destId="{A762E3A9-FE15-4E5F-BE5D-FF70521F7B45}" srcOrd="4" destOrd="0" presId="urn:microsoft.com/office/officeart/2005/8/layout/orgChart1"/>
    <dgm:cxn modelId="{58889FC0-D39B-47E0-9D2F-65AAAB712444}" type="presParOf" srcId="{ED6C8481-7251-46E6-8B45-4FE186050B37}" destId="{462DC7A0-FFD9-4218-94E1-47C0FE4EEB66}" srcOrd="5" destOrd="0" presId="urn:microsoft.com/office/officeart/2005/8/layout/orgChart1"/>
    <dgm:cxn modelId="{FFE1CCC1-211A-475A-A8FE-8DB93481731C}" type="presParOf" srcId="{462DC7A0-FFD9-4218-94E1-47C0FE4EEB66}" destId="{BEC09D42-6C4B-4A17-A4F1-1A23E05A488B}" srcOrd="0" destOrd="0" presId="urn:microsoft.com/office/officeart/2005/8/layout/orgChart1"/>
    <dgm:cxn modelId="{49B3650D-5E7E-40C2-A764-BD96DD0F4474}" type="presParOf" srcId="{BEC09D42-6C4B-4A17-A4F1-1A23E05A488B}" destId="{9C453961-14D9-4AFB-BA73-7411B3030B55}" srcOrd="0" destOrd="0" presId="urn:microsoft.com/office/officeart/2005/8/layout/orgChart1"/>
    <dgm:cxn modelId="{F1278CA0-4DE3-443A-A654-365D54957763}" type="presParOf" srcId="{BEC09D42-6C4B-4A17-A4F1-1A23E05A488B}" destId="{9D34D130-81EA-45C9-BB96-54578335D95D}" srcOrd="1" destOrd="0" presId="urn:microsoft.com/office/officeart/2005/8/layout/orgChart1"/>
    <dgm:cxn modelId="{2A646C7A-5F9E-47CA-B992-397EFCA0B510}" type="presParOf" srcId="{462DC7A0-FFD9-4218-94E1-47C0FE4EEB66}" destId="{CE2A6EA6-BB55-4666-84FF-9DC16192C000}" srcOrd="1" destOrd="0" presId="urn:microsoft.com/office/officeart/2005/8/layout/orgChart1"/>
    <dgm:cxn modelId="{BE7D514D-8217-4BA9-95A2-6311B3FE4953}" type="presParOf" srcId="{462DC7A0-FFD9-4218-94E1-47C0FE4EEB66}" destId="{E6FA5278-C6E5-4268-92CA-F06AD2CDBF40}" srcOrd="2" destOrd="0" presId="urn:microsoft.com/office/officeart/2005/8/layout/orgChart1"/>
    <dgm:cxn modelId="{B8B4EBA3-B32D-484F-A38C-B4261C9F3364}" type="presParOf" srcId="{26152B14-7314-427F-AE40-D8D9A59FA15A}" destId="{A813BD7C-C2B8-4333-84FA-9A2860DC630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C95E26-F0B3-48A0-B9AD-30AB0C8C6F1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kk-KZ"/>
        </a:p>
      </dgm:t>
    </dgm:pt>
    <dgm:pt modelId="{693FD1E5-0C50-4D31-8D32-A2FFE8F0CD1E}">
      <dgm:prSet phldrT="[Текст]"/>
      <dgm:spPr/>
      <dgm:t>
        <a:bodyPr/>
        <a:lstStyle/>
        <a:p>
          <a:r>
            <a:rPr lang="kk-KZ" dirty="0" smtClean="0"/>
            <a:t>Дала мен шөлде кездесетін шөлейт жануарлары</a:t>
          </a:r>
          <a:endParaRPr lang="kk-KZ" dirty="0"/>
        </a:p>
      </dgm:t>
    </dgm:pt>
    <dgm:pt modelId="{D4D4E4AB-4446-453F-BF98-3096C8E653F2}" type="parTrans" cxnId="{3EFBF0BC-2C70-481A-B632-BC59B449205E}">
      <dgm:prSet/>
      <dgm:spPr/>
      <dgm:t>
        <a:bodyPr/>
        <a:lstStyle/>
        <a:p>
          <a:endParaRPr lang="kk-KZ"/>
        </a:p>
      </dgm:t>
    </dgm:pt>
    <dgm:pt modelId="{47114527-93D5-4BB0-9C95-A85D93E2A3B0}" type="sibTrans" cxnId="{3EFBF0BC-2C70-481A-B632-BC59B449205E}">
      <dgm:prSet/>
      <dgm:spPr/>
      <dgm:t>
        <a:bodyPr/>
        <a:lstStyle/>
        <a:p>
          <a:endParaRPr lang="kk-KZ"/>
        </a:p>
      </dgm:t>
    </dgm:pt>
    <dgm:pt modelId="{2AD852A5-557D-46AE-A402-AEB469B0D451}">
      <dgm:prSet phldrT="[Текст]"/>
      <dgm:spPr/>
      <dgm:t>
        <a:bodyPr/>
        <a:lstStyle/>
        <a:p>
          <a:r>
            <a:rPr lang="kk-KZ" dirty="0" smtClean="0"/>
            <a:t>Саршұнақ</a:t>
          </a:r>
          <a:endParaRPr lang="kk-KZ" dirty="0"/>
        </a:p>
      </dgm:t>
    </dgm:pt>
    <dgm:pt modelId="{FF178251-419A-4ABA-8CE3-07A905501883}" type="parTrans" cxnId="{4CF2EB8E-8DB7-49D5-8F8F-EE9F48CECC63}">
      <dgm:prSet/>
      <dgm:spPr/>
      <dgm:t>
        <a:bodyPr/>
        <a:lstStyle/>
        <a:p>
          <a:endParaRPr lang="kk-KZ"/>
        </a:p>
      </dgm:t>
    </dgm:pt>
    <dgm:pt modelId="{9BEE4003-DCEC-410A-8598-FEB4AB63085B}" type="sibTrans" cxnId="{4CF2EB8E-8DB7-49D5-8F8F-EE9F48CECC63}">
      <dgm:prSet/>
      <dgm:spPr/>
      <dgm:t>
        <a:bodyPr/>
        <a:lstStyle/>
        <a:p>
          <a:endParaRPr lang="kk-KZ"/>
        </a:p>
      </dgm:t>
    </dgm:pt>
    <dgm:pt modelId="{A159BECA-ECB1-403F-BD05-8A4F58DE637F}">
      <dgm:prSet phldrT="[Текст]"/>
      <dgm:spPr/>
      <dgm:t>
        <a:bodyPr/>
        <a:lstStyle/>
        <a:p>
          <a:r>
            <a:rPr lang="kk-KZ" dirty="0" smtClean="0"/>
            <a:t>Қосаяқ</a:t>
          </a:r>
          <a:endParaRPr lang="kk-KZ" dirty="0"/>
        </a:p>
      </dgm:t>
    </dgm:pt>
    <dgm:pt modelId="{7049A07A-7014-4AC7-B76B-1B858DE692EC}" type="parTrans" cxnId="{E125E2F0-8895-4AF0-9336-A79EFD52F91F}">
      <dgm:prSet/>
      <dgm:spPr/>
      <dgm:t>
        <a:bodyPr/>
        <a:lstStyle/>
        <a:p>
          <a:endParaRPr lang="kk-KZ"/>
        </a:p>
      </dgm:t>
    </dgm:pt>
    <dgm:pt modelId="{443C7FAF-2E81-463F-A482-AB0E8F8103B6}" type="sibTrans" cxnId="{E125E2F0-8895-4AF0-9336-A79EFD52F91F}">
      <dgm:prSet/>
      <dgm:spPr/>
      <dgm:t>
        <a:bodyPr/>
        <a:lstStyle/>
        <a:p>
          <a:endParaRPr lang="kk-KZ"/>
        </a:p>
      </dgm:t>
    </dgm:pt>
    <dgm:pt modelId="{CD6D9DE5-0EAC-4867-9DF7-6D6F2863EBE3}">
      <dgm:prSet/>
      <dgm:spPr/>
      <dgm:t>
        <a:bodyPr/>
        <a:lstStyle/>
        <a:p>
          <a:r>
            <a:rPr lang="kk-KZ" dirty="0" smtClean="0"/>
            <a:t>Құм қояндары</a:t>
          </a:r>
          <a:endParaRPr lang="kk-KZ" dirty="0"/>
        </a:p>
      </dgm:t>
    </dgm:pt>
    <dgm:pt modelId="{CE7A8271-785A-4249-9559-7BA278E1F4A5}" type="parTrans" cxnId="{9E9CDF60-770F-43E0-8CCF-06912C2FDF57}">
      <dgm:prSet/>
      <dgm:spPr/>
      <dgm:t>
        <a:bodyPr/>
        <a:lstStyle/>
        <a:p>
          <a:endParaRPr lang="kk-KZ"/>
        </a:p>
      </dgm:t>
    </dgm:pt>
    <dgm:pt modelId="{BD99BBB6-1182-4B77-BEC9-19282F05E5B4}" type="sibTrans" cxnId="{9E9CDF60-770F-43E0-8CCF-06912C2FDF57}">
      <dgm:prSet/>
      <dgm:spPr/>
      <dgm:t>
        <a:bodyPr/>
        <a:lstStyle/>
        <a:p>
          <a:endParaRPr lang="kk-KZ"/>
        </a:p>
      </dgm:t>
    </dgm:pt>
    <dgm:pt modelId="{E2977332-7B3B-4926-B4A6-DC1EA72AD402}">
      <dgm:prSet/>
      <dgm:spPr/>
      <dgm:t>
        <a:bodyPr/>
        <a:lstStyle/>
        <a:p>
          <a:r>
            <a:rPr lang="kk-KZ" dirty="0" smtClean="0"/>
            <a:t>Құм тышқаны </a:t>
          </a:r>
          <a:endParaRPr lang="kk-KZ" dirty="0"/>
        </a:p>
      </dgm:t>
    </dgm:pt>
    <dgm:pt modelId="{C9C9720F-0124-4192-A05B-3F7C45D9EEC7}" type="parTrans" cxnId="{2125EC36-DC20-45FB-8FBA-CBDCDF090275}">
      <dgm:prSet/>
      <dgm:spPr/>
      <dgm:t>
        <a:bodyPr/>
        <a:lstStyle/>
        <a:p>
          <a:endParaRPr lang="kk-KZ"/>
        </a:p>
      </dgm:t>
    </dgm:pt>
    <dgm:pt modelId="{041BC0DE-7E9A-42AF-8D37-7B8E3D5121E2}" type="sibTrans" cxnId="{2125EC36-DC20-45FB-8FBA-CBDCDF090275}">
      <dgm:prSet/>
      <dgm:spPr/>
      <dgm:t>
        <a:bodyPr/>
        <a:lstStyle/>
        <a:p>
          <a:endParaRPr lang="kk-KZ"/>
        </a:p>
      </dgm:t>
    </dgm:pt>
    <dgm:pt modelId="{0911B037-FBE5-4565-AC84-FA8D66AD7232}" type="pres">
      <dgm:prSet presAssocID="{DBC95E26-F0B3-48A0-B9AD-30AB0C8C6F1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kk-KZ"/>
        </a:p>
      </dgm:t>
    </dgm:pt>
    <dgm:pt modelId="{4EB23D5D-A747-4E51-9FD1-940B47040D28}" type="pres">
      <dgm:prSet presAssocID="{693FD1E5-0C50-4D31-8D32-A2FFE8F0CD1E}" presName="hierRoot1" presStyleCnt="0"/>
      <dgm:spPr/>
    </dgm:pt>
    <dgm:pt modelId="{5B039627-5B13-478C-81AE-75E2E6BBB0AD}" type="pres">
      <dgm:prSet presAssocID="{693FD1E5-0C50-4D31-8D32-A2FFE8F0CD1E}" presName="composite" presStyleCnt="0"/>
      <dgm:spPr/>
    </dgm:pt>
    <dgm:pt modelId="{DB574E3A-1922-444E-825D-20AE8E489528}" type="pres">
      <dgm:prSet presAssocID="{693FD1E5-0C50-4D31-8D32-A2FFE8F0CD1E}" presName="background" presStyleLbl="node0" presStyleIdx="0" presStyleCnt="1"/>
      <dgm:spPr/>
    </dgm:pt>
    <dgm:pt modelId="{2D9E9E89-05B3-42B3-B401-E7B079ADDBB6}" type="pres">
      <dgm:prSet presAssocID="{693FD1E5-0C50-4D31-8D32-A2FFE8F0CD1E}" presName="text" presStyleLbl="fgAcc0" presStyleIdx="0" presStyleCnt="1" custScaleX="417694" custLinFactNeighborX="-3582" custLinFactNeighborY="-2146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87CADF20-81E9-43A8-987A-4023964356D9}" type="pres">
      <dgm:prSet presAssocID="{693FD1E5-0C50-4D31-8D32-A2FFE8F0CD1E}" presName="hierChild2" presStyleCnt="0"/>
      <dgm:spPr/>
    </dgm:pt>
    <dgm:pt modelId="{C4B6CD1D-0407-43F8-890B-71538C1DF713}" type="pres">
      <dgm:prSet presAssocID="{FF178251-419A-4ABA-8CE3-07A905501883}" presName="Name10" presStyleLbl="parChTrans1D2" presStyleIdx="0" presStyleCnt="4"/>
      <dgm:spPr/>
      <dgm:t>
        <a:bodyPr/>
        <a:lstStyle/>
        <a:p>
          <a:endParaRPr lang="kk-KZ"/>
        </a:p>
      </dgm:t>
    </dgm:pt>
    <dgm:pt modelId="{60943517-ECAE-4506-962A-9F103122E4E5}" type="pres">
      <dgm:prSet presAssocID="{2AD852A5-557D-46AE-A402-AEB469B0D451}" presName="hierRoot2" presStyleCnt="0"/>
      <dgm:spPr/>
    </dgm:pt>
    <dgm:pt modelId="{9C7019F9-EA6E-4B71-A69F-4735B40C7A95}" type="pres">
      <dgm:prSet presAssocID="{2AD852A5-557D-46AE-A402-AEB469B0D451}" presName="composite2" presStyleCnt="0"/>
      <dgm:spPr/>
    </dgm:pt>
    <dgm:pt modelId="{47ECE7C8-8AD4-44D1-BABA-6E81443E0003}" type="pres">
      <dgm:prSet presAssocID="{2AD852A5-557D-46AE-A402-AEB469B0D451}" presName="background2" presStyleLbl="node2" presStyleIdx="0" presStyleCnt="4"/>
      <dgm:spPr/>
    </dgm:pt>
    <dgm:pt modelId="{692E91A3-A568-4A91-BF89-9148FDBDB033}" type="pres">
      <dgm:prSet presAssocID="{2AD852A5-557D-46AE-A402-AEB469B0D451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01D627B4-4FBC-451D-83C6-CDD94B73FF76}" type="pres">
      <dgm:prSet presAssocID="{2AD852A5-557D-46AE-A402-AEB469B0D451}" presName="hierChild3" presStyleCnt="0"/>
      <dgm:spPr/>
    </dgm:pt>
    <dgm:pt modelId="{A4F731BD-E777-4C4C-92C8-D1EE35200C22}" type="pres">
      <dgm:prSet presAssocID="{7049A07A-7014-4AC7-B76B-1B858DE692EC}" presName="Name10" presStyleLbl="parChTrans1D2" presStyleIdx="1" presStyleCnt="4"/>
      <dgm:spPr/>
      <dgm:t>
        <a:bodyPr/>
        <a:lstStyle/>
        <a:p>
          <a:endParaRPr lang="kk-KZ"/>
        </a:p>
      </dgm:t>
    </dgm:pt>
    <dgm:pt modelId="{255DC2EE-E64F-4C86-A7D8-A4AFD56E04D4}" type="pres">
      <dgm:prSet presAssocID="{A159BECA-ECB1-403F-BD05-8A4F58DE637F}" presName="hierRoot2" presStyleCnt="0"/>
      <dgm:spPr/>
    </dgm:pt>
    <dgm:pt modelId="{B796C8D6-8817-4EBF-A59E-83232B5F6570}" type="pres">
      <dgm:prSet presAssocID="{A159BECA-ECB1-403F-BD05-8A4F58DE637F}" presName="composite2" presStyleCnt="0"/>
      <dgm:spPr/>
    </dgm:pt>
    <dgm:pt modelId="{E6025F86-8A58-4BBB-895B-3437580BE1F0}" type="pres">
      <dgm:prSet presAssocID="{A159BECA-ECB1-403F-BD05-8A4F58DE637F}" presName="background2" presStyleLbl="node2" presStyleIdx="1" presStyleCnt="4"/>
      <dgm:spPr/>
    </dgm:pt>
    <dgm:pt modelId="{C53FCA30-CFA2-4C8B-921B-71783B64BA4C}" type="pres">
      <dgm:prSet presAssocID="{A159BECA-ECB1-403F-BD05-8A4F58DE637F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0857D565-1EFF-4F0C-9D5B-47358A7B9339}" type="pres">
      <dgm:prSet presAssocID="{A159BECA-ECB1-403F-BD05-8A4F58DE637F}" presName="hierChild3" presStyleCnt="0"/>
      <dgm:spPr/>
    </dgm:pt>
    <dgm:pt modelId="{66DFE6B5-C00F-4DB7-AD28-19DC5836370C}" type="pres">
      <dgm:prSet presAssocID="{C9C9720F-0124-4192-A05B-3F7C45D9EEC7}" presName="Name10" presStyleLbl="parChTrans1D2" presStyleIdx="2" presStyleCnt="4"/>
      <dgm:spPr/>
      <dgm:t>
        <a:bodyPr/>
        <a:lstStyle/>
        <a:p>
          <a:endParaRPr lang="kk-KZ"/>
        </a:p>
      </dgm:t>
    </dgm:pt>
    <dgm:pt modelId="{CFF1708A-BC7A-4811-BFE3-FDABB23CBB3E}" type="pres">
      <dgm:prSet presAssocID="{E2977332-7B3B-4926-B4A6-DC1EA72AD402}" presName="hierRoot2" presStyleCnt="0"/>
      <dgm:spPr/>
    </dgm:pt>
    <dgm:pt modelId="{E6DE57CB-DFD3-4E89-AEE2-AC9A3E712CB0}" type="pres">
      <dgm:prSet presAssocID="{E2977332-7B3B-4926-B4A6-DC1EA72AD402}" presName="composite2" presStyleCnt="0"/>
      <dgm:spPr/>
    </dgm:pt>
    <dgm:pt modelId="{BF00A781-8894-47E4-85BF-45DA91871DCF}" type="pres">
      <dgm:prSet presAssocID="{E2977332-7B3B-4926-B4A6-DC1EA72AD402}" presName="background2" presStyleLbl="node2" presStyleIdx="2" presStyleCnt="4"/>
      <dgm:spPr/>
    </dgm:pt>
    <dgm:pt modelId="{77C849B1-8DFA-42BA-B4E6-199F1A3650AF}" type="pres">
      <dgm:prSet presAssocID="{E2977332-7B3B-4926-B4A6-DC1EA72AD402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D7D78B8C-5809-4B1D-8975-1EDBFE169A90}" type="pres">
      <dgm:prSet presAssocID="{E2977332-7B3B-4926-B4A6-DC1EA72AD402}" presName="hierChild3" presStyleCnt="0"/>
      <dgm:spPr/>
    </dgm:pt>
    <dgm:pt modelId="{310E4AF1-13F7-46B2-B234-9E9728EA21F8}" type="pres">
      <dgm:prSet presAssocID="{CE7A8271-785A-4249-9559-7BA278E1F4A5}" presName="Name10" presStyleLbl="parChTrans1D2" presStyleIdx="3" presStyleCnt="4"/>
      <dgm:spPr/>
      <dgm:t>
        <a:bodyPr/>
        <a:lstStyle/>
        <a:p>
          <a:endParaRPr lang="kk-KZ"/>
        </a:p>
      </dgm:t>
    </dgm:pt>
    <dgm:pt modelId="{CB80B6C5-8277-47E4-972F-46FC953E20AF}" type="pres">
      <dgm:prSet presAssocID="{CD6D9DE5-0EAC-4867-9DF7-6D6F2863EBE3}" presName="hierRoot2" presStyleCnt="0"/>
      <dgm:spPr/>
    </dgm:pt>
    <dgm:pt modelId="{EAA8B1F9-445E-47A1-A851-D1F55821558D}" type="pres">
      <dgm:prSet presAssocID="{CD6D9DE5-0EAC-4867-9DF7-6D6F2863EBE3}" presName="composite2" presStyleCnt="0"/>
      <dgm:spPr/>
    </dgm:pt>
    <dgm:pt modelId="{0312C8EF-3370-4D8C-8BFC-B4BBE027FF95}" type="pres">
      <dgm:prSet presAssocID="{CD6D9DE5-0EAC-4867-9DF7-6D6F2863EBE3}" presName="background2" presStyleLbl="node2" presStyleIdx="3" presStyleCnt="4"/>
      <dgm:spPr/>
    </dgm:pt>
    <dgm:pt modelId="{DCC2109D-83B9-4076-BA90-AA228B607DB9}" type="pres">
      <dgm:prSet presAssocID="{CD6D9DE5-0EAC-4867-9DF7-6D6F2863EBE3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14670F3D-08D0-4F7D-AE14-A686623DEA5B}" type="pres">
      <dgm:prSet presAssocID="{CD6D9DE5-0EAC-4867-9DF7-6D6F2863EBE3}" presName="hierChild3" presStyleCnt="0"/>
      <dgm:spPr/>
    </dgm:pt>
  </dgm:ptLst>
  <dgm:cxnLst>
    <dgm:cxn modelId="{BD3EECC2-B77B-46DF-8058-8AB400EC049E}" type="presOf" srcId="{C9C9720F-0124-4192-A05B-3F7C45D9EEC7}" destId="{66DFE6B5-C00F-4DB7-AD28-19DC5836370C}" srcOrd="0" destOrd="0" presId="urn:microsoft.com/office/officeart/2005/8/layout/hierarchy1"/>
    <dgm:cxn modelId="{3EFBF0BC-2C70-481A-B632-BC59B449205E}" srcId="{DBC95E26-F0B3-48A0-B9AD-30AB0C8C6F1A}" destId="{693FD1E5-0C50-4D31-8D32-A2FFE8F0CD1E}" srcOrd="0" destOrd="0" parTransId="{D4D4E4AB-4446-453F-BF98-3096C8E653F2}" sibTransId="{47114527-93D5-4BB0-9C95-A85D93E2A3B0}"/>
    <dgm:cxn modelId="{B2076124-E82C-45A0-82B1-44846F6A5B5C}" type="presOf" srcId="{2AD852A5-557D-46AE-A402-AEB469B0D451}" destId="{692E91A3-A568-4A91-BF89-9148FDBDB033}" srcOrd="0" destOrd="0" presId="urn:microsoft.com/office/officeart/2005/8/layout/hierarchy1"/>
    <dgm:cxn modelId="{90AF2EEF-23B8-4E1B-9077-8FB12629F6B1}" type="presOf" srcId="{DBC95E26-F0B3-48A0-B9AD-30AB0C8C6F1A}" destId="{0911B037-FBE5-4565-AC84-FA8D66AD7232}" srcOrd="0" destOrd="0" presId="urn:microsoft.com/office/officeart/2005/8/layout/hierarchy1"/>
    <dgm:cxn modelId="{D0129EF2-7D0B-4BD3-8480-766A6B2BECCF}" type="presOf" srcId="{CE7A8271-785A-4249-9559-7BA278E1F4A5}" destId="{310E4AF1-13F7-46B2-B234-9E9728EA21F8}" srcOrd="0" destOrd="0" presId="urn:microsoft.com/office/officeart/2005/8/layout/hierarchy1"/>
    <dgm:cxn modelId="{E125E2F0-8895-4AF0-9336-A79EFD52F91F}" srcId="{693FD1E5-0C50-4D31-8D32-A2FFE8F0CD1E}" destId="{A159BECA-ECB1-403F-BD05-8A4F58DE637F}" srcOrd="1" destOrd="0" parTransId="{7049A07A-7014-4AC7-B76B-1B858DE692EC}" sibTransId="{443C7FAF-2E81-463F-A482-AB0E8F8103B6}"/>
    <dgm:cxn modelId="{2125EC36-DC20-45FB-8FBA-CBDCDF090275}" srcId="{693FD1E5-0C50-4D31-8D32-A2FFE8F0CD1E}" destId="{E2977332-7B3B-4926-B4A6-DC1EA72AD402}" srcOrd="2" destOrd="0" parTransId="{C9C9720F-0124-4192-A05B-3F7C45D9EEC7}" sibTransId="{041BC0DE-7E9A-42AF-8D37-7B8E3D5121E2}"/>
    <dgm:cxn modelId="{4CF2EB8E-8DB7-49D5-8F8F-EE9F48CECC63}" srcId="{693FD1E5-0C50-4D31-8D32-A2FFE8F0CD1E}" destId="{2AD852A5-557D-46AE-A402-AEB469B0D451}" srcOrd="0" destOrd="0" parTransId="{FF178251-419A-4ABA-8CE3-07A905501883}" sibTransId="{9BEE4003-DCEC-410A-8598-FEB4AB63085B}"/>
    <dgm:cxn modelId="{9E9CDF60-770F-43E0-8CCF-06912C2FDF57}" srcId="{693FD1E5-0C50-4D31-8D32-A2FFE8F0CD1E}" destId="{CD6D9DE5-0EAC-4867-9DF7-6D6F2863EBE3}" srcOrd="3" destOrd="0" parTransId="{CE7A8271-785A-4249-9559-7BA278E1F4A5}" sibTransId="{BD99BBB6-1182-4B77-BEC9-19282F05E5B4}"/>
    <dgm:cxn modelId="{6EC7487A-79FF-424B-9144-0B8A1147E182}" type="presOf" srcId="{A159BECA-ECB1-403F-BD05-8A4F58DE637F}" destId="{C53FCA30-CFA2-4C8B-921B-71783B64BA4C}" srcOrd="0" destOrd="0" presId="urn:microsoft.com/office/officeart/2005/8/layout/hierarchy1"/>
    <dgm:cxn modelId="{7CC46F6E-D35D-42A2-B2E1-C0844952C4EB}" type="presOf" srcId="{E2977332-7B3B-4926-B4A6-DC1EA72AD402}" destId="{77C849B1-8DFA-42BA-B4E6-199F1A3650AF}" srcOrd="0" destOrd="0" presId="urn:microsoft.com/office/officeart/2005/8/layout/hierarchy1"/>
    <dgm:cxn modelId="{D7AF8AEC-5C72-4155-9CF7-5B828AA572BE}" type="presOf" srcId="{7049A07A-7014-4AC7-B76B-1B858DE692EC}" destId="{A4F731BD-E777-4C4C-92C8-D1EE35200C22}" srcOrd="0" destOrd="0" presId="urn:microsoft.com/office/officeart/2005/8/layout/hierarchy1"/>
    <dgm:cxn modelId="{34A06B09-AA9B-42E7-9059-D23DBC30AFD6}" type="presOf" srcId="{FF178251-419A-4ABA-8CE3-07A905501883}" destId="{C4B6CD1D-0407-43F8-890B-71538C1DF713}" srcOrd="0" destOrd="0" presId="urn:microsoft.com/office/officeart/2005/8/layout/hierarchy1"/>
    <dgm:cxn modelId="{9351F542-EE21-4EAB-8E72-F369422D49A7}" type="presOf" srcId="{693FD1E5-0C50-4D31-8D32-A2FFE8F0CD1E}" destId="{2D9E9E89-05B3-42B3-B401-E7B079ADDBB6}" srcOrd="0" destOrd="0" presId="urn:microsoft.com/office/officeart/2005/8/layout/hierarchy1"/>
    <dgm:cxn modelId="{66E57A0C-0B7A-4ADA-87C4-1EE9F1E0BF3C}" type="presOf" srcId="{CD6D9DE5-0EAC-4867-9DF7-6D6F2863EBE3}" destId="{DCC2109D-83B9-4076-BA90-AA228B607DB9}" srcOrd="0" destOrd="0" presId="urn:microsoft.com/office/officeart/2005/8/layout/hierarchy1"/>
    <dgm:cxn modelId="{B1EF2929-F30D-44C9-B708-F792AE2EF2E2}" type="presParOf" srcId="{0911B037-FBE5-4565-AC84-FA8D66AD7232}" destId="{4EB23D5D-A747-4E51-9FD1-940B47040D28}" srcOrd="0" destOrd="0" presId="urn:microsoft.com/office/officeart/2005/8/layout/hierarchy1"/>
    <dgm:cxn modelId="{99B9BD0D-7E38-4A23-BC2B-D3D35EB939AC}" type="presParOf" srcId="{4EB23D5D-A747-4E51-9FD1-940B47040D28}" destId="{5B039627-5B13-478C-81AE-75E2E6BBB0AD}" srcOrd="0" destOrd="0" presId="urn:microsoft.com/office/officeart/2005/8/layout/hierarchy1"/>
    <dgm:cxn modelId="{E27F3DB2-1C18-452C-86A3-18AA3E4CC645}" type="presParOf" srcId="{5B039627-5B13-478C-81AE-75E2E6BBB0AD}" destId="{DB574E3A-1922-444E-825D-20AE8E489528}" srcOrd="0" destOrd="0" presId="urn:microsoft.com/office/officeart/2005/8/layout/hierarchy1"/>
    <dgm:cxn modelId="{387F3AE8-F484-4A85-B4F4-9ABB2A93E064}" type="presParOf" srcId="{5B039627-5B13-478C-81AE-75E2E6BBB0AD}" destId="{2D9E9E89-05B3-42B3-B401-E7B079ADDBB6}" srcOrd="1" destOrd="0" presId="urn:microsoft.com/office/officeart/2005/8/layout/hierarchy1"/>
    <dgm:cxn modelId="{392E3F35-9DA9-423C-9B09-DCD1AACAE27B}" type="presParOf" srcId="{4EB23D5D-A747-4E51-9FD1-940B47040D28}" destId="{87CADF20-81E9-43A8-987A-4023964356D9}" srcOrd="1" destOrd="0" presId="urn:microsoft.com/office/officeart/2005/8/layout/hierarchy1"/>
    <dgm:cxn modelId="{26B1B8D7-BA83-41AC-980F-B7B05FD44B4B}" type="presParOf" srcId="{87CADF20-81E9-43A8-987A-4023964356D9}" destId="{C4B6CD1D-0407-43F8-890B-71538C1DF713}" srcOrd="0" destOrd="0" presId="urn:microsoft.com/office/officeart/2005/8/layout/hierarchy1"/>
    <dgm:cxn modelId="{8B2AD1FF-45DD-4337-A291-01C08906C53C}" type="presParOf" srcId="{87CADF20-81E9-43A8-987A-4023964356D9}" destId="{60943517-ECAE-4506-962A-9F103122E4E5}" srcOrd="1" destOrd="0" presId="urn:microsoft.com/office/officeart/2005/8/layout/hierarchy1"/>
    <dgm:cxn modelId="{0C0E316B-4C0B-4ACE-8EC5-C8106AD35E16}" type="presParOf" srcId="{60943517-ECAE-4506-962A-9F103122E4E5}" destId="{9C7019F9-EA6E-4B71-A69F-4735B40C7A95}" srcOrd="0" destOrd="0" presId="urn:microsoft.com/office/officeart/2005/8/layout/hierarchy1"/>
    <dgm:cxn modelId="{E731E4D4-CC8B-46D5-A39F-701FBFF874D6}" type="presParOf" srcId="{9C7019F9-EA6E-4B71-A69F-4735B40C7A95}" destId="{47ECE7C8-8AD4-44D1-BABA-6E81443E0003}" srcOrd="0" destOrd="0" presId="urn:microsoft.com/office/officeart/2005/8/layout/hierarchy1"/>
    <dgm:cxn modelId="{3590438E-BC46-4056-8E24-0DEF12C94F61}" type="presParOf" srcId="{9C7019F9-EA6E-4B71-A69F-4735B40C7A95}" destId="{692E91A3-A568-4A91-BF89-9148FDBDB033}" srcOrd="1" destOrd="0" presId="urn:microsoft.com/office/officeart/2005/8/layout/hierarchy1"/>
    <dgm:cxn modelId="{080C754B-285A-4691-B238-51CCED65DE96}" type="presParOf" srcId="{60943517-ECAE-4506-962A-9F103122E4E5}" destId="{01D627B4-4FBC-451D-83C6-CDD94B73FF76}" srcOrd="1" destOrd="0" presId="urn:microsoft.com/office/officeart/2005/8/layout/hierarchy1"/>
    <dgm:cxn modelId="{1BF440D6-CFE7-4E5E-AC1E-FCD6855A1155}" type="presParOf" srcId="{87CADF20-81E9-43A8-987A-4023964356D9}" destId="{A4F731BD-E777-4C4C-92C8-D1EE35200C22}" srcOrd="2" destOrd="0" presId="urn:microsoft.com/office/officeart/2005/8/layout/hierarchy1"/>
    <dgm:cxn modelId="{0ECC5599-E1EF-4FEF-B951-111B7B0BB3B7}" type="presParOf" srcId="{87CADF20-81E9-43A8-987A-4023964356D9}" destId="{255DC2EE-E64F-4C86-A7D8-A4AFD56E04D4}" srcOrd="3" destOrd="0" presId="urn:microsoft.com/office/officeart/2005/8/layout/hierarchy1"/>
    <dgm:cxn modelId="{20ED3986-11DA-49C1-87AC-19C50EF4F8E8}" type="presParOf" srcId="{255DC2EE-E64F-4C86-A7D8-A4AFD56E04D4}" destId="{B796C8D6-8817-4EBF-A59E-83232B5F6570}" srcOrd="0" destOrd="0" presId="urn:microsoft.com/office/officeart/2005/8/layout/hierarchy1"/>
    <dgm:cxn modelId="{7381ED85-78E2-4B21-B227-B203E0849D6A}" type="presParOf" srcId="{B796C8D6-8817-4EBF-A59E-83232B5F6570}" destId="{E6025F86-8A58-4BBB-895B-3437580BE1F0}" srcOrd="0" destOrd="0" presId="urn:microsoft.com/office/officeart/2005/8/layout/hierarchy1"/>
    <dgm:cxn modelId="{C35F5488-E350-4EBD-A745-CE19B0950A57}" type="presParOf" srcId="{B796C8D6-8817-4EBF-A59E-83232B5F6570}" destId="{C53FCA30-CFA2-4C8B-921B-71783B64BA4C}" srcOrd="1" destOrd="0" presId="urn:microsoft.com/office/officeart/2005/8/layout/hierarchy1"/>
    <dgm:cxn modelId="{3FA09D36-3FC8-485E-A338-F544ADA5A2D5}" type="presParOf" srcId="{255DC2EE-E64F-4C86-A7D8-A4AFD56E04D4}" destId="{0857D565-1EFF-4F0C-9D5B-47358A7B9339}" srcOrd="1" destOrd="0" presId="urn:microsoft.com/office/officeart/2005/8/layout/hierarchy1"/>
    <dgm:cxn modelId="{53E77780-A8A1-46E4-8737-06E77BACE72A}" type="presParOf" srcId="{87CADF20-81E9-43A8-987A-4023964356D9}" destId="{66DFE6B5-C00F-4DB7-AD28-19DC5836370C}" srcOrd="4" destOrd="0" presId="urn:microsoft.com/office/officeart/2005/8/layout/hierarchy1"/>
    <dgm:cxn modelId="{8CCF6D5B-7952-4006-980F-8CD0DAEFE5B4}" type="presParOf" srcId="{87CADF20-81E9-43A8-987A-4023964356D9}" destId="{CFF1708A-BC7A-4811-BFE3-FDABB23CBB3E}" srcOrd="5" destOrd="0" presId="urn:microsoft.com/office/officeart/2005/8/layout/hierarchy1"/>
    <dgm:cxn modelId="{BBA1FA39-8B63-4D74-BBF9-4300DB7F8C3A}" type="presParOf" srcId="{CFF1708A-BC7A-4811-BFE3-FDABB23CBB3E}" destId="{E6DE57CB-DFD3-4E89-AEE2-AC9A3E712CB0}" srcOrd="0" destOrd="0" presId="urn:microsoft.com/office/officeart/2005/8/layout/hierarchy1"/>
    <dgm:cxn modelId="{D71CD3EA-DF86-479D-9779-DDEACCE059E8}" type="presParOf" srcId="{E6DE57CB-DFD3-4E89-AEE2-AC9A3E712CB0}" destId="{BF00A781-8894-47E4-85BF-45DA91871DCF}" srcOrd="0" destOrd="0" presId="urn:microsoft.com/office/officeart/2005/8/layout/hierarchy1"/>
    <dgm:cxn modelId="{5FDE358D-4CFE-4870-A3C8-AA37F21B3566}" type="presParOf" srcId="{E6DE57CB-DFD3-4E89-AEE2-AC9A3E712CB0}" destId="{77C849B1-8DFA-42BA-B4E6-199F1A3650AF}" srcOrd="1" destOrd="0" presId="urn:microsoft.com/office/officeart/2005/8/layout/hierarchy1"/>
    <dgm:cxn modelId="{E736C0EC-72B5-4F39-9602-603C2FCF066A}" type="presParOf" srcId="{CFF1708A-BC7A-4811-BFE3-FDABB23CBB3E}" destId="{D7D78B8C-5809-4B1D-8975-1EDBFE169A90}" srcOrd="1" destOrd="0" presId="urn:microsoft.com/office/officeart/2005/8/layout/hierarchy1"/>
    <dgm:cxn modelId="{988E2546-DC55-4BF8-882D-499E4BC7AA4A}" type="presParOf" srcId="{87CADF20-81E9-43A8-987A-4023964356D9}" destId="{310E4AF1-13F7-46B2-B234-9E9728EA21F8}" srcOrd="6" destOrd="0" presId="urn:microsoft.com/office/officeart/2005/8/layout/hierarchy1"/>
    <dgm:cxn modelId="{F7D515DA-EB88-4786-974C-34DA1F17669D}" type="presParOf" srcId="{87CADF20-81E9-43A8-987A-4023964356D9}" destId="{CB80B6C5-8277-47E4-972F-46FC953E20AF}" srcOrd="7" destOrd="0" presId="urn:microsoft.com/office/officeart/2005/8/layout/hierarchy1"/>
    <dgm:cxn modelId="{92B11C78-2E52-4CA8-8205-7F8131E4F63C}" type="presParOf" srcId="{CB80B6C5-8277-47E4-972F-46FC953E20AF}" destId="{EAA8B1F9-445E-47A1-A851-D1F55821558D}" srcOrd="0" destOrd="0" presId="urn:microsoft.com/office/officeart/2005/8/layout/hierarchy1"/>
    <dgm:cxn modelId="{FE19FEB2-6CA0-4339-AF94-881633CCE3E5}" type="presParOf" srcId="{EAA8B1F9-445E-47A1-A851-D1F55821558D}" destId="{0312C8EF-3370-4D8C-8BFC-B4BBE027FF95}" srcOrd="0" destOrd="0" presId="urn:microsoft.com/office/officeart/2005/8/layout/hierarchy1"/>
    <dgm:cxn modelId="{3DBC6FCE-8014-4FC7-935E-68807AC99FBA}" type="presParOf" srcId="{EAA8B1F9-445E-47A1-A851-D1F55821558D}" destId="{DCC2109D-83B9-4076-BA90-AA228B607DB9}" srcOrd="1" destOrd="0" presId="urn:microsoft.com/office/officeart/2005/8/layout/hierarchy1"/>
    <dgm:cxn modelId="{11419969-9734-47B2-9CB0-1DA61BDE6B13}" type="presParOf" srcId="{CB80B6C5-8277-47E4-972F-46FC953E20AF}" destId="{14670F3D-08D0-4F7D-AE14-A686623DEA5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4468349-B45E-4962-8F9A-D29ED25F9E1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kk-KZ"/>
        </a:p>
      </dgm:t>
    </dgm:pt>
    <dgm:pt modelId="{54A7AD73-A10E-4AD6-A4D2-FEB3DF7061BD}">
      <dgm:prSet phldrT="[Текст]"/>
      <dgm:spPr/>
      <dgm:t>
        <a:bodyPr/>
        <a:lstStyle/>
        <a:p>
          <a:r>
            <a:rPr lang="kk-KZ" dirty="0" smtClean="0"/>
            <a:t>Құстардан </a:t>
          </a:r>
        </a:p>
      </dgm:t>
    </dgm:pt>
    <dgm:pt modelId="{20FA2870-6DF3-42B6-AAED-E9E96C4033AA}" type="parTrans" cxnId="{0216B9FA-0289-4F18-AECB-3B40F011C144}">
      <dgm:prSet/>
      <dgm:spPr/>
      <dgm:t>
        <a:bodyPr/>
        <a:lstStyle/>
        <a:p>
          <a:endParaRPr lang="kk-KZ"/>
        </a:p>
      </dgm:t>
    </dgm:pt>
    <dgm:pt modelId="{F5337101-8F48-4DD8-829D-EF390D4F5BCD}" type="sibTrans" cxnId="{0216B9FA-0289-4F18-AECB-3B40F011C144}">
      <dgm:prSet/>
      <dgm:spPr/>
      <dgm:t>
        <a:bodyPr/>
        <a:lstStyle/>
        <a:p>
          <a:endParaRPr lang="kk-KZ"/>
        </a:p>
      </dgm:t>
    </dgm:pt>
    <dgm:pt modelId="{8A33A2F0-B77D-41B7-B2EA-CA4A11796B77}">
      <dgm:prSet phldrT="[Текст]"/>
      <dgm:spPr/>
      <dgm:t>
        <a:bodyPr/>
        <a:lstStyle/>
        <a:p>
          <a:r>
            <a:rPr lang="kk-KZ" dirty="0" smtClean="0"/>
            <a:t>Бозторғай</a:t>
          </a:r>
          <a:endParaRPr lang="kk-KZ" dirty="0"/>
        </a:p>
      </dgm:t>
    </dgm:pt>
    <dgm:pt modelId="{F7167AB5-279A-490C-9543-063E3303342A}" type="parTrans" cxnId="{CD9D8F78-0F97-48B3-9B08-221D481A521B}">
      <dgm:prSet/>
      <dgm:spPr/>
      <dgm:t>
        <a:bodyPr/>
        <a:lstStyle/>
        <a:p>
          <a:endParaRPr lang="kk-KZ"/>
        </a:p>
      </dgm:t>
    </dgm:pt>
    <dgm:pt modelId="{947D078F-19F6-42E5-B94B-661626285613}" type="sibTrans" cxnId="{CD9D8F78-0F97-48B3-9B08-221D481A521B}">
      <dgm:prSet/>
      <dgm:spPr/>
      <dgm:t>
        <a:bodyPr/>
        <a:lstStyle/>
        <a:p>
          <a:endParaRPr lang="kk-KZ"/>
        </a:p>
      </dgm:t>
    </dgm:pt>
    <dgm:pt modelId="{B2857516-A2B5-4FEE-88BB-38EF5B81AC4F}">
      <dgm:prSet/>
      <dgm:spPr/>
      <dgm:t>
        <a:bodyPr/>
        <a:lstStyle/>
        <a:p>
          <a:r>
            <a:rPr lang="kk-KZ" dirty="0" smtClean="0"/>
            <a:t>Бүркіт </a:t>
          </a:r>
          <a:endParaRPr lang="kk-KZ" dirty="0"/>
        </a:p>
      </dgm:t>
    </dgm:pt>
    <dgm:pt modelId="{09709372-1CA8-4575-85D9-19751A6DFF2D}" type="parTrans" cxnId="{7CA50093-DB9D-4D0E-AB31-458C2FC8C2D7}">
      <dgm:prSet/>
      <dgm:spPr/>
      <dgm:t>
        <a:bodyPr/>
        <a:lstStyle/>
        <a:p>
          <a:endParaRPr lang="kk-KZ"/>
        </a:p>
      </dgm:t>
    </dgm:pt>
    <dgm:pt modelId="{0296C9C9-825A-499D-960D-82C0E95191DD}" type="sibTrans" cxnId="{7CA50093-DB9D-4D0E-AB31-458C2FC8C2D7}">
      <dgm:prSet/>
      <dgm:spPr/>
      <dgm:t>
        <a:bodyPr/>
        <a:lstStyle/>
        <a:p>
          <a:endParaRPr lang="kk-KZ"/>
        </a:p>
      </dgm:t>
    </dgm:pt>
    <dgm:pt modelId="{1FF90C85-C5A6-4BAE-AEB0-646E3F253D4C}">
      <dgm:prSet/>
      <dgm:spPr/>
      <dgm:t>
        <a:bodyPr/>
        <a:lstStyle/>
        <a:p>
          <a:r>
            <a:rPr lang="kk-KZ" dirty="0" smtClean="0"/>
            <a:t>Торғай</a:t>
          </a:r>
          <a:endParaRPr lang="kk-KZ" dirty="0"/>
        </a:p>
      </dgm:t>
    </dgm:pt>
    <dgm:pt modelId="{AADDADF3-5D21-4A0B-85E1-69B2B753D754}" type="parTrans" cxnId="{16980F53-43CC-46CB-94B6-BE13DBD1B744}">
      <dgm:prSet/>
      <dgm:spPr/>
      <dgm:t>
        <a:bodyPr/>
        <a:lstStyle/>
        <a:p>
          <a:endParaRPr lang="kk-KZ"/>
        </a:p>
      </dgm:t>
    </dgm:pt>
    <dgm:pt modelId="{3ADDD86D-8F4D-4851-970C-ED6A25AFE6A1}" type="sibTrans" cxnId="{16980F53-43CC-46CB-94B6-BE13DBD1B744}">
      <dgm:prSet/>
      <dgm:spPr/>
      <dgm:t>
        <a:bodyPr/>
        <a:lstStyle/>
        <a:p>
          <a:endParaRPr lang="kk-KZ"/>
        </a:p>
      </dgm:t>
    </dgm:pt>
    <dgm:pt modelId="{7505AD2B-E134-4E23-8048-842E94ACF6C3}" type="pres">
      <dgm:prSet presAssocID="{54468349-B45E-4962-8F9A-D29ED25F9E1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kk-KZ"/>
        </a:p>
      </dgm:t>
    </dgm:pt>
    <dgm:pt modelId="{7269AA74-21CB-4710-B079-ECA90892E06B}" type="pres">
      <dgm:prSet presAssocID="{54A7AD73-A10E-4AD6-A4D2-FEB3DF7061BD}" presName="hierRoot1" presStyleCnt="0"/>
      <dgm:spPr/>
    </dgm:pt>
    <dgm:pt modelId="{CF15D58F-4C56-47AE-AA5B-6AA153413DC1}" type="pres">
      <dgm:prSet presAssocID="{54A7AD73-A10E-4AD6-A4D2-FEB3DF7061BD}" presName="composite" presStyleCnt="0"/>
      <dgm:spPr/>
    </dgm:pt>
    <dgm:pt modelId="{0ABE153B-6A27-4893-9947-E87FF55F9C56}" type="pres">
      <dgm:prSet presAssocID="{54A7AD73-A10E-4AD6-A4D2-FEB3DF7061BD}" presName="background" presStyleLbl="node0" presStyleIdx="0" presStyleCnt="1"/>
      <dgm:spPr/>
    </dgm:pt>
    <dgm:pt modelId="{B851F38C-11EF-4F76-86A7-DC40AF4C77A4}" type="pres">
      <dgm:prSet presAssocID="{54A7AD73-A10E-4AD6-A4D2-FEB3DF7061BD}" presName="text" presStyleLbl="fgAcc0" presStyleIdx="0" presStyleCnt="1" custScaleX="357867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11D59BEA-EC56-47B4-8607-F0457C502B37}" type="pres">
      <dgm:prSet presAssocID="{54A7AD73-A10E-4AD6-A4D2-FEB3DF7061BD}" presName="hierChild2" presStyleCnt="0"/>
      <dgm:spPr/>
    </dgm:pt>
    <dgm:pt modelId="{0621E67F-2BB4-4FB6-9758-F122E039DD24}" type="pres">
      <dgm:prSet presAssocID="{09709372-1CA8-4575-85D9-19751A6DFF2D}" presName="Name10" presStyleLbl="parChTrans1D2" presStyleIdx="0" presStyleCnt="3"/>
      <dgm:spPr/>
      <dgm:t>
        <a:bodyPr/>
        <a:lstStyle/>
        <a:p>
          <a:endParaRPr lang="kk-KZ"/>
        </a:p>
      </dgm:t>
    </dgm:pt>
    <dgm:pt modelId="{E86E1233-BD22-4E58-9C1F-EBCEDEEA5D65}" type="pres">
      <dgm:prSet presAssocID="{B2857516-A2B5-4FEE-88BB-38EF5B81AC4F}" presName="hierRoot2" presStyleCnt="0"/>
      <dgm:spPr/>
    </dgm:pt>
    <dgm:pt modelId="{9E07E3F3-8956-4AB7-A50A-FE010FE1B8B8}" type="pres">
      <dgm:prSet presAssocID="{B2857516-A2B5-4FEE-88BB-38EF5B81AC4F}" presName="composite2" presStyleCnt="0"/>
      <dgm:spPr/>
    </dgm:pt>
    <dgm:pt modelId="{F3B1C442-F9D5-4CF9-A1D0-19EF0D663DF7}" type="pres">
      <dgm:prSet presAssocID="{B2857516-A2B5-4FEE-88BB-38EF5B81AC4F}" presName="background2" presStyleLbl="node2" presStyleIdx="0" presStyleCnt="3"/>
      <dgm:spPr/>
    </dgm:pt>
    <dgm:pt modelId="{463DB792-C141-4FA8-84F1-23DCA3A79165}" type="pres">
      <dgm:prSet presAssocID="{B2857516-A2B5-4FEE-88BB-38EF5B81AC4F}" presName="text2" presStyleLbl="fgAcc2" presStyleIdx="0" presStyleCnt="3" custScaleX="247650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908E8364-B015-4461-ADB4-097D2B66A986}" type="pres">
      <dgm:prSet presAssocID="{B2857516-A2B5-4FEE-88BB-38EF5B81AC4F}" presName="hierChild3" presStyleCnt="0"/>
      <dgm:spPr/>
    </dgm:pt>
    <dgm:pt modelId="{329CDD09-68A8-4D0D-8806-F03CCB5F9BA1}" type="pres">
      <dgm:prSet presAssocID="{AADDADF3-5D21-4A0B-85E1-69B2B753D754}" presName="Name10" presStyleLbl="parChTrans1D2" presStyleIdx="1" presStyleCnt="3"/>
      <dgm:spPr/>
      <dgm:t>
        <a:bodyPr/>
        <a:lstStyle/>
        <a:p>
          <a:endParaRPr lang="kk-KZ"/>
        </a:p>
      </dgm:t>
    </dgm:pt>
    <dgm:pt modelId="{9A9D4DE7-CB19-4702-B60D-0286D209AF9A}" type="pres">
      <dgm:prSet presAssocID="{1FF90C85-C5A6-4BAE-AEB0-646E3F253D4C}" presName="hierRoot2" presStyleCnt="0"/>
      <dgm:spPr/>
    </dgm:pt>
    <dgm:pt modelId="{BCEB2ED6-A120-4276-AC9A-246E709CB9DB}" type="pres">
      <dgm:prSet presAssocID="{1FF90C85-C5A6-4BAE-AEB0-646E3F253D4C}" presName="composite2" presStyleCnt="0"/>
      <dgm:spPr/>
    </dgm:pt>
    <dgm:pt modelId="{1ECFF6E7-DE20-467B-BEBF-52B6E38AD20D}" type="pres">
      <dgm:prSet presAssocID="{1FF90C85-C5A6-4BAE-AEB0-646E3F253D4C}" presName="background2" presStyleLbl="node2" presStyleIdx="1" presStyleCnt="3"/>
      <dgm:spPr/>
    </dgm:pt>
    <dgm:pt modelId="{0C6DA89D-8B70-4B58-91C2-293C538A21C2}" type="pres">
      <dgm:prSet presAssocID="{1FF90C85-C5A6-4BAE-AEB0-646E3F253D4C}" presName="text2" presStyleLbl="fgAcc2" presStyleIdx="1" presStyleCnt="3" custScaleX="181132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B7201492-0B54-46C7-AB66-EB7A3D33A1AA}" type="pres">
      <dgm:prSet presAssocID="{1FF90C85-C5A6-4BAE-AEB0-646E3F253D4C}" presName="hierChild3" presStyleCnt="0"/>
      <dgm:spPr/>
    </dgm:pt>
    <dgm:pt modelId="{48C42890-2080-4213-A6AB-0D2DBCA9E455}" type="pres">
      <dgm:prSet presAssocID="{F7167AB5-279A-490C-9543-063E3303342A}" presName="Name10" presStyleLbl="parChTrans1D2" presStyleIdx="2" presStyleCnt="3"/>
      <dgm:spPr/>
      <dgm:t>
        <a:bodyPr/>
        <a:lstStyle/>
        <a:p>
          <a:endParaRPr lang="kk-KZ"/>
        </a:p>
      </dgm:t>
    </dgm:pt>
    <dgm:pt modelId="{7829533C-8059-43AA-9D28-FA031BED8116}" type="pres">
      <dgm:prSet presAssocID="{8A33A2F0-B77D-41B7-B2EA-CA4A11796B77}" presName="hierRoot2" presStyleCnt="0"/>
      <dgm:spPr/>
    </dgm:pt>
    <dgm:pt modelId="{696EEE62-815C-46B6-9EA4-3EE6A6B42753}" type="pres">
      <dgm:prSet presAssocID="{8A33A2F0-B77D-41B7-B2EA-CA4A11796B77}" presName="composite2" presStyleCnt="0"/>
      <dgm:spPr/>
    </dgm:pt>
    <dgm:pt modelId="{07EE37CB-0903-4F06-A688-A8CB41FDFD65}" type="pres">
      <dgm:prSet presAssocID="{8A33A2F0-B77D-41B7-B2EA-CA4A11796B77}" presName="background2" presStyleLbl="node2" presStyleIdx="2" presStyleCnt="3"/>
      <dgm:spPr/>
    </dgm:pt>
    <dgm:pt modelId="{50B5B6EA-8B71-40FA-8FDD-E063EBB51FA2}" type="pres">
      <dgm:prSet presAssocID="{8A33A2F0-B77D-41B7-B2EA-CA4A11796B77}" presName="text2" presStyleLbl="fgAcc2" presStyleIdx="2" presStyleCnt="3" custScaleX="197988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994CF803-6918-468A-8689-64D980CC89F7}" type="pres">
      <dgm:prSet presAssocID="{8A33A2F0-B77D-41B7-B2EA-CA4A11796B77}" presName="hierChild3" presStyleCnt="0"/>
      <dgm:spPr/>
    </dgm:pt>
  </dgm:ptLst>
  <dgm:cxnLst>
    <dgm:cxn modelId="{19C9A014-C14E-49B1-8BCC-485F4EC8623B}" type="presOf" srcId="{54A7AD73-A10E-4AD6-A4D2-FEB3DF7061BD}" destId="{B851F38C-11EF-4F76-86A7-DC40AF4C77A4}" srcOrd="0" destOrd="0" presId="urn:microsoft.com/office/officeart/2005/8/layout/hierarchy1"/>
    <dgm:cxn modelId="{4C23CC14-4904-41D5-B3D0-CD9E6A4E39B4}" type="presOf" srcId="{54468349-B45E-4962-8F9A-D29ED25F9E15}" destId="{7505AD2B-E134-4E23-8048-842E94ACF6C3}" srcOrd="0" destOrd="0" presId="urn:microsoft.com/office/officeart/2005/8/layout/hierarchy1"/>
    <dgm:cxn modelId="{6259F619-2FDC-4148-90FF-B4A2A45E2A64}" type="presOf" srcId="{AADDADF3-5D21-4A0B-85E1-69B2B753D754}" destId="{329CDD09-68A8-4D0D-8806-F03CCB5F9BA1}" srcOrd="0" destOrd="0" presId="urn:microsoft.com/office/officeart/2005/8/layout/hierarchy1"/>
    <dgm:cxn modelId="{A1979D14-3BF6-41AB-8729-DE12832A2B84}" type="presOf" srcId="{8A33A2F0-B77D-41B7-B2EA-CA4A11796B77}" destId="{50B5B6EA-8B71-40FA-8FDD-E063EBB51FA2}" srcOrd="0" destOrd="0" presId="urn:microsoft.com/office/officeart/2005/8/layout/hierarchy1"/>
    <dgm:cxn modelId="{16980F53-43CC-46CB-94B6-BE13DBD1B744}" srcId="{54A7AD73-A10E-4AD6-A4D2-FEB3DF7061BD}" destId="{1FF90C85-C5A6-4BAE-AEB0-646E3F253D4C}" srcOrd="1" destOrd="0" parTransId="{AADDADF3-5D21-4A0B-85E1-69B2B753D754}" sibTransId="{3ADDD86D-8F4D-4851-970C-ED6A25AFE6A1}"/>
    <dgm:cxn modelId="{51CA5196-E36B-4BB9-B2B6-D5DD5BA148E3}" type="presOf" srcId="{1FF90C85-C5A6-4BAE-AEB0-646E3F253D4C}" destId="{0C6DA89D-8B70-4B58-91C2-293C538A21C2}" srcOrd="0" destOrd="0" presId="urn:microsoft.com/office/officeart/2005/8/layout/hierarchy1"/>
    <dgm:cxn modelId="{128D745E-4FD8-4213-A4F5-BE2E78070FF7}" type="presOf" srcId="{B2857516-A2B5-4FEE-88BB-38EF5B81AC4F}" destId="{463DB792-C141-4FA8-84F1-23DCA3A79165}" srcOrd="0" destOrd="0" presId="urn:microsoft.com/office/officeart/2005/8/layout/hierarchy1"/>
    <dgm:cxn modelId="{F053B4FD-E365-4BA7-A8DE-EF551848F5D9}" type="presOf" srcId="{09709372-1CA8-4575-85D9-19751A6DFF2D}" destId="{0621E67F-2BB4-4FB6-9758-F122E039DD24}" srcOrd="0" destOrd="0" presId="urn:microsoft.com/office/officeart/2005/8/layout/hierarchy1"/>
    <dgm:cxn modelId="{CD9D8F78-0F97-48B3-9B08-221D481A521B}" srcId="{54A7AD73-A10E-4AD6-A4D2-FEB3DF7061BD}" destId="{8A33A2F0-B77D-41B7-B2EA-CA4A11796B77}" srcOrd="2" destOrd="0" parTransId="{F7167AB5-279A-490C-9543-063E3303342A}" sibTransId="{947D078F-19F6-42E5-B94B-661626285613}"/>
    <dgm:cxn modelId="{076FF730-5031-4952-A9FD-6BF966E1FBB2}" type="presOf" srcId="{F7167AB5-279A-490C-9543-063E3303342A}" destId="{48C42890-2080-4213-A6AB-0D2DBCA9E455}" srcOrd="0" destOrd="0" presId="urn:microsoft.com/office/officeart/2005/8/layout/hierarchy1"/>
    <dgm:cxn modelId="{7CA50093-DB9D-4D0E-AB31-458C2FC8C2D7}" srcId="{54A7AD73-A10E-4AD6-A4D2-FEB3DF7061BD}" destId="{B2857516-A2B5-4FEE-88BB-38EF5B81AC4F}" srcOrd="0" destOrd="0" parTransId="{09709372-1CA8-4575-85D9-19751A6DFF2D}" sibTransId="{0296C9C9-825A-499D-960D-82C0E95191DD}"/>
    <dgm:cxn modelId="{0216B9FA-0289-4F18-AECB-3B40F011C144}" srcId="{54468349-B45E-4962-8F9A-D29ED25F9E15}" destId="{54A7AD73-A10E-4AD6-A4D2-FEB3DF7061BD}" srcOrd="0" destOrd="0" parTransId="{20FA2870-6DF3-42B6-AAED-E9E96C4033AA}" sibTransId="{F5337101-8F48-4DD8-829D-EF390D4F5BCD}"/>
    <dgm:cxn modelId="{8B24CECF-6348-4AF6-AF3F-848A2EF2168D}" type="presParOf" srcId="{7505AD2B-E134-4E23-8048-842E94ACF6C3}" destId="{7269AA74-21CB-4710-B079-ECA90892E06B}" srcOrd="0" destOrd="0" presId="urn:microsoft.com/office/officeart/2005/8/layout/hierarchy1"/>
    <dgm:cxn modelId="{BEC985B4-1779-49D6-9888-29AB5B051152}" type="presParOf" srcId="{7269AA74-21CB-4710-B079-ECA90892E06B}" destId="{CF15D58F-4C56-47AE-AA5B-6AA153413DC1}" srcOrd="0" destOrd="0" presId="urn:microsoft.com/office/officeart/2005/8/layout/hierarchy1"/>
    <dgm:cxn modelId="{1AD37B75-CFDF-4953-AC4C-D70219E10B7B}" type="presParOf" srcId="{CF15D58F-4C56-47AE-AA5B-6AA153413DC1}" destId="{0ABE153B-6A27-4893-9947-E87FF55F9C56}" srcOrd="0" destOrd="0" presId="urn:microsoft.com/office/officeart/2005/8/layout/hierarchy1"/>
    <dgm:cxn modelId="{F2655348-CF34-4A93-A657-0890BD88505C}" type="presParOf" srcId="{CF15D58F-4C56-47AE-AA5B-6AA153413DC1}" destId="{B851F38C-11EF-4F76-86A7-DC40AF4C77A4}" srcOrd="1" destOrd="0" presId="urn:microsoft.com/office/officeart/2005/8/layout/hierarchy1"/>
    <dgm:cxn modelId="{211E8382-CB52-4198-9D51-2FCE304AAA9F}" type="presParOf" srcId="{7269AA74-21CB-4710-B079-ECA90892E06B}" destId="{11D59BEA-EC56-47B4-8607-F0457C502B37}" srcOrd="1" destOrd="0" presId="urn:microsoft.com/office/officeart/2005/8/layout/hierarchy1"/>
    <dgm:cxn modelId="{B2D79D58-4C7C-4FC1-BAE9-CDDFCE172278}" type="presParOf" srcId="{11D59BEA-EC56-47B4-8607-F0457C502B37}" destId="{0621E67F-2BB4-4FB6-9758-F122E039DD24}" srcOrd="0" destOrd="0" presId="urn:microsoft.com/office/officeart/2005/8/layout/hierarchy1"/>
    <dgm:cxn modelId="{ADB1B0B6-5E92-42A9-AFD2-D19FBAA72D0A}" type="presParOf" srcId="{11D59BEA-EC56-47B4-8607-F0457C502B37}" destId="{E86E1233-BD22-4E58-9C1F-EBCEDEEA5D65}" srcOrd="1" destOrd="0" presId="urn:microsoft.com/office/officeart/2005/8/layout/hierarchy1"/>
    <dgm:cxn modelId="{BF728DB8-5639-4EC2-A4B4-82E59DBAA8A0}" type="presParOf" srcId="{E86E1233-BD22-4E58-9C1F-EBCEDEEA5D65}" destId="{9E07E3F3-8956-4AB7-A50A-FE010FE1B8B8}" srcOrd="0" destOrd="0" presId="urn:microsoft.com/office/officeart/2005/8/layout/hierarchy1"/>
    <dgm:cxn modelId="{3B1910CB-E1BE-4E6E-A2B4-E52DF120CFA9}" type="presParOf" srcId="{9E07E3F3-8956-4AB7-A50A-FE010FE1B8B8}" destId="{F3B1C442-F9D5-4CF9-A1D0-19EF0D663DF7}" srcOrd="0" destOrd="0" presId="urn:microsoft.com/office/officeart/2005/8/layout/hierarchy1"/>
    <dgm:cxn modelId="{BDF4BA32-F6A8-462C-BE85-6F34A8ACE40F}" type="presParOf" srcId="{9E07E3F3-8956-4AB7-A50A-FE010FE1B8B8}" destId="{463DB792-C141-4FA8-84F1-23DCA3A79165}" srcOrd="1" destOrd="0" presId="urn:microsoft.com/office/officeart/2005/8/layout/hierarchy1"/>
    <dgm:cxn modelId="{48B6FA63-9A19-4F51-82E5-20EE075C1DFE}" type="presParOf" srcId="{E86E1233-BD22-4E58-9C1F-EBCEDEEA5D65}" destId="{908E8364-B015-4461-ADB4-097D2B66A986}" srcOrd="1" destOrd="0" presId="urn:microsoft.com/office/officeart/2005/8/layout/hierarchy1"/>
    <dgm:cxn modelId="{943C22BC-2D1F-41E1-BA44-6F02C9B675C1}" type="presParOf" srcId="{11D59BEA-EC56-47B4-8607-F0457C502B37}" destId="{329CDD09-68A8-4D0D-8806-F03CCB5F9BA1}" srcOrd="2" destOrd="0" presId="urn:microsoft.com/office/officeart/2005/8/layout/hierarchy1"/>
    <dgm:cxn modelId="{723B3E45-A784-42C9-904A-0D80AD692049}" type="presParOf" srcId="{11D59BEA-EC56-47B4-8607-F0457C502B37}" destId="{9A9D4DE7-CB19-4702-B60D-0286D209AF9A}" srcOrd="3" destOrd="0" presId="urn:microsoft.com/office/officeart/2005/8/layout/hierarchy1"/>
    <dgm:cxn modelId="{99A7667A-5FF6-4D1A-8058-F55D0DDBCBB3}" type="presParOf" srcId="{9A9D4DE7-CB19-4702-B60D-0286D209AF9A}" destId="{BCEB2ED6-A120-4276-AC9A-246E709CB9DB}" srcOrd="0" destOrd="0" presId="urn:microsoft.com/office/officeart/2005/8/layout/hierarchy1"/>
    <dgm:cxn modelId="{1AD04C9F-78B6-483B-8FEA-D127EC38DAF6}" type="presParOf" srcId="{BCEB2ED6-A120-4276-AC9A-246E709CB9DB}" destId="{1ECFF6E7-DE20-467B-BEBF-52B6E38AD20D}" srcOrd="0" destOrd="0" presId="urn:microsoft.com/office/officeart/2005/8/layout/hierarchy1"/>
    <dgm:cxn modelId="{A6148630-D846-4FE8-8B65-4302C8F3D617}" type="presParOf" srcId="{BCEB2ED6-A120-4276-AC9A-246E709CB9DB}" destId="{0C6DA89D-8B70-4B58-91C2-293C538A21C2}" srcOrd="1" destOrd="0" presId="urn:microsoft.com/office/officeart/2005/8/layout/hierarchy1"/>
    <dgm:cxn modelId="{8A9D2F57-D7D8-47E5-82E9-C0FEBEC6CA17}" type="presParOf" srcId="{9A9D4DE7-CB19-4702-B60D-0286D209AF9A}" destId="{B7201492-0B54-46C7-AB66-EB7A3D33A1AA}" srcOrd="1" destOrd="0" presId="urn:microsoft.com/office/officeart/2005/8/layout/hierarchy1"/>
    <dgm:cxn modelId="{DF481987-5B8A-44B7-BD2E-16A06954886C}" type="presParOf" srcId="{11D59BEA-EC56-47B4-8607-F0457C502B37}" destId="{48C42890-2080-4213-A6AB-0D2DBCA9E455}" srcOrd="4" destOrd="0" presId="urn:microsoft.com/office/officeart/2005/8/layout/hierarchy1"/>
    <dgm:cxn modelId="{DB457831-CFD3-49F5-8C9B-05002572A63C}" type="presParOf" srcId="{11D59BEA-EC56-47B4-8607-F0457C502B37}" destId="{7829533C-8059-43AA-9D28-FA031BED8116}" srcOrd="5" destOrd="0" presId="urn:microsoft.com/office/officeart/2005/8/layout/hierarchy1"/>
    <dgm:cxn modelId="{ACBC9F82-7456-4CA0-BF25-7953AA94E4F3}" type="presParOf" srcId="{7829533C-8059-43AA-9D28-FA031BED8116}" destId="{696EEE62-815C-46B6-9EA4-3EE6A6B42753}" srcOrd="0" destOrd="0" presId="urn:microsoft.com/office/officeart/2005/8/layout/hierarchy1"/>
    <dgm:cxn modelId="{2DA996CA-9EEB-42A8-A411-0450F73C6975}" type="presParOf" srcId="{696EEE62-815C-46B6-9EA4-3EE6A6B42753}" destId="{07EE37CB-0903-4F06-A688-A8CB41FDFD65}" srcOrd="0" destOrd="0" presId="urn:microsoft.com/office/officeart/2005/8/layout/hierarchy1"/>
    <dgm:cxn modelId="{23706C5B-DDBB-4AEF-A483-A8C8A6BB2F20}" type="presParOf" srcId="{696EEE62-815C-46B6-9EA4-3EE6A6B42753}" destId="{50B5B6EA-8B71-40FA-8FDD-E063EBB51FA2}" srcOrd="1" destOrd="0" presId="urn:microsoft.com/office/officeart/2005/8/layout/hierarchy1"/>
    <dgm:cxn modelId="{52C13495-23AB-4952-963D-94CF95F9EDCA}" type="presParOf" srcId="{7829533C-8059-43AA-9D28-FA031BED8116}" destId="{994CF803-6918-468A-8689-64D980CC89F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6D273A8-32B6-4E12-B8FC-B2C8A4979AA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kk-KZ"/>
        </a:p>
      </dgm:t>
    </dgm:pt>
    <dgm:pt modelId="{1DAEC9D0-7833-43E0-8DE3-EF42CF03EA26}">
      <dgm:prSet phldrT="[Текст]"/>
      <dgm:spPr/>
      <dgm:t>
        <a:bodyPr/>
        <a:lstStyle/>
        <a:p>
          <a:r>
            <a:rPr lang="kk-KZ" dirty="0" smtClean="0"/>
            <a:t>Өсімдігі</a:t>
          </a:r>
          <a:endParaRPr lang="kk-KZ" dirty="0"/>
        </a:p>
      </dgm:t>
    </dgm:pt>
    <dgm:pt modelId="{5FCF50E9-98C6-4D75-9592-0B8821650A5B}" type="parTrans" cxnId="{D6EC3D6B-DF73-437D-83BC-8EE72E97EDB1}">
      <dgm:prSet/>
      <dgm:spPr/>
      <dgm:t>
        <a:bodyPr/>
        <a:lstStyle/>
        <a:p>
          <a:endParaRPr lang="kk-KZ"/>
        </a:p>
      </dgm:t>
    </dgm:pt>
    <dgm:pt modelId="{85DDB231-9541-4BF9-A1E9-19C8894C59D9}" type="sibTrans" cxnId="{D6EC3D6B-DF73-437D-83BC-8EE72E97EDB1}">
      <dgm:prSet/>
      <dgm:spPr/>
      <dgm:t>
        <a:bodyPr/>
        <a:lstStyle/>
        <a:p>
          <a:endParaRPr lang="kk-KZ"/>
        </a:p>
      </dgm:t>
    </dgm:pt>
    <dgm:pt modelId="{5210FFDF-6A52-4422-A03C-44B08D664C8B}">
      <dgm:prSet phldrT="[Текст]"/>
      <dgm:spPr/>
      <dgm:t>
        <a:bodyPr/>
        <a:lstStyle/>
        <a:p>
          <a:r>
            <a:rPr lang="kk-KZ" dirty="0" smtClean="0"/>
            <a:t>Селеу </a:t>
          </a:r>
          <a:endParaRPr lang="kk-KZ" dirty="0"/>
        </a:p>
      </dgm:t>
    </dgm:pt>
    <dgm:pt modelId="{25ECA2B3-1C13-4403-B981-1CE1E5249F97}" type="parTrans" cxnId="{ED586608-9CCC-4EEC-BB18-A19483447A2E}">
      <dgm:prSet/>
      <dgm:spPr/>
      <dgm:t>
        <a:bodyPr/>
        <a:lstStyle/>
        <a:p>
          <a:endParaRPr lang="kk-KZ"/>
        </a:p>
      </dgm:t>
    </dgm:pt>
    <dgm:pt modelId="{A9F8FD31-AC66-425A-9358-A815D93882A0}" type="sibTrans" cxnId="{ED586608-9CCC-4EEC-BB18-A19483447A2E}">
      <dgm:prSet/>
      <dgm:spPr/>
      <dgm:t>
        <a:bodyPr/>
        <a:lstStyle/>
        <a:p>
          <a:endParaRPr lang="kk-KZ"/>
        </a:p>
      </dgm:t>
    </dgm:pt>
    <dgm:pt modelId="{D1FDD52F-E94C-4199-8C2B-812A9470F256}">
      <dgm:prSet phldrT="[Текст]"/>
      <dgm:spPr/>
      <dgm:t>
        <a:bodyPr/>
        <a:lstStyle/>
        <a:p>
          <a:r>
            <a:rPr lang="kk-KZ" dirty="0" smtClean="0"/>
            <a:t>Өлеңшөп </a:t>
          </a:r>
          <a:endParaRPr lang="kk-KZ" dirty="0"/>
        </a:p>
      </dgm:t>
    </dgm:pt>
    <dgm:pt modelId="{B97A37A0-F40F-415D-8602-1C61A33AD96A}" type="parTrans" cxnId="{3A026384-458B-4F3A-926B-238DC71682C9}">
      <dgm:prSet/>
      <dgm:spPr/>
      <dgm:t>
        <a:bodyPr/>
        <a:lstStyle/>
        <a:p>
          <a:endParaRPr lang="kk-KZ"/>
        </a:p>
      </dgm:t>
    </dgm:pt>
    <dgm:pt modelId="{0652D6F1-B1AA-4FF6-834A-373A395440E0}" type="sibTrans" cxnId="{3A026384-458B-4F3A-926B-238DC71682C9}">
      <dgm:prSet/>
      <dgm:spPr/>
      <dgm:t>
        <a:bodyPr/>
        <a:lstStyle/>
        <a:p>
          <a:endParaRPr lang="kk-KZ"/>
        </a:p>
      </dgm:t>
    </dgm:pt>
    <dgm:pt modelId="{B1DAAA1A-A84F-4373-ADEC-3E33B6ECD693}">
      <dgm:prSet/>
      <dgm:spPr/>
      <dgm:t>
        <a:bodyPr/>
        <a:lstStyle/>
        <a:p>
          <a:r>
            <a:rPr lang="kk-KZ" dirty="0" smtClean="0"/>
            <a:t>Құмның боз жусаны</a:t>
          </a:r>
          <a:endParaRPr lang="kk-KZ" dirty="0"/>
        </a:p>
      </dgm:t>
    </dgm:pt>
    <dgm:pt modelId="{2F15CB01-CF87-489A-90D2-B5D5F6C58645}" type="parTrans" cxnId="{0555A5CA-C927-4F8E-B24C-3EE51D6255DE}">
      <dgm:prSet/>
      <dgm:spPr/>
      <dgm:t>
        <a:bodyPr/>
        <a:lstStyle/>
        <a:p>
          <a:endParaRPr lang="kk-KZ"/>
        </a:p>
      </dgm:t>
    </dgm:pt>
    <dgm:pt modelId="{056B13C0-F045-4079-920E-C6CB5C09527C}" type="sibTrans" cxnId="{0555A5CA-C927-4F8E-B24C-3EE51D6255DE}">
      <dgm:prSet/>
      <dgm:spPr/>
      <dgm:t>
        <a:bodyPr/>
        <a:lstStyle/>
        <a:p>
          <a:endParaRPr lang="kk-KZ"/>
        </a:p>
      </dgm:t>
    </dgm:pt>
    <dgm:pt modelId="{22C4D322-AA08-448B-B270-C0E944506D39}">
      <dgm:prSet/>
      <dgm:spPr/>
      <dgm:t>
        <a:bodyPr/>
        <a:lstStyle/>
        <a:p>
          <a:r>
            <a:rPr lang="kk-KZ" dirty="0" smtClean="0"/>
            <a:t>Құм бетегесі</a:t>
          </a:r>
          <a:endParaRPr lang="kk-KZ" dirty="0"/>
        </a:p>
      </dgm:t>
    </dgm:pt>
    <dgm:pt modelId="{EC3C0F0C-2BED-4A9F-9A32-2A1D31371DEF}" type="parTrans" cxnId="{16D67E84-C15E-45D0-9E96-FE37060C5EC5}">
      <dgm:prSet/>
      <dgm:spPr/>
      <dgm:t>
        <a:bodyPr/>
        <a:lstStyle/>
        <a:p>
          <a:endParaRPr lang="kk-KZ"/>
        </a:p>
      </dgm:t>
    </dgm:pt>
    <dgm:pt modelId="{22772D46-5C85-4C50-A52D-7206D160A477}" type="sibTrans" cxnId="{16D67E84-C15E-45D0-9E96-FE37060C5EC5}">
      <dgm:prSet/>
      <dgm:spPr/>
      <dgm:t>
        <a:bodyPr/>
        <a:lstStyle/>
        <a:p>
          <a:endParaRPr lang="kk-KZ"/>
        </a:p>
      </dgm:t>
    </dgm:pt>
    <dgm:pt modelId="{A289C35B-0ACC-4B4A-8385-8BBBCA886183}">
      <dgm:prSet/>
      <dgm:spPr/>
      <dgm:t>
        <a:bodyPr/>
        <a:lstStyle/>
        <a:p>
          <a:endParaRPr lang="kk-KZ" dirty="0" smtClean="0"/>
        </a:p>
        <a:p>
          <a:r>
            <a:rPr lang="kk-KZ" dirty="0" smtClean="0"/>
            <a:t>Еркешөп</a:t>
          </a:r>
          <a:endParaRPr lang="kk-KZ" dirty="0"/>
        </a:p>
      </dgm:t>
    </dgm:pt>
    <dgm:pt modelId="{89A41B6A-0A1E-471B-9219-F67EE04F0FDB}" type="parTrans" cxnId="{0FDC63FE-A803-4E70-BE89-60443D393175}">
      <dgm:prSet/>
      <dgm:spPr/>
      <dgm:t>
        <a:bodyPr/>
        <a:lstStyle/>
        <a:p>
          <a:endParaRPr lang="kk-KZ"/>
        </a:p>
      </dgm:t>
    </dgm:pt>
    <dgm:pt modelId="{C96075A7-45AE-4D32-88EC-3C6D15C5FA9B}" type="sibTrans" cxnId="{0FDC63FE-A803-4E70-BE89-60443D393175}">
      <dgm:prSet/>
      <dgm:spPr/>
      <dgm:t>
        <a:bodyPr/>
        <a:lstStyle/>
        <a:p>
          <a:endParaRPr lang="kk-KZ"/>
        </a:p>
      </dgm:t>
    </dgm:pt>
    <dgm:pt modelId="{795C2674-FA3B-4E1C-A787-DF1D18A473D5}">
      <dgm:prSet/>
      <dgm:spPr/>
      <dgm:t>
        <a:bodyPr/>
        <a:lstStyle/>
        <a:p>
          <a:r>
            <a:rPr lang="kk-KZ" dirty="0" smtClean="0"/>
            <a:t>Құмның жабайы сұлысы</a:t>
          </a:r>
          <a:endParaRPr lang="kk-KZ" dirty="0"/>
        </a:p>
      </dgm:t>
    </dgm:pt>
    <dgm:pt modelId="{AB8F702D-AF46-4F1D-AF54-0C04FCCB6D07}" type="parTrans" cxnId="{F5BFD4F9-3092-4D53-8905-123E657C3208}">
      <dgm:prSet/>
      <dgm:spPr/>
      <dgm:t>
        <a:bodyPr/>
        <a:lstStyle/>
        <a:p>
          <a:endParaRPr lang="kk-KZ"/>
        </a:p>
      </dgm:t>
    </dgm:pt>
    <dgm:pt modelId="{4CDDF302-4A2D-4754-9EBC-D7AA8DFD1492}" type="sibTrans" cxnId="{F5BFD4F9-3092-4D53-8905-123E657C3208}">
      <dgm:prSet/>
      <dgm:spPr/>
      <dgm:t>
        <a:bodyPr/>
        <a:lstStyle/>
        <a:p>
          <a:endParaRPr lang="kk-KZ"/>
        </a:p>
      </dgm:t>
    </dgm:pt>
    <dgm:pt modelId="{DC043672-2EDE-4B6A-AE6A-6C4FC597AD97}" type="pres">
      <dgm:prSet presAssocID="{46D273A8-32B6-4E12-B8FC-B2C8A4979AA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kk-KZ"/>
        </a:p>
      </dgm:t>
    </dgm:pt>
    <dgm:pt modelId="{2E0C4770-1378-44D4-8F06-752062AAEF0F}" type="pres">
      <dgm:prSet presAssocID="{1DAEC9D0-7833-43E0-8DE3-EF42CF03EA26}" presName="hierRoot1" presStyleCnt="0"/>
      <dgm:spPr/>
    </dgm:pt>
    <dgm:pt modelId="{3B0370C8-2909-4F20-86EF-D6C2863C58C8}" type="pres">
      <dgm:prSet presAssocID="{1DAEC9D0-7833-43E0-8DE3-EF42CF03EA26}" presName="composite" presStyleCnt="0"/>
      <dgm:spPr/>
    </dgm:pt>
    <dgm:pt modelId="{F825D639-1B3E-44F2-814B-965EC4A61219}" type="pres">
      <dgm:prSet presAssocID="{1DAEC9D0-7833-43E0-8DE3-EF42CF03EA26}" presName="background" presStyleLbl="node0" presStyleIdx="0" presStyleCnt="1"/>
      <dgm:spPr/>
    </dgm:pt>
    <dgm:pt modelId="{9A7AB6FB-7301-4C14-9657-ECD2CD905001}" type="pres">
      <dgm:prSet presAssocID="{1DAEC9D0-7833-43E0-8DE3-EF42CF03EA2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E271499A-97EF-4CC7-95DD-E312FC6A93A0}" type="pres">
      <dgm:prSet presAssocID="{1DAEC9D0-7833-43E0-8DE3-EF42CF03EA26}" presName="hierChild2" presStyleCnt="0"/>
      <dgm:spPr/>
    </dgm:pt>
    <dgm:pt modelId="{A73264B2-3603-4AFC-8C76-FC299E5B2AA1}" type="pres">
      <dgm:prSet presAssocID="{25ECA2B3-1C13-4403-B981-1CE1E5249F97}" presName="Name10" presStyleLbl="parChTrans1D2" presStyleIdx="0" presStyleCnt="4"/>
      <dgm:spPr/>
      <dgm:t>
        <a:bodyPr/>
        <a:lstStyle/>
        <a:p>
          <a:endParaRPr lang="kk-KZ"/>
        </a:p>
      </dgm:t>
    </dgm:pt>
    <dgm:pt modelId="{C74E5855-0A78-43E8-BE82-BC747DA429CD}" type="pres">
      <dgm:prSet presAssocID="{5210FFDF-6A52-4422-A03C-44B08D664C8B}" presName="hierRoot2" presStyleCnt="0"/>
      <dgm:spPr/>
    </dgm:pt>
    <dgm:pt modelId="{105E48E9-1CC9-4EF5-9110-8C94B4DA2EC9}" type="pres">
      <dgm:prSet presAssocID="{5210FFDF-6A52-4422-A03C-44B08D664C8B}" presName="composite2" presStyleCnt="0"/>
      <dgm:spPr/>
    </dgm:pt>
    <dgm:pt modelId="{D38CE707-3A38-4094-A129-5B99B7E73E31}" type="pres">
      <dgm:prSet presAssocID="{5210FFDF-6A52-4422-A03C-44B08D664C8B}" presName="background2" presStyleLbl="node2" presStyleIdx="0" presStyleCnt="4"/>
      <dgm:spPr/>
    </dgm:pt>
    <dgm:pt modelId="{1798161D-E340-46E9-980F-138AC0C02B29}" type="pres">
      <dgm:prSet presAssocID="{5210FFDF-6A52-4422-A03C-44B08D664C8B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26221C76-4EC1-492B-8123-118EF6580671}" type="pres">
      <dgm:prSet presAssocID="{5210FFDF-6A52-4422-A03C-44B08D664C8B}" presName="hierChild3" presStyleCnt="0"/>
      <dgm:spPr/>
    </dgm:pt>
    <dgm:pt modelId="{B2604906-63BE-4C75-A158-F591DB3B7A62}" type="pres">
      <dgm:prSet presAssocID="{B97A37A0-F40F-415D-8602-1C61A33AD96A}" presName="Name10" presStyleLbl="parChTrans1D2" presStyleIdx="1" presStyleCnt="4"/>
      <dgm:spPr/>
      <dgm:t>
        <a:bodyPr/>
        <a:lstStyle/>
        <a:p>
          <a:endParaRPr lang="kk-KZ"/>
        </a:p>
      </dgm:t>
    </dgm:pt>
    <dgm:pt modelId="{0AC348A6-5B3A-4AA5-A59C-AABBE05F1203}" type="pres">
      <dgm:prSet presAssocID="{D1FDD52F-E94C-4199-8C2B-812A9470F256}" presName="hierRoot2" presStyleCnt="0"/>
      <dgm:spPr/>
    </dgm:pt>
    <dgm:pt modelId="{541B76E8-9569-409B-AB36-91227FB899A6}" type="pres">
      <dgm:prSet presAssocID="{D1FDD52F-E94C-4199-8C2B-812A9470F256}" presName="composite2" presStyleCnt="0"/>
      <dgm:spPr/>
    </dgm:pt>
    <dgm:pt modelId="{375CD643-DFF1-49E7-A533-F4EE28B7C811}" type="pres">
      <dgm:prSet presAssocID="{D1FDD52F-E94C-4199-8C2B-812A9470F256}" presName="background2" presStyleLbl="node2" presStyleIdx="1" presStyleCnt="4"/>
      <dgm:spPr/>
    </dgm:pt>
    <dgm:pt modelId="{5B677AC4-CEDC-4BE6-ACC2-C9DFEFC08C8F}" type="pres">
      <dgm:prSet presAssocID="{D1FDD52F-E94C-4199-8C2B-812A9470F256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12081446-9713-4E3B-BCCB-9630F01ABDBB}" type="pres">
      <dgm:prSet presAssocID="{D1FDD52F-E94C-4199-8C2B-812A9470F256}" presName="hierChild3" presStyleCnt="0"/>
      <dgm:spPr/>
    </dgm:pt>
    <dgm:pt modelId="{43A4CA24-4F57-470C-A923-3AC475BD03F9}" type="pres">
      <dgm:prSet presAssocID="{89A41B6A-0A1E-471B-9219-F67EE04F0FDB}" presName="Name17" presStyleLbl="parChTrans1D3" presStyleIdx="0" presStyleCnt="2"/>
      <dgm:spPr/>
      <dgm:t>
        <a:bodyPr/>
        <a:lstStyle/>
        <a:p>
          <a:endParaRPr lang="kk-KZ"/>
        </a:p>
      </dgm:t>
    </dgm:pt>
    <dgm:pt modelId="{7FAEC36E-4893-4828-ABE2-29E4EE8EA592}" type="pres">
      <dgm:prSet presAssocID="{A289C35B-0ACC-4B4A-8385-8BBBCA886183}" presName="hierRoot3" presStyleCnt="0"/>
      <dgm:spPr/>
    </dgm:pt>
    <dgm:pt modelId="{9E6E62AE-5FF4-4124-9A24-26EE0679DD87}" type="pres">
      <dgm:prSet presAssocID="{A289C35B-0ACC-4B4A-8385-8BBBCA886183}" presName="composite3" presStyleCnt="0"/>
      <dgm:spPr/>
    </dgm:pt>
    <dgm:pt modelId="{0353A434-6D6C-4513-A47F-3031E3E62B38}" type="pres">
      <dgm:prSet presAssocID="{A289C35B-0ACC-4B4A-8385-8BBBCA886183}" presName="background3" presStyleLbl="node3" presStyleIdx="0" presStyleCnt="2"/>
      <dgm:spPr/>
    </dgm:pt>
    <dgm:pt modelId="{28C5A7CF-8233-428A-BDA7-0F794924E14D}" type="pres">
      <dgm:prSet presAssocID="{A289C35B-0ACC-4B4A-8385-8BBBCA886183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392DF227-5085-448A-B191-1DA89FA9D693}" type="pres">
      <dgm:prSet presAssocID="{A289C35B-0ACC-4B4A-8385-8BBBCA886183}" presName="hierChild4" presStyleCnt="0"/>
      <dgm:spPr/>
    </dgm:pt>
    <dgm:pt modelId="{73C72DC7-FE3F-4CEE-8F87-E9504700E550}" type="pres">
      <dgm:prSet presAssocID="{2F15CB01-CF87-489A-90D2-B5D5F6C58645}" presName="Name10" presStyleLbl="parChTrans1D2" presStyleIdx="2" presStyleCnt="4"/>
      <dgm:spPr/>
      <dgm:t>
        <a:bodyPr/>
        <a:lstStyle/>
        <a:p>
          <a:endParaRPr lang="kk-KZ"/>
        </a:p>
      </dgm:t>
    </dgm:pt>
    <dgm:pt modelId="{30765873-1191-46DD-A889-881E80003479}" type="pres">
      <dgm:prSet presAssocID="{B1DAAA1A-A84F-4373-ADEC-3E33B6ECD693}" presName="hierRoot2" presStyleCnt="0"/>
      <dgm:spPr/>
    </dgm:pt>
    <dgm:pt modelId="{42796DF9-660C-4BDA-B70D-CAC935D966EF}" type="pres">
      <dgm:prSet presAssocID="{B1DAAA1A-A84F-4373-ADEC-3E33B6ECD693}" presName="composite2" presStyleCnt="0"/>
      <dgm:spPr/>
    </dgm:pt>
    <dgm:pt modelId="{8C541E34-270E-4A8F-8471-222D7676371E}" type="pres">
      <dgm:prSet presAssocID="{B1DAAA1A-A84F-4373-ADEC-3E33B6ECD693}" presName="background2" presStyleLbl="node2" presStyleIdx="2" presStyleCnt="4"/>
      <dgm:spPr/>
    </dgm:pt>
    <dgm:pt modelId="{4BA8F3DE-3DAF-4701-B83F-178106EDC414}" type="pres">
      <dgm:prSet presAssocID="{B1DAAA1A-A84F-4373-ADEC-3E33B6ECD693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A7F5F21E-148E-4F18-B29D-B534C4AA753B}" type="pres">
      <dgm:prSet presAssocID="{B1DAAA1A-A84F-4373-ADEC-3E33B6ECD693}" presName="hierChild3" presStyleCnt="0"/>
      <dgm:spPr/>
    </dgm:pt>
    <dgm:pt modelId="{AD0B9A6F-290D-4858-9A85-7649224FA74F}" type="pres">
      <dgm:prSet presAssocID="{AB8F702D-AF46-4F1D-AF54-0C04FCCB6D07}" presName="Name17" presStyleLbl="parChTrans1D3" presStyleIdx="1" presStyleCnt="2"/>
      <dgm:spPr/>
      <dgm:t>
        <a:bodyPr/>
        <a:lstStyle/>
        <a:p>
          <a:endParaRPr lang="kk-KZ"/>
        </a:p>
      </dgm:t>
    </dgm:pt>
    <dgm:pt modelId="{CE854649-93B0-4EE2-94DD-6A2D36022C36}" type="pres">
      <dgm:prSet presAssocID="{795C2674-FA3B-4E1C-A787-DF1D18A473D5}" presName="hierRoot3" presStyleCnt="0"/>
      <dgm:spPr/>
    </dgm:pt>
    <dgm:pt modelId="{2DE0DB84-66D4-46C6-8CC7-4DEF59EE1895}" type="pres">
      <dgm:prSet presAssocID="{795C2674-FA3B-4E1C-A787-DF1D18A473D5}" presName="composite3" presStyleCnt="0"/>
      <dgm:spPr/>
    </dgm:pt>
    <dgm:pt modelId="{73AAB58D-32F8-4B53-A928-52A73B5A9DBB}" type="pres">
      <dgm:prSet presAssocID="{795C2674-FA3B-4E1C-A787-DF1D18A473D5}" presName="background3" presStyleLbl="node3" presStyleIdx="1" presStyleCnt="2"/>
      <dgm:spPr/>
    </dgm:pt>
    <dgm:pt modelId="{DF051AD5-2497-4247-9D39-576380AB4BE2}" type="pres">
      <dgm:prSet presAssocID="{795C2674-FA3B-4E1C-A787-DF1D18A473D5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44BCEDF5-D78F-4AAB-946B-09F389A7BD91}" type="pres">
      <dgm:prSet presAssocID="{795C2674-FA3B-4E1C-A787-DF1D18A473D5}" presName="hierChild4" presStyleCnt="0"/>
      <dgm:spPr/>
    </dgm:pt>
    <dgm:pt modelId="{0F315DA1-25DC-45A3-9D27-CE15A456A72F}" type="pres">
      <dgm:prSet presAssocID="{EC3C0F0C-2BED-4A9F-9A32-2A1D31371DEF}" presName="Name10" presStyleLbl="parChTrans1D2" presStyleIdx="3" presStyleCnt="4"/>
      <dgm:spPr/>
      <dgm:t>
        <a:bodyPr/>
        <a:lstStyle/>
        <a:p>
          <a:endParaRPr lang="kk-KZ"/>
        </a:p>
      </dgm:t>
    </dgm:pt>
    <dgm:pt modelId="{C4652086-7906-4080-9FEE-2A73510B605B}" type="pres">
      <dgm:prSet presAssocID="{22C4D322-AA08-448B-B270-C0E944506D39}" presName="hierRoot2" presStyleCnt="0"/>
      <dgm:spPr/>
    </dgm:pt>
    <dgm:pt modelId="{7D80A335-6938-493B-8B78-FC7DF9CBBED6}" type="pres">
      <dgm:prSet presAssocID="{22C4D322-AA08-448B-B270-C0E944506D39}" presName="composite2" presStyleCnt="0"/>
      <dgm:spPr/>
    </dgm:pt>
    <dgm:pt modelId="{4BD41C4A-E609-4D39-B237-B1FA95B9F21F}" type="pres">
      <dgm:prSet presAssocID="{22C4D322-AA08-448B-B270-C0E944506D39}" presName="background2" presStyleLbl="node2" presStyleIdx="3" presStyleCnt="4"/>
      <dgm:spPr/>
    </dgm:pt>
    <dgm:pt modelId="{6E5FB3B6-8A45-4774-8017-56C0CF354FAC}" type="pres">
      <dgm:prSet presAssocID="{22C4D322-AA08-448B-B270-C0E944506D39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73D70D5D-12E1-40BD-BF4C-286BACAD659C}" type="pres">
      <dgm:prSet presAssocID="{22C4D322-AA08-448B-B270-C0E944506D39}" presName="hierChild3" presStyleCnt="0"/>
      <dgm:spPr/>
    </dgm:pt>
  </dgm:ptLst>
  <dgm:cxnLst>
    <dgm:cxn modelId="{6694B35D-E9EA-4DA2-8924-76D46653F3DE}" type="presOf" srcId="{B1DAAA1A-A84F-4373-ADEC-3E33B6ECD693}" destId="{4BA8F3DE-3DAF-4701-B83F-178106EDC414}" srcOrd="0" destOrd="0" presId="urn:microsoft.com/office/officeart/2005/8/layout/hierarchy1"/>
    <dgm:cxn modelId="{0555A5CA-C927-4F8E-B24C-3EE51D6255DE}" srcId="{1DAEC9D0-7833-43E0-8DE3-EF42CF03EA26}" destId="{B1DAAA1A-A84F-4373-ADEC-3E33B6ECD693}" srcOrd="2" destOrd="0" parTransId="{2F15CB01-CF87-489A-90D2-B5D5F6C58645}" sibTransId="{056B13C0-F045-4079-920E-C6CB5C09527C}"/>
    <dgm:cxn modelId="{F467FF3B-A26C-41BF-90C9-7E0D3C8559E0}" type="presOf" srcId="{46D273A8-32B6-4E12-B8FC-B2C8A4979AAA}" destId="{DC043672-2EDE-4B6A-AE6A-6C4FC597AD97}" srcOrd="0" destOrd="0" presId="urn:microsoft.com/office/officeart/2005/8/layout/hierarchy1"/>
    <dgm:cxn modelId="{3DC31D57-B82B-48DD-9F35-2E672345C3F0}" type="presOf" srcId="{1DAEC9D0-7833-43E0-8DE3-EF42CF03EA26}" destId="{9A7AB6FB-7301-4C14-9657-ECD2CD905001}" srcOrd="0" destOrd="0" presId="urn:microsoft.com/office/officeart/2005/8/layout/hierarchy1"/>
    <dgm:cxn modelId="{F5BFD4F9-3092-4D53-8905-123E657C3208}" srcId="{B1DAAA1A-A84F-4373-ADEC-3E33B6ECD693}" destId="{795C2674-FA3B-4E1C-A787-DF1D18A473D5}" srcOrd="0" destOrd="0" parTransId="{AB8F702D-AF46-4F1D-AF54-0C04FCCB6D07}" sibTransId="{4CDDF302-4A2D-4754-9EBC-D7AA8DFD1492}"/>
    <dgm:cxn modelId="{4AC57C20-B790-4C7C-9FA8-49E6D603D804}" type="presOf" srcId="{5210FFDF-6A52-4422-A03C-44B08D664C8B}" destId="{1798161D-E340-46E9-980F-138AC0C02B29}" srcOrd="0" destOrd="0" presId="urn:microsoft.com/office/officeart/2005/8/layout/hierarchy1"/>
    <dgm:cxn modelId="{34E46AFC-55A5-4935-AEA1-DC8B71D1EE45}" type="presOf" srcId="{A289C35B-0ACC-4B4A-8385-8BBBCA886183}" destId="{28C5A7CF-8233-428A-BDA7-0F794924E14D}" srcOrd="0" destOrd="0" presId="urn:microsoft.com/office/officeart/2005/8/layout/hierarchy1"/>
    <dgm:cxn modelId="{AAF4A277-709B-4717-95B1-BB8F8B79CEB0}" type="presOf" srcId="{89A41B6A-0A1E-471B-9219-F67EE04F0FDB}" destId="{43A4CA24-4F57-470C-A923-3AC475BD03F9}" srcOrd="0" destOrd="0" presId="urn:microsoft.com/office/officeart/2005/8/layout/hierarchy1"/>
    <dgm:cxn modelId="{39E4D23D-79E9-49DE-B367-AFB549E2F069}" type="presOf" srcId="{B97A37A0-F40F-415D-8602-1C61A33AD96A}" destId="{B2604906-63BE-4C75-A158-F591DB3B7A62}" srcOrd="0" destOrd="0" presId="urn:microsoft.com/office/officeart/2005/8/layout/hierarchy1"/>
    <dgm:cxn modelId="{98B079BC-17B5-4F85-91A9-E060FBDB4216}" type="presOf" srcId="{795C2674-FA3B-4E1C-A787-DF1D18A473D5}" destId="{DF051AD5-2497-4247-9D39-576380AB4BE2}" srcOrd="0" destOrd="0" presId="urn:microsoft.com/office/officeart/2005/8/layout/hierarchy1"/>
    <dgm:cxn modelId="{0FDC63FE-A803-4E70-BE89-60443D393175}" srcId="{D1FDD52F-E94C-4199-8C2B-812A9470F256}" destId="{A289C35B-0ACC-4B4A-8385-8BBBCA886183}" srcOrd="0" destOrd="0" parTransId="{89A41B6A-0A1E-471B-9219-F67EE04F0FDB}" sibTransId="{C96075A7-45AE-4D32-88EC-3C6D15C5FA9B}"/>
    <dgm:cxn modelId="{ED586608-9CCC-4EEC-BB18-A19483447A2E}" srcId="{1DAEC9D0-7833-43E0-8DE3-EF42CF03EA26}" destId="{5210FFDF-6A52-4422-A03C-44B08D664C8B}" srcOrd="0" destOrd="0" parTransId="{25ECA2B3-1C13-4403-B981-1CE1E5249F97}" sibTransId="{A9F8FD31-AC66-425A-9358-A815D93882A0}"/>
    <dgm:cxn modelId="{FBC6E8CD-03D6-4065-8195-C3C0F79EAE9D}" type="presOf" srcId="{D1FDD52F-E94C-4199-8C2B-812A9470F256}" destId="{5B677AC4-CEDC-4BE6-ACC2-C9DFEFC08C8F}" srcOrd="0" destOrd="0" presId="urn:microsoft.com/office/officeart/2005/8/layout/hierarchy1"/>
    <dgm:cxn modelId="{A514FFC2-2819-420B-9A64-CDBCD6CEB49D}" type="presOf" srcId="{2F15CB01-CF87-489A-90D2-B5D5F6C58645}" destId="{73C72DC7-FE3F-4CEE-8F87-E9504700E550}" srcOrd="0" destOrd="0" presId="urn:microsoft.com/office/officeart/2005/8/layout/hierarchy1"/>
    <dgm:cxn modelId="{F375B690-2C96-42FB-B533-AB12EC3F0403}" type="presOf" srcId="{22C4D322-AA08-448B-B270-C0E944506D39}" destId="{6E5FB3B6-8A45-4774-8017-56C0CF354FAC}" srcOrd="0" destOrd="0" presId="urn:microsoft.com/office/officeart/2005/8/layout/hierarchy1"/>
    <dgm:cxn modelId="{8332DFCB-4AEA-4B2E-8FAA-0DBCDA6E837A}" type="presOf" srcId="{AB8F702D-AF46-4F1D-AF54-0C04FCCB6D07}" destId="{AD0B9A6F-290D-4858-9A85-7649224FA74F}" srcOrd="0" destOrd="0" presId="urn:microsoft.com/office/officeart/2005/8/layout/hierarchy1"/>
    <dgm:cxn modelId="{D6EC3D6B-DF73-437D-83BC-8EE72E97EDB1}" srcId="{46D273A8-32B6-4E12-B8FC-B2C8A4979AAA}" destId="{1DAEC9D0-7833-43E0-8DE3-EF42CF03EA26}" srcOrd="0" destOrd="0" parTransId="{5FCF50E9-98C6-4D75-9592-0B8821650A5B}" sibTransId="{85DDB231-9541-4BF9-A1E9-19C8894C59D9}"/>
    <dgm:cxn modelId="{16D67E84-C15E-45D0-9E96-FE37060C5EC5}" srcId="{1DAEC9D0-7833-43E0-8DE3-EF42CF03EA26}" destId="{22C4D322-AA08-448B-B270-C0E944506D39}" srcOrd="3" destOrd="0" parTransId="{EC3C0F0C-2BED-4A9F-9A32-2A1D31371DEF}" sibTransId="{22772D46-5C85-4C50-A52D-7206D160A477}"/>
    <dgm:cxn modelId="{D4E70883-811C-49EB-B633-0BA69E37132C}" type="presOf" srcId="{25ECA2B3-1C13-4403-B981-1CE1E5249F97}" destId="{A73264B2-3603-4AFC-8C76-FC299E5B2AA1}" srcOrd="0" destOrd="0" presId="urn:microsoft.com/office/officeart/2005/8/layout/hierarchy1"/>
    <dgm:cxn modelId="{3A026384-458B-4F3A-926B-238DC71682C9}" srcId="{1DAEC9D0-7833-43E0-8DE3-EF42CF03EA26}" destId="{D1FDD52F-E94C-4199-8C2B-812A9470F256}" srcOrd="1" destOrd="0" parTransId="{B97A37A0-F40F-415D-8602-1C61A33AD96A}" sibTransId="{0652D6F1-B1AA-4FF6-834A-373A395440E0}"/>
    <dgm:cxn modelId="{4A833C8D-E6EC-48F3-B1E8-56DD71CB8533}" type="presOf" srcId="{EC3C0F0C-2BED-4A9F-9A32-2A1D31371DEF}" destId="{0F315DA1-25DC-45A3-9D27-CE15A456A72F}" srcOrd="0" destOrd="0" presId="urn:microsoft.com/office/officeart/2005/8/layout/hierarchy1"/>
    <dgm:cxn modelId="{0D439E08-0BB4-43F3-AD8C-DD3EAAA01E5A}" type="presParOf" srcId="{DC043672-2EDE-4B6A-AE6A-6C4FC597AD97}" destId="{2E0C4770-1378-44D4-8F06-752062AAEF0F}" srcOrd="0" destOrd="0" presId="urn:microsoft.com/office/officeart/2005/8/layout/hierarchy1"/>
    <dgm:cxn modelId="{7AA86566-6780-424D-B2C7-C9BF9E69543A}" type="presParOf" srcId="{2E0C4770-1378-44D4-8F06-752062AAEF0F}" destId="{3B0370C8-2909-4F20-86EF-D6C2863C58C8}" srcOrd="0" destOrd="0" presId="urn:microsoft.com/office/officeart/2005/8/layout/hierarchy1"/>
    <dgm:cxn modelId="{13446D36-226D-4F2A-BF14-E377EA924475}" type="presParOf" srcId="{3B0370C8-2909-4F20-86EF-D6C2863C58C8}" destId="{F825D639-1B3E-44F2-814B-965EC4A61219}" srcOrd="0" destOrd="0" presId="urn:microsoft.com/office/officeart/2005/8/layout/hierarchy1"/>
    <dgm:cxn modelId="{37F51021-DCE2-4760-A950-DD9521B4A6B8}" type="presParOf" srcId="{3B0370C8-2909-4F20-86EF-D6C2863C58C8}" destId="{9A7AB6FB-7301-4C14-9657-ECD2CD905001}" srcOrd="1" destOrd="0" presId="urn:microsoft.com/office/officeart/2005/8/layout/hierarchy1"/>
    <dgm:cxn modelId="{2946849D-A3F2-4339-B9E0-F8DD62E14B57}" type="presParOf" srcId="{2E0C4770-1378-44D4-8F06-752062AAEF0F}" destId="{E271499A-97EF-4CC7-95DD-E312FC6A93A0}" srcOrd="1" destOrd="0" presId="urn:microsoft.com/office/officeart/2005/8/layout/hierarchy1"/>
    <dgm:cxn modelId="{9094783E-E9D6-486D-B50F-CB75B73A53B4}" type="presParOf" srcId="{E271499A-97EF-4CC7-95DD-E312FC6A93A0}" destId="{A73264B2-3603-4AFC-8C76-FC299E5B2AA1}" srcOrd="0" destOrd="0" presId="urn:microsoft.com/office/officeart/2005/8/layout/hierarchy1"/>
    <dgm:cxn modelId="{79185075-A7E2-43E3-AF78-6636263E5C5B}" type="presParOf" srcId="{E271499A-97EF-4CC7-95DD-E312FC6A93A0}" destId="{C74E5855-0A78-43E8-BE82-BC747DA429CD}" srcOrd="1" destOrd="0" presId="urn:microsoft.com/office/officeart/2005/8/layout/hierarchy1"/>
    <dgm:cxn modelId="{5CDD920E-B9DA-4617-AF1A-D7AC2B1BE061}" type="presParOf" srcId="{C74E5855-0A78-43E8-BE82-BC747DA429CD}" destId="{105E48E9-1CC9-4EF5-9110-8C94B4DA2EC9}" srcOrd="0" destOrd="0" presId="urn:microsoft.com/office/officeart/2005/8/layout/hierarchy1"/>
    <dgm:cxn modelId="{33C42448-B8F5-4BAB-B605-E2C27B8161BA}" type="presParOf" srcId="{105E48E9-1CC9-4EF5-9110-8C94B4DA2EC9}" destId="{D38CE707-3A38-4094-A129-5B99B7E73E31}" srcOrd="0" destOrd="0" presId="urn:microsoft.com/office/officeart/2005/8/layout/hierarchy1"/>
    <dgm:cxn modelId="{1EF57975-B41A-43C3-8334-CC936E42B418}" type="presParOf" srcId="{105E48E9-1CC9-4EF5-9110-8C94B4DA2EC9}" destId="{1798161D-E340-46E9-980F-138AC0C02B29}" srcOrd="1" destOrd="0" presId="urn:microsoft.com/office/officeart/2005/8/layout/hierarchy1"/>
    <dgm:cxn modelId="{01DDB4E8-28DE-4D75-B82F-34C43C6E082A}" type="presParOf" srcId="{C74E5855-0A78-43E8-BE82-BC747DA429CD}" destId="{26221C76-4EC1-492B-8123-118EF6580671}" srcOrd="1" destOrd="0" presId="urn:microsoft.com/office/officeart/2005/8/layout/hierarchy1"/>
    <dgm:cxn modelId="{C50B3ED8-A79A-4D91-809A-4F8043301B1B}" type="presParOf" srcId="{E271499A-97EF-4CC7-95DD-E312FC6A93A0}" destId="{B2604906-63BE-4C75-A158-F591DB3B7A62}" srcOrd="2" destOrd="0" presId="urn:microsoft.com/office/officeart/2005/8/layout/hierarchy1"/>
    <dgm:cxn modelId="{6ED09BB1-D790-47ED-8E4C-CC7C168BE8C0}" type="presParOf" srcId="{E271499A-97EF-4CC7-95DD-E312FC6A93A0}" destId="{0AC348A6-5B3A-4AA5-A59C-AABBE05F1203}" srcOrd="3" destOrd="0" presId="urn:microsoft.com/office/officeart/2005/8/layout/hierarchy1"/>
    <dgm:cxn modelId="{5FCB8CA5-9967-4A3B-A6C5-FF41B5DEFF93}" type="presParOf" srcId="{0AC348A6-5B3A-4AA5-A59C-AABBE05F1203}" destId="{541B76E8-9569-409B-AB36-91227FB899A6}" srcOrd="0" destOrd="0" presId="urn:microsoft.com/office/officeart/2005/8/layout/hierarchy1"/>
    <dgm:cxn modelId="{FD514D27-9EC5-463F-B586-B7EBE8D6DF07}" type="presParOf" srcId="{541B76E8-9569-409B-AB36-91227FB899A6}" destId="{375CD643-DFF1-49E7-A533-F4EE28B7C811}" srcOrd="0" destOrd="0" presId="urn:microsoft.com/office/officeart/2005/8/layout/hierarchy1"/>
    <dgm:cxn modelId="{D9D59FFB-5781-43C4-821A-49B58B884A01}" type="presParOf" srcId="{541B76E8-9569-409B-AB36-91227FB899A6}" destId="{5B677AC4-CEDC-4BE6-ACC2-C9DFEFC08C8F}" srcOrd="1" destOrd="0" presId="urn:microsoft.com/office/officeart/2005/8/layout/hierarchy1"/>
    <dgm:cxn modelId="{BF832019-179C-42B3-A745-55C15E3C2B4E}" type="presParOf" srcId="{0AC348A6-5B3A-4AA5-A59C-AABBE05F1203}" destId="{12081446-9713-4E3B-BCCB-9630F01ABDBB}" srcOrd="1" destOrd="0" presId="urn:microsoft.com/office/officeart/2005/8/layout/hierarchy1"/>
    <dgm:cxn modelId="{46B871C1-C840-45DE-B254-3895FDEF906F}" type="presParOf" srcId="{12081446-9713-4E3B-BCCB-9630F01ABDBB}" destId="{43A4CA24-4F57-470C-A923-3AC475BD03F9}" srcOrd="0" destOrd="0" presId="urn:microsoft.com/office/officeart/2005/8/layout/hierarchy1"/>
    <dgm:cxn modelId="{0EE1FA79-C752-48C4-A9F2-1A6B5541EADB}" type="presParOf" srcId="{12081446-9713-4E3B-BCCB-9630F01ABDBB}" destId="{7FAEC36E-4893-4828-ABE2-29E4EE8EA592}" srcOrd="1" destOrd="0" presId="urn:microsoft.com/office/officeart/2005/8/layout/hierarchy1"/>
    <dgm:cxn modelId="{BFCD2ACB-E654-47D0-BFB1-B16CEE966E11}" type="presParOf" srcId="{7FAEC36E-4893-4828-ABE2-29E4EE8EA592}" destId="{9E6E62AE-5FF4-4124-9A24-26EE0679DD87}" srcOrd="0" destOrd="0" presId="urn:microsoft.com/office/officeart/2005/8/layout/hierarchy1"/>
    <dgm:cxn modelId="{91E25D38-8D9A-4D47-BB7B-26987488246E}" type="presParOf" srcId="{9E6E62AE-5FF4-4124-9A24-26EE0679DD87}" destId="{0353A434-6D6C-4513-A47F-3031E3E62B38}" srcOrd="0" destOrd="0" presId="urn:microsoft.com/office/officeart/2005/8/layout/hierarchy1"/>
    <dgm:cxn modelId="{A5CA3EA2-E3E0-4389-AACB-B1D37F4EACD3}" type="presParOf" srcId="{9E6E62AE-5FF4-4124-9A24-26EE0679DD87}" destId="{28C5A7CF-8233-428A-BDA7-0F794924E14D}" srcOrd="1" destOrd="0" presId="urn:microsoft.com/office/officeart/2005/8/layout/hierarchy1"/>
    <dgm:cxn modelId="{9B580D74-94B3-4A56-BE40-D93190702CB0}" type="presParOf" srcId="{7FAEC36E-4893-4828-ABE2-29E4EE8EA592}" destId="{392DF227-5085-448A-B191-1DA89FA9D693}" srcOrd="1" destOrd="0" presId="urn:microsoft.com/office/officeart/2005/8/layout/hierarchy1"/>
    <dgm:cxn modelId="{7862C2A9-DDBD-467C-93F8-40C757E0C8FC}" type="presParOf" srcId="{E271499A-97EF-4CC7-95DD-E312FC6A93A0}" destId="{73C72DC7-FE3F-4CEE-8F87-E9504700E550}" srcOrd="4" destOrd="0" presId="urn:microsoft.com/office/officeart/2005/8/layout/hierarchy1"/>
    <dgm:cxn modelId="{67251D9B-5CFB-4A9D-8B5F-9B132B789047}" type="presParOf" srcId="{E271499A-97EF-4CC7-95DD-E312FC6A93A0}" destId="{30765873-1191-46DD-A889-881E80003479}" srcOrd="5" destOrd="0" presId="urn:microsoft.com/office/officeart/2005/8/layout/hierarchy1"/>
    <dgm:cxn modelId="{603BA062-D1AE-4F63-9B7C-DF574E77E2E2}" type="presParOf" srcId="{30765873-1191-46DD-A889-881E80003479}" destId="{42796DF9-660C-4BDA-B70D-CAC935D966EF}" srcOrd="0" destOrd="0" presId="urn:microsoft.com/office/officeart/2005/8/layout/hierarchy1"/>
    <dgm:cxn modelId="{4617F245-464A-4EE6-B630-9B2A81756C1F}" type="presParOf" srcId="{42796DF9-660C-4BDA-B70D-CAC935D966EF}" destId="{8C541E34-270E-4A8F-8471-222D7676371E}" srcOrd="0" destOrd="0" presId="urn:microsoft.com/office/officeart/2005/8/layout/hierarchy1"/>
    <dgm:cxn modelId="{AEC2739C-9E2B-4E91-9761-508314DF66B8}" type="presParOf" srcId="{42796DF9-660C-4BDA-B70D-CAC935D966EF}" destId="{4BA8F3DE-3DAF-4701-B83F-178106EDC414}" srcOrd="1" destOrd="0" presId="urn:microsoft.com/office/officeart/2005/8/layout/hierarchy1"/>
    <dgm:cxn modelId="{94FDC303-4DE3-4DD1-8402-38C9D5D5C8C7}" type="presParOf" srcId="{30765873-1191-46DD-A889-881E80003479}" destId="{A7F5F21E-148E-4F18-B29D-B534C4AA753B}" srcOrd="1" destOrd="0" presId="urn:microsoft.com/office/officeart/2005/8/layout/hierarchy1"/>
    <dgm:cxn modelId="{2F8940FF-23A8-41D8-9D92-ED659D520F30}" type="presParOf" srcId="{A7F5F21E-148E-4F18-B29D-B534C4AA753B}" destId="{AD0B9A6F-290D-4858-9A85-7649224FA74F}" srcOrd="0" destOrd="0" presId="urn:microsoft.com/office/officeart/2005/8/layout/hierarchy1"/>
    <dgm:cxn modelId="{C4BC8527-B92B-4637-8280-1CF1610AEA5F}" type="presParOf" srcId="{A7F5F21E-148E-4F18-B29D-B534C4AA753B}" destId="{CE854649-93B0-4EE2-94DD-6A2D36022C36}" srcOrd="1" destOrd="0" presId="urn:microsoft.com/office/officeart/2005/8/layout/hierarchy1"/>
    <dgm:cxn modelId="{94F21FBE-814E-4F3F-BC11-6645DC09B3E9}" type="presParOf" srcId="{CE854649-93B0-4EE2-94DD-6A2D36022C36}" destId="{2DE0DB84-66D4-46C6-8CC7-4DEF59EE1895}" srcOrd="0" destOrd="0" presId="urn:microsoft.com/office/officeart/2005/8/layout/hierarchy1"/>
    <dgm:cxn modelId="{CDB49731-4263-425A-A150-CB83F753A6C6}" type="presParOf" srcId="{2DE0DB84-66D4-46C6-8CC7-4DEF59EE1895}" destId="{73AAB58D-32F8-4B53-A928-52A73B5A9DBB}" srcOrd="0" destOrd="0" presId="urn:microsoft.com/office/officeart/2005/8/layout/hierarchy1"/>
    <dgm:cxn modelId="{0FBB7934-827C-47BE-B0CE-13D4BFD11BA7}" type="presParOf" srcId="{2DE0DB84-66D4-46C6-8CC7-4DEF59EE1895}" destId="{DF051AD5-2497-4247-9D39-576380AB4BE2}" srcOrd="1" destOrd="0" presId="urn:microsoft.com/office/officeart/2005/8/layout/hierarchy1"/>
    <dgm:cxn modelId="{069E8399-B61C-471D-8EA7-2BDDE4373C2A}" type="presParOf" srcId="{CE854649-93B0-4EE2-94DD-6A2D36022C36}" destId="{44BCEDF5-D78F-4AAB-946B-09F389A7BD91}" srcOrd="1" destOrd="0" presId="urn:microsoft.com/office/officeart/2005/8/layout/hierarchy1"/>
    <dgm:cxn modelId="{13EED836-DED2-4B70-AC90-E82692751D17}" type="presParOf" srcId="{E271499A-97EF-4CC7-95DD-E312FC6A93A0}" destId="{0F315DA1-25DC-45A3-9D27-CE15A456A72F}" srcOrd="6" destOrd="0" presId="urn:microsoft.com/office/officeart/2005/8/layout/hierarchy1"/>
    <dgm:cxn modelId="{B2176927-A1FF-444A-BD25-2267D7C0C427}" type="presParOf" srcId="{E271499A-97EF-4CC7-95DD-E312FC6A93A0}" destId="{C4652086-7906-4080-9FEE-2A73510B605B}" srcOrd="7" destOrd="0" presId="urn:microsoft.com/office/officeart/2005/8/layout/hierarchy1"/>
    <dgm:cxn modelId="{C29EFACF-90C0-4FA4-B45F-6432B253C3E4}" type="presParOf" srcId="{C4652086-7906-4080-9FEE-2A73510B605B}" destId="{7D80A335-6938-493B-8B78-FC7DF9CBBED6}" srcOrd="0" destOrd="0" presId="urn:microsoft.com/office/officeart/2005/8/layout/hierarchy1"/>
    <dgm:cxn modelId="{B093A9D4-83E4-4FC4-987B-A6B9AA63FB51}" type="presParOf" srcId="{7D80A335-6938-493B-8B78-FC7DF9CBBED6}" destId="{4BD41C4A-E609-4D39-B237-B1FA95B9F21F}" srcOrd="0" destOrd="0" presId="urn:microsoft.com/office/officeart/2005/8/layout/hierarchy1"/>
    <dgm:cxn modelId="{37EAA25A-771B-46CC-8158-274CDE487CD3}" type="presParOf" srcId="{7D80A335-6938-493B-8B78-FC7DF9CBBED6}" destId="{6E5FB3B6-8A45-4774-8017-56C0CF354FAC}" srcOrd="1" destOrd="0" presId="urn:microsoft.com/office/officeart/2005/8/layout/hierarchy1"/>
    <dgm:cxn modelId="{01AFB96E-4FAE-4169-BCCA-00223757DFD7}" type="presParOf" srcId="{C4652086-7906-4080-9FEE-2A73510B605B}" destId="{73D70D5D-12E1-40BD-BF4C-286BACAD659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92EFF96-AA8C-4445-B078-9AF6D5A7CDF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kk-KZ"/>
        </a:p>
      </dgm:t>
    </dgm:pt>
    <dgm:pt modelId="{24ED42E1-EA9B-4B16-90DE-58CDC520D619}">
      <dgm:prSet phldrT="[Текст]"/>
      <dgm:spPr/>
      <dgm:t>
        <a:bodyPr/>
        <a:lstStyle/>
        <a:p>
          <a:r>
            <a:rPr lang="kk-KZ" dirty="0" smtClean="0"/>
            <a:t>Шөл зонасы</a:t>
          </a:r>
          <a:endParaRPr lang="kk-KZ" dirty="0"/>
        </a:p>
      </dgm:t>
    </dgm:pt>
    <dgm:pt modelId="{CA899EEF-40EA-4434-B5F3-1727E62242D0}" type="parTrans" cxnId="{3A644007-342E-4475-961E-954FF4B2F958}">
      <dgm:prSet/>
      <dgm:spPr/>
      <dgm:t>
        <a:bodyPr/>
        <a:lstStyle/>
        <a:p>
          <a:endParaRPr lang="kk-KZ"/>
        </a:p>
      </dgm:t>
    </dgm:pt>
    <dgm:pt modelId="{284BF226-D8FE-4966-9521-1B87F47BDDCC}" type="sibTrans" cxnId="{3A644007-342E-4475-961E-954FF4B2F958}">
      <dgm:prSet/>
      <dgm:spPr/>
      <dgm:t>
        <a:bodyPr/>
        <a:lstStyle/>
        <a:p>
          <a:endParaRPr lang="kk-KZ"/>
        </a:p>
      </dgm:t>
    </dgm:pt>
    <dgm:pt modelId="{C393F1F8-DE03-4A45-93EA-E5B07A5DB9ED}">
      <dgm:prSet phldrT="[Текст]"/>
      <dgm:spPr/>
      <dgm:t>
        <a:bodyPr/>
        <a:lstStyle/>
        <a:p>
          <a:r>
            <a:rPr lang="kk-KZ" dirty="0" smtClean="0"/>
            <a:t>құмды</a:t>
          </a:r>
        </a:p>
        <a:p>
          <a:endParaRPr lang="kk-KZ" dirty="0"/>
        </a:p>
      </dgm:t>
    </dgm:pt>
    <dgm:pt modelId="{E69043AA-3F6A-4B19-A64A-E9EB53213CB0}" type="parTrans" cxnId="{EFC3338F-9577-4DD4-885D-19850C74BB9A}">
      <dgm:prSet/>
      <dgm:spPr/>
      <dgm:t>
        <a:bodyPr/>
        <a:lstStyle/>
        <a:p>
          <a:endParaRPr lang="kk-KZ"/>
        </a:p>
      </dgm:t>
    </dgm:pt>
    <dgm:pt modelId="{5F1C1672-3AAD-4FFD-814C-CCA2C9922F3D}" type="sibTrans" cxnId="{EFC3338F-9577-4DD4-885D-19850C74BB9A}">
      <dgm:prSet/>
      <dgm:spPr/>
      <dgm:t>
        <a:bodyPr/>
        <a:lstStyle/>
        <a:p>
          <a:endParaRPr lang="kk-KZ"/>
        </a:p>
      </dgm:t>
    </dgm:pt>
    <dgm:pt modelId="{9891DE15-2852-463B-8514-D776F15DEDB9}">
      <dgm:prSet phldrT="[Текст]"/>
      <dgm:spPr/>
      <dgm:t>
        <a:bodyPr/>
        <a:lstStyle/>
        <a:p>
          <a:r>
            <a:rPr lang="kk-KZ" dirty="0" smtClean="0"/>
            <a:t>Сазды шөлдер</a:t>
          </a:r>
        </a:p>
        <a:p>
          <a:r>
            <a:rPr lang="kk-KZ" dirty="0" smtClean="0"/>
            <a:t>кенінен таралған</a:t>
          </a:r>
          <a:endParaRPr lang="kk-KZ" dirty="0"/>
        </a:p>
      </dgm:t>
    </dgm:pt>
    <dgm:pt modelId="{87F74970-D727-4458-9612-E95E739A7C2E}" type="parTrans" cxnId="{0A3D5227-B3BC-4CB5-8395-4B58AEA530E1}">
      <dgm:prSet/>
      <dgm:spPr/>
      <dgm:t>
        <a:bodyPr/>
        <a:lstStyle/>
        <a:p>
          <a:endParaRPr lang="kk-KZ"/>
        </a:p>
      </dgm:t>
    </dgm:pt>
    <dgm:pt modelId="{65F4C3AC-81D8-4695-9C0C-E822B8B4A81F}" type="sibTrans" cxnId="{0A3D5227-B3BC-4CB5-8395-4B58AEA530E1}">
      <dgm:prSet/>
      <dgm:spPr/>
      <dgm:t>
        <a:bodyPr/>
        <a:lstStyle/>
        <a:p>
          <a:endParaRPr lang="kk-KZ"/>
        </a:p>
      </dgm:t>
    </dgm:pt>
    <dgm:pt modelId="{921561B1-3C96-4778-8AAA-CF04A025AEDB}" type="pres">
      <dgm:prSet presAssocID="{792EFF96-AA8C-4445-B078-9AF6D5A7CDF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kk-KZ"/>
        </a:p>
      </dgm:t>
    </dgm:pt>
    <dgm:pt modelId="{2D76A2D8-8DC7-444C-8978-949F1D569D9F}" type="pres">
      <dgm:prSet presAssocID="{24ED42E1-EA9B-4B16-90DE-58CDC520D619}" presName="hierRoot1" presStyleCnt="0">
        <dgm:presLayoutVars>
          <dgm:hierBranch val="init"/>
        </dgm:presLayoutVars>
      </dgm:prSet>
      <dgm:spPr/>
    </dgm:pt>
    <dgm:pt modelId="{C9DF7151-89F8-47F1-BD3E-4A7BAD30FDF8}" type="pres">
      <dgm:prSet presAssocID="{24ED42E1-EA9B-4B16-90DE-58CDC520D619}" presName="rootComposite1" presStyleCnt="0"/>
      <dgm:spPr/>
    </dgm:pt>
    <dgm:pt modelId="{7A900AF8-41B0-42FF-BBB0-12DCA8C6C894}" type="pres">
      <dgm:prSet presAssocID="{24ED42E1-EA9B-4B16-90DE-58CDC520D619}" presName="rootText1" presStyleLbl="node0" presStyleIdx="0" presStyleCnt="1" custScaleX="269766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0C2E830F-EEB0-4340-B915-898A0B6C2701}" type="pres">
      <dgm:prSet presAssocID="{24ED42E1-EA9B-4B16-90DE-58CDC520D619}" presName="rootConnector1" presStyleLbl="node1" presStyleIdx="0" presStyleCnt="0"/>
      <dgm:spPr/>
      <dgm:t>
        <a:bodyPr/>
        <a:lstStyle/>
        <a:p>
          <a:endParaRPr lang="kk-KZ"/>
        </a:p>
      </dgm:t>
    </dgm:pt>
    <dgm:pt modelId="{4EAF6C1E-46D5-4D1B-91F6-0ECC4E19ACD4}" type="pres">
      <dgm:prSet presAssocID="{24ED42E1-EA9B-4B16-90DE-58CDC520D619}" presName="hierChild2" presStyleCnt="0"/>
      <dgm:spPr/>
    </dgm:pt>
    <dgm:pt modelId="{5CFED2B6-5B85-469F-8B2F-C9C3A2026EA7}" type="pres">
      <dgm:prSet presAssocID="{E69043AA-3F6A-4B19-A64A-E9EB53213CB0}" presName="Name37" presStyleLbl="parChTrans1D2" presStyleIdx="0" presStyleCnt="2"/>
      <dgm:spPr/>
      <dgm:t>
        <a:bodyPr/>
        <a:lstStyle/>
        <a:p>
          <a:endParaRPr lang="kk-KZ"/>
        </a:p>
      </dgm:t>
    </dgm:pt>
    <dgm:pt modelId="{E59609DD-B261-43E9-8651-5377AACE0DEF}" type="pres">
      <dgm:prSet presAssocID="{C393F1F8-DE03-4A45-93EA-E5B07A5DB9ED}" presName="hierRoot2" presStyleCnt="0">
        <dgm:presLayoutVars>
          <dgm:hierBranch val="init"/>
        </dgm:presLayoutVars>
      </dgm:prSet>
      <dgm:spPr/>
    </dgm:pt>
    <dgm:pt modelId="{26CCF588-9D23-48CC-93C5-9B8AA0F68726}" type="pres">
      <dgm:prSet presAssocID="{C393F1F8-DE03-4A45-93EA-E5B07A5DB9ED}" presName="rootComposite" presStyleCnt="0"/>
      <dgm:spPr/>
    </dgm:pt>
    <dgm:pt modelId="{3FF68DF0-4E76-4F08-AEE7-4E00A04D3F5C}" type="pres">
      <dgm:prSet presAssocID="{C393F1F8-DE03-4A45-93EA-E5B07A5DB9ED}" presName="rootText" presStyleLbl="node2" presStyleIdx="0" presStyleCnt="2" custScaleX="156313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58400F2D-7219-4F84-9CB5-C8F026AC28F4}" type="pres">
      <dgm:prSet presAssocID="{C393F1F8-DE03-4A45-93EA-E5B07A5DB9ED}" presName="rootConnector" presStyleLbl="node2" presStyleIdx="0" presStyleCnt="2"/>
      <dgm:spPr/>
      <dgm:t>
        <a:bodyPr/>
        <a:lstStyle/>
        <a:p>
          <a:endParaRPr lang="kk-KZ"/>
        </a:p>
      </dgm:t>
    </dgm:pt>
    <dgm:pt modelId="{7A990582-1D53-421D-AEAB-69445B008984}" type="pres">
      <dgm:prSet presAssocID="{C393F1F8-DE03-4A45-93EA-E5B07A5DB9ED}" presName="hierChild4" presStyleCnt="0"/>
      <dgm:spPr/>
    </dgm:pt>
    <dgm:pt modelId="{440701D0-F94F-48F7-8115-D1539F9A348F}" type="pres">
      <dgm:prSet presAssocID="{C393F1F8-DE03-4A45-93EA-E5B07A5DB9ED}" presName="hierChild5" presStyleCnt="0"/>
      <dgm:spPr/>
    </dgm:pt>
    <dgm:pt modelId="{D5A28D84-21ED-406C-B870-95236AD792B0}" type="pres">
      <dgm:prSet presAssocID="{87F74970-D727-4458-9612-E95E739A7C2E}" presName="Name37" presStyleLbl="parChTrans1D2" presStyleIdx="1" presStyleCnt="2"/>
      <dgm:spPr/>
      <dgm:t>
        <a:bodyPr/>
        <a:lstStyle/>
        <a:p>
          <a:endParaRPr lang="kk-KZ"/>
        </a:p>
      </dgm:t>
    </dgm:pt>
    <dgm:pt modelId="{2C0DF7B0-C331-45BF-B4C5-758F9975B820}" type="pres">
      <dgm:prSet presAssocID="{9891DE15-2852-463B-8514-D776F15DEDB9}" presName="hierRoot2" presStyleCnt="0">
        <dgm:presLayoutVars>
          <dgm:hierBranch val="init"/>
        </dgm:presLayoutVars>
      </dgm:prSet>
      <dgm:spPr/>
    </dgm:pt>
    <dgm:pt modelId="{B6F2C2D0-2FEE-496E-B60E-11B0FAD8A68C}" type="pres">
      <dgm:prSet presAssocID="{9891DE15-2852-463B-8514-D776F15DEDB9}" presName="rootComposite" presStyleCnt="0"/>
      <dgm:spPr/>
    </dgm:pt>
    <dgm:pt modelId="{EF8FC2F9-9FFC-4076-9F4C-3E9BBCCE0419}" type="pres">
      <dgm:prSet presAssocID="{9891DE15-2852-463B-8514-D776F15DEDB9}" presName="rootText" presStyleLbl="node2" presStyleIdx="1" presStyleCnt="2" custScaleX="171746">
        <dgm:presLayoutVars>
          <dgm:chPref val="3"/>
        </dgm:presLayoutVars>
      </dgm:prSet>
      <dgm:spPr/>
      <dgm:t>
        <a:bodyPr/>
        <a:lstStyle/>
        <a:p>
          <a:endParaRPr lang="kk-KZ"/>
        </a:p>
      </dgm:t>
    </dgm:pt>
    <dgm:pt modelId="{D364EA54-9261-4820-9596-25D4EA07382C}" type="pres">
      <dgm:prSet presAssocID="{9891DE15-2852-463B-8514-D776F15DEDB9}" presName="rootConnector" presStyleLbl="node2" presStyleIdx="1" presStyleCnt="2"/>
      <dgm:spPr/>
      <dgm:t>
        <a:bodyPr/>
        <a:lstStyle/>
        <a:p>
          <a:endParaRPr lang="kk-KZ"/>
        </a:p>
      </dgm:t>
    </dgm:pt>
    <dgm:pt modelId="{B98DA8D0-85B1-4C6C-9628-195FB0D95D63}" type="pres">
      <dgm:prSet presAssocID="{9891DE15-2852-463B-8514-D776F15DEDB9}" presName="hierChild4" presStyleCnt="0"/>
      <dgm:spPr/>
    </dgm:pt>
    <dgm:pt modelId="{ABEFE855-4E2A-4B1A-9ECB-9FBD1668FA13}" type="pres">
      <dgm:prSet presAssocID="{9891DE15-2852-463B-8514-D776F15DEDB9}" presName="hierChild5" presStyleCnt="0"/>
      <dgm:spPr/>
    </dgm:pt>
    <dgm:pt modelId="{73E220B0-4A16-4FE5-A7CB-0D7B34ADAF01}" type="pres">
      <dgm:prSet presAssocID="{24ED42E1-EA9B-4B16-90DE-58CDC520D619}" presName="hierChild3" presStyleCnt="0"/>
      <dgm:spPr/>
    </dgm:pt>
  </dgm:ptLst>
  <dgm:cxnLst>
    <dgm:cxn modelId="{6933119D-D19D-4A32-A021-3B7C281416E2}" type="presOf" srcId="{9891DE15-2852-463B-8514-D776F15DEDB9}" destId="{EF8FC2F9-9FFC-4076-9F4C-3E9BBCCE0419}" srcOrd="0" destOrd="0" presId="urn:microsoft.com/office/officeart/2005/8/layout/orgChart1"/>
    <dgm:cxn modelId="{9DE76D2F-3C29-4F35-ADB6-904F1EA0828F}" type="presOf" srcId="{9891DE15-2852-463B-8514-D776F15DEDB9}" destId="{D364EA54-9261-4820-9596-25D4EA07382C}" srcOrd="1" destOrd="0" presId="urn:microsoft.com/office/officeart/2005/8/layout/orgChart1"/>
    <dgm:cxn modelId="{5685ABAB-D2AC-4D8A-8E5A-F414FFC1CF33}" type="presOf" srcId="{E69043AA-3F6A-4B19-A64A-E9EB53213CB0}" destId="{5CFED2B6-5B85-469F-8B2F-C9C3A2026EA7}" srcOrd="0" destOrd="0" presId="urn:microsoft.com/office/officeart/2005/8/layout/orgChart1"/>
    <dgm:cxn modelId="{ECE5A4F3-BCB0-491E-997E-6DEE7BDBEDD3}" type="presOf" srcId="{24ED42E1-EA9B-4B16-90DE-58CDC520D619}" destId="{0C2E830F-EEB0-4340-B915-898A0B6C2701}" srcOrd="1" destOrd="0" presId="urn:microsoft.com/office/officeart/2005/8/layout/orgChart1"/>
    <dgm:cxn modelId="{98BE53D9-A338-4689-AFE0-B6A20BB62945}" type="presOf" srcId="{C393F1F8-DE03-4A45-93EA-E5B07A5DB9ED}" destId="{3FF68DF0-4E76-4F08-AEE7-4E00A04D3F5C}" srcOrd="0" destOrd="0" presId="urn:microsoft.com/office/officeart/2005/8/layout/orgChart1"/>
    <dgm:cxn modelId="{EFC3338F-9577-4DD4-885D-19850C74BB9A}" srcId="{24ED42E1-EA9B-4B16-90DE-58CDC520D619}" destId="{C393F1F8-DE03-4A45-93EA-E5B07A5DB9ED}" srcOrd="0" destOrd="0" parTransId="{E69043AA-3F6A-4B19-A64A-E9EB53213CB0}" sibTransId="{5F1C1672-3AAD-4FFD-814C-CCA2C9922F3D}"/>
    <dgm:cxn modelId="{3A3CC85E-40C6-42BF-A298-3FA61316F06A}" type="presOf" srcId="{87F74970-D727-4458-9612-E95E739A7C2E}" destId="{D5A28D84-21ED-406C-B870-95236AD792B0}" srcOrd="0" destOrd="0" presId="urn:microsoft.com/office/officeart/2005/8/layout/orgChart1"/>
    <dgm:cxn modelId="{3A644007-342E-4475-961E-954FF4B2F958}" srcId="{792EFF96-AA8C-4445-B078-9AF6D5A7CDF0}" destId="{24ED42E1-EA9B-4B16-90DE-58CDC520D619}" srcOrd="0" destOrd="0" parTransId="{CA899EEF-40EA-4434-B5F3-1727E62242D0}" sibTransId="{284BF226-D8FE-4966-9521-1B87F47BDDCC}"/>
    <dgm:cxn modelId="{8335B1BE-6F3A-4F16-BB78-A7753B413ED0}" type="presOf" srcId="{C393F1F8-DE03-4A45-93EA-E5B07A5DB9ED}" destId="{58400F2D-7219-4F84-9CB5-C8F026AC28F4}" srcOrd="1" destOrd="0" presId="urn:microsoft.com/office/officeart/2005/8/layout/orgChart1"/>
    <dgm:cxn modelId="{CA98978D-A25D-47BB-AEF4-0A747F442140}" type="presOf" srcId="{792EFF96-AA8C-4445-B078-9AF6D5A7CDF0}" destId="{921561B1-3C96-4778-8AAA-CF04A025AEDB}" srcOrd="0" destOrd="0" presId="urn:microsoft.com/office/officeart/2005/8/layout/orgChart1"/>
    <dgm:cxn modelId="{2A2B1397-0E3E-4FEB-B15E-A4F3AF7622EE}" type="presOf" srcId="{24ED42E1-EA9B-4B16-90DE-58CDC520D619}" destId="{7A900AF8-41B0-42FF-BBB0-12DCA8C6C894}" srcOrd="0" destOrd="0" presId="urn:microsoft.com/office/officeart/2005/8/layout/orgChart1"/>
    <dgm:cxn modelId="{0A3D5227-B3BC-4CB5-8395-4B58AEA530E1}" srcId="{24ED42E1-EA9B-4B16-90DE-58CDC520D619}" destId="{9891DE15-2852-463B-8514-D776F15DEDB9}" srcOrd="1" destOrd="0" parTransId="{87F74970-D727-4458-9612-E95E739A7C2E}" sibTransId="{65F4C3AC-81D8-4695-9C0C-E822B8B4A81F}"/>
    <dgm:cxn modelId="{C0435D09-0A1A-4304-A796-1845F186459C}" type="presParOf" srcId="{921561B1-3C96-4778-8AAA-CF04A025AEDB}" destId="{2D76A2D8-8DC7-444C-8978-949F1D569D9F}" srcOrd="0" destOrd="0" presId="urn:microsoft.com/office/officeart/2005/8/layout/orgChart1"/>
    <dgm:cxn modelId="{83D57661-2A23-48E3-B7A6-5E391FA06067}" type="presParOf" srcId="{2D76A2D8-8DC7-444C-8978-949F1D569D9F}" destId="{C9DF7151-89F8-47F1-BD3E-4A7BAD30FDF8}" srcOrd="0" destOrd="0" presId="urn:microsoft.com/office/officeart/2005/8/layout/orgChart1"/>
    <dgm:cxn modelId="{CA588656-B9DF-4BAC-B1A6-CDA1C7577F37}" type="presParOf" srcId="{C9DF7151-89F8-47F1-BD3E-4A7BAD30FDF8}" destId="{7A900AF8-41B0-42FF-BBB0-12DCA8C6C894}" srcOrd="0" destOrd="0" presId="urn:microsoft.com/office/officeart/2005/8/layout/orgChart1"/>
    <dgm:cxn modelId="{68BC613B-F5B3-4671-9070-9A9FFD0F7642}" type="presParOf" srcId="{C9DF7151-89F8-47F1-BD3E-4A7BAD30FDF8}" destId="{0C2E830F-EEB0-4340-B915-898A0B6C2701}" srcOrd="1" destOrd="0" presId="urn:microsoft.com/office/officeart/2005/8/layout/orgChart1"/>
    <dgm:cxn modelId="{EFDF826C-E50B-45EA-BA8A-184ED39D0D56}" type="presParOf" srcId="{2D76A2D8-8DC7-444C-8978-949F1D569D9F}" destId="{4EAF6C1E-46D5-4D1B-91F6-0ECC4E19ACD4}" srcOrd="1" destOrd="0" presId="urn:microsoft.com/office/officeart/2005/8/layout/orgChart1"/>
    <dgm:cxn modelId="{83529868-88A4-4E3F-BED8-3236032D4909}" type="presParOf" srcId="{4EAF6C1E-46D5-4D1B-91F6-0ECC4E19ACD4}" destId="{5CFED2B6-5B85-469F-8B2F-C9C3A2026EA7}" srcOrd="0" destOrd="0" presId="urn:microsoft.com/office/officeart/2005/8/layout/orgChart1"/>
    <dgm:cxn modelId="{E8FFE410-E5F8-435D-BC25-492C95A0FB02}" type="presParOf" srcId="{4EAF6C1E-46D5-4D1B-91F6-0ECC4E19ACD4}" destId="{E59609DD-B261-43E9-8651-5377AACE0DEF}" srcOrd="1" destOrd="0" presId="urn:microsoft.com/office/officeart/2005/8/layout/orgChart1"/>
    <dgm:cxn modelId="{7E32342E-3B3C-4943-9BFA-6265A56B2AF5}" type="presParOf" srcId="{E59609DD-B261-43E9-8651-5377AACE0DEF}" destId="{26CCF588-9D23-48CC-93C5-9B8AA0F68726}" srcOrd="0" destOrd="0" presId="urn:microsoft.com/office/officeart/2005/8/layout/orgChart1"/>
    <dgm:cxn modelId="{601960D7-E80F-4046-9F44-B54E7EF514AA}" type="presParOf" srcId="{26CCF588-9D23-48CC-93C5-9B8AA0F68726}" destId="{3FF68DF0-4E76-4F08-AEE7-4E00A04D3F5C}" srcOrd="0" destOrd="0" presId="urn:microsoft.com/office/officeart/2005/8/layout/orgChart1"/>
    <dgm:cxn modelId="{57171A3B-4AC7-47F2-8237-B470EC565844}" type="presParOf" srcId="{26CCF588-9D23-48CC-93C5-9B8AA0F68726}" destId="{58400F2D-7219-4F84-9CB5-C8F026AC28F4}" srcOrd="1" destOrd="0" presId="urn:microsoft.com/office/officeart/2005/8/layout/orgChart1"/>
    <dgm:cxn modelId="{1EEE93BF-3607-4CDB-94E3-248C759FFDD2}" type="presParOf" srcId="{E59609DD-B261-43E9-8651-5377AACE0DEF}" destId="{7A990582-1D53-421D-AEAB-69445B008984}" srcOrd="1" destOrd="0" presId="urn:microsoft.com/office/officeart/2005/8/layout/orgChart1"/>
    <dgm:cxn modelId="{9A17DF14-F479-40FB-8228-7DFF10B92CD9}" type="presParOf" srcId="{E59609DD-B261-43E9-8651-5377AACE0DEF}" destId="{440701D0-F94F-48F7-8115-D1539F9A348F}" srcOrd="2" destOrd="0" presId="urn:microsoft.com/office/officeart/2005/8/layout/orgChart1"/>
    <dgm:cxn modelId="{A838271E-5704-4B80-B446-20498ACECB6D}" type="presParOf" srcId="{4EAF6C1E-46D5-4D1B-91F6-0ECC4E19ACD4}" destId="{D5A28D84-21ED-406C-B870-95236AD792B0}" srcOrd="2" destOrd="0" presId="urn:microsoft.com/office/officeart/2005/8/layout/orgChart1"/>
    <dgm:cxn modelId="{4D188AD5-4ACB-4771-BE4A-7061D6A04B20}" type="presParOf" srcId="{4EAF6C1E-46D5-4D1B-91F6-0ECC4E19ACD4}" destId="{2C0DF7B0-C331-45BF-B4C5-758F9975B820}" srcOrd="3" destOrd="0" presId="urn:microsoft.com/office/officeart/2005/8/layout/orgChart1"/>
    <dgm:cxn modelId="{505A4D47-FB01-4B06-85FE-F0F78E0E8DE7}" type="presParOf" srcId="{2C0DF7B0-C331-45BF-B4C5-758F9975B820}" destId="{B6F2C2D0-2FEE-496E-B60E-11B0FAD8A68C}" srcOrd="0" destOrd="0" presId="urn:microsoft.com/office/officeart/2005/8/layout/orgChart1"/>
    <dgm:cxn modelId="{DC8CED69-822A-4E36-846E-3AE710596AB2}" type="presParOf" srcId="{B6F2C2D0-2FEE-496E-B60E-11B0FAD8A68C}" destId="{EF8FC2F9-9FFC-4076-9F4C-3E9BBCCE0419}" srcOrd="0" destOrd="0" presId="urn:microsoft.com/office/officeart/2005/8/layout/orgChart1"/>
    <dgm:cxn modelId="{D8A3AA86-6BC8-4B17-B609-DA974F758043}" type="presParOf" srcId="{B6F2C2D0-2FEE-496E-B60E-11B0FAD8A68C}" destId="{D364EA54-9261-4820-9596-25D4EA07382C}" srcOrd="1" destOrd="0" presId="urn:microsoft.com/office/officeart/2005/8/layout/orgChart1"/>
    <dgm:cxn modelId="{DEE160A6-9829-446B-A1A6-8C21A23C39B9}" type="presParOf" srcId="{2C0DF7B0-C331-45BF-B4C5-758F9975B820}" destId="{B98DA8D0-85B1-4C6C-9628-195FB0D95D63}" srcOrd="1" destOrd="0" presId="urn:microsoft.com/office/officeart/2005/8/layout/orgChart1"/>
    <dgm:cxn modelId="{49D5C557-D7CB-4CE7-9142-9FD23573005B}" type="presParOf" srcId="{2C0DF7B0-C331-45BF-B4C5-758F9975B820}" destId="{ABEFE855-4E2A-4B1A-9ECB-9FBD1668FA13}" srcOrd="2" destOrd="0" presId="urn:microsoft.com/office/officeart/2005/8/layout/orgChart1"/>
    <dgm:cxn modelId="{916CB364-5C52-4245-8EA1-BD6DCEFB05B5}" type="presParOf" srcId="{2D76A2D8-8DC7-444C-8978-949F1D569D9F}" destId="{73E220B0-4A16-4FE5-A7CB-0D7B34ADAF0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62E3A9-FE15-4E5F-BE5D-FF70521F7B45}">
      <dsp:nvSpPr>
        <dsp:cNvPr id="0" name=""/>
        <dsp:cNvSpPr/>
      </dsp:nvSpPr>
      <dsp:spPr>
        <a:xfrm>
          <a:off x="4572000" y="1041557"/>
          <a:ext cx="2518897" cy="4371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8582"/>
              </a:lnTo>
              <a:lnTo>
                <a:pt x="2518897" y="218582"/>
              </a:lnTo>
              <a:lnTo>
                <a:pt x="2518897" y="4371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BE6326-2A27-41B4-8DCD-FAE7BCD435A6}">
      <dsp:nvSpPr>
        <dsp:cNvPr id="0" name=""/>
        <dsp:cNvSpPr/>
      </dsp:nvSpPr>
      <dsp:spPr>
        <a:xfrm>
          <a:off x="4526280" y="1041557"/>
          <a:ext cx="91440" cy="43716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71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4F6432-E35D-4A85-A7CC-0A2BFC16C2C3}">
      <dsp:nvSpPr>
        <dsp:cNvPr id="0" name=""/>
        <dsp:cNvSpPr/>
      </dsp:nvSpPr>
      <dsp:spPr>
        <a:xfrm>
          <a:off x="2053102" y="1041557"/>
          <a:ext cx="2518897" cy="437164"/>
        </a:xfrm>
        <a:custGeom>
          <a:avLst/>
          <a:gdLst/>
          <a:ahLst/>
          <a:cxnLst/>
          <a:rect l="0" t="0" r="0" b="0"/>
          <a:pathLst>
            <a:path>
              <a:moveTo>
                <a:pt x="2518897" y="0"/>
              </a:moveTo>
              <a:lnTo>
                <a:pt x="2518897" y="218582"/>
              </a:lnTo>
              <a:lnTo>
                <a:pt x="0" y="218582"/>
              </a:lnTo>
              <a:lnTo>
                <a:pt x="0" y="43716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052D9B-E89C-41F1-876F-4B8A930BDEC8}">
      <dsp:nvSpPr>
        <dsp:cNvPr id="0" name=""/>
        <dsp:cNvSpPr/>
      </dsp:nvSpPr>
      <dsp:spPr>
        <a:xfrm>
          <a:off x="3531133" y="691"/>
          <a:ext cx="2081733" cy="10408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200" kern="1200" dirty="0" smtClean="0"/>
            <a:t>Өсімдіктер</a:t>
          </a:r>
          <a:endParaRPr lang="kk-KZ" sz="3200" kern="1200" dirty="0"/>
        </a:p>
      </dsp:txBody>
      <dsp:txXfrm>
        <a:off x="3531133" y="691"/>
        <a:ext cx="2081733" cy="1040866"/>
      </dsp:txXfrm>
    </dsp:sp>
    <dsp:sp modelId="{CDF9C212-B711-4705-AFF7-F96CBA1B4345}">
      <dsp:nvSpPr>
        <dsp:cNvPr id="0" name=""/>
        <dsp:cNvSpPr/>
      </dsp:nvSpPr>
      <dsp:spPr>
        <a:xfrm>
          <a:off x="1012235" y="1478722"/>
          <a:ext cx="2081733" cy="10408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200" kern="1200" dirty="0" smtClean="0"/>
            <a:t>Боз</a:t>
          </a:r>
          <a:endParaRPr lang="kk-KZ" sz="3200" kern="1200" dirty="0"/>
        </a:p>
      </dsp:txBody>
      <dsp:txXfrm>
        <a:off x="1012235" y="1478722"/>
        <a:ext cx="2081733" cy="1040866"/>
      </dsp:txXfrm>
    </dsp:sp>
    <dsp:sp modelId="{6E655C97-9FA0-4520-914F-C113A1A42FB7}">
      <dsp:nvSpPr>
        <dsp:cNvPr id="0" name=""/>
        <dsp:cNvSpPr/>
      </dsp:nvSpPr>
      <dsp:spPr>
        <a:xfrm>
          <a:off x="3531133" y="1478722"/>
          <a:ext cx="2081733" cy="10408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200" kern="1200" dirty="0" smtClean="0"/>
            <a:t>Шоқ түпті бетеге</a:t>
          </a:r>
          <a:endParaRPr lang="kk-KZ" sz="3200" kern="1200" dirty="0"/>
        </a:p>
      </dsp:txBody>
      <dsp:txXfrm>
        <a:off x="3531133" y="1478722"/>
        <a:ext cx="2081733" cy="1040866"/>
      </dsp:txXfrm>
    </dsp:sp>
    <dsp:sp modelId="{9C453961-14D9-4AFB-BA73-7411B3030B55}">
      <dsp:nvSpPr>
        <dsp:cNvPr id="0" name=""/>
        <dsp:cNvSpPr/>
      </dsp:nvSpPr>
      <dsp:spPr>
        <a:xfrm>
          <a:off x="6050030" y="1478722"/>
          <a:ext cx="2081733" cy="104086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200" kern="1200" dirty="0" smtClean="0"/>
            <a:t>Жер бидайық</a:t>
          </a:r>
          <a:endParaRPr lang="kk-KZ" sz="3200" kern="1200" dirty="0"/>
        </a:p>
      </dsp:txBody>
      <dsp:txXfrm>
        <a:off x="6050030" y="1478722"/>
        <a:ext cx="2081733" cy="10408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0E4AF1-13F7-46B2-B234-9E9728EA21F8}">
      <dsp:nvSpPr>
        <dsp:cNvPr id="0" name=""/>
        <dsp:cNvSpPr/>
      </dsp:nvSpPr>
      <dsp:spPr>
        <a:xfrm>
          <a:off x="4439264" y="902744"/>
          <a:ext cx="2715201" cy="4422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7699"/>
              </a:lnTo>
              <a:lnTo>
                <a:pt x="2715201" y="307699"/>
              </a:lnTo>
              <a:lnTo>
                <a:pt x="2715201" y="4422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DFE6B5-C00F-4DB7-AD28-19DC5836370C}">
      <dsp:nvSpPr>
        <dsp:cNvPr id="0" name=""/>
        <dsp:cNvSpPr/>
      </dsp:nvSpPr>
      <dsp:spPr>
        <a:xfrm>
          <a:off x="4439264" y="902744"/>
          <a:ext cx="939756" cy="4422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7699"/>
              </a:lnTo>
              <a:lnTo>
                <a:pt x="939756" y="307699"/>
              </a:lnTo>
              <a:lnTo>
                <a:pt x="939756" y="4422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F731BD-E777-4C4C-92C8-D1EE35200C22}">
      <dsp:nvSpPr>
        <dsp:cNvPr id="0" name=""/>
        <dsp:cNvSpPr/>
      </dsp:nvSpPr>
      <dsp:spPr>
        <a:xfrm>
          <a:off x="3603575" y="902744"/>
          <a:ext cx="835689" cy="442270"/>
        </a:xfrm>
        <a:custGeom>
          <a:avLst/>
          <a:gdLst/>
          <a:ahLst/>
          <a:cxnLst/>
          <a:rect l="0" t="0" r="0" b="0"/>
          <a:pathLst>
            <a:path>
              <a:moveTo>
                <a:pt x="835689" y="0"/>
              </a:moveTo>
              <a:lnTo>
                <a:pt x="835689" y="307699"/>
              </a:lnTo>
              <a:lnTo>
                <a:pt x="0" y="307699"/>
              </a:lnTo>
              <a:lnTo>
                <a:pt x="0" y="4422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B6CD1D-0407-43F8-890B-71538C1DF713}">
      <dsp:nvSpPr>
        <dsp:cNvPr id="0" name=""/>
        <dsp:cNvSpPr/>
      </dsp:nvSpPr>
      <dsp:spPr>
        <a:xfrm>
          <a:off x="1828130" y="902744"/>
          <a:ext cx="2611134" cy="442270"/>
        </a:xfrm>
        <a:custGeom>
          <a:avLst/>
          <a:gdLst/>
          <a:ahLst/>
          <a:cxnLst/>
          <a:rect l="0" t="0" r="0" b="0"/>
          <a:pathLst>
            <a:path>
              <a:moveTo>
                <a:pt x="2611134" y="0"/>
              </a:moveTo>
              <a:lnTo>
                <a:pt x="2611134" y="307699"/>
              </a:lnTo>
              <a:lnTo>
                <a:pt x="0" y="307699"/>
              </a:lnTo>
              <a:lnTo>
                <a:pt x="0" y="4422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574E3A-1922-444E-825D-20AE8E489528}">
      <dsp:nvSpPr>
        <dsp:cNvPr id="0" name=""/>
        <dsp:cNvSpPr/>
      </dsp:nvSpPr>
      <dsp:spPr>
        <a:xfrm>
          <a:off x="1405475" y="-19680"/>
          <a:ext cx="6067577" cy="9224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9E9E89-05B3-42B3-B401-E7B079ADDBB6}">
      <dsp:nvSpPr>
        <dsp:cNvPr id="0" name=""/>
        <dsp:cNvSpPr/>
      </dsp:nvSpPr>
      <dsp:spPr>
        <a:xfrm>
          <a:off x="1566879" y="133653"/>
          <a:ext cx="6067577" cy="9224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100" kern="1200" dirty="0" smtClean="0"/>
            <a:t>Дала мен шөлде кездесетін шөлейт жануарлары</a:t>
          </a:r>
          <a:endParaRPr lang="kk-KZ" sz="2100" kern="1200" dirty="0"/>
        </a:p>
      </dsp:txBody>
      <dsp:txXfrm>
        <a:off x="1593896" y="160670"/>
        <a:ext cx="6013543" cy="868390"/>
      </dsp:txXfrm>
    </dsp:sp>
    <dsp:sp modelId="{47ECE7C8-8AD4-44D1-BABA-6E81443E0003}">
      <dsp:nvSpPr>
        <dsp:cNvPr id="0" name=""/>
        <dsp:cNvSpPr/>
      </dsp:nvSpPr>
      <dsp:spPr>
        <a:xfrm>
          <a:off x="1101811" y="1345014"/>
          <a:ext cx="1452636" cy="9224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2E91A3-A568-4A91-BF89-9148FDBDB033}">
      <dsp:nvSpPr>
        <dsp:cNvPr id="0" name=""/>
        <dsp:cNvSpPr/>
      </dsp:nvSpPr>
      <dsp:spPr>
        <a:xfrm>
          <a:off x="1263215" y="1498348"/>
          <a:ext cx="1452636" cy="9224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100" kern="1200" dirty="0" smtClean="0"/>
            <a:t>Саршұнақ</a:t>
          </a:r>
          <a:endParaRPr lang="kk-KZ" sz="2100" kern="1200" dirty="0"/>
        </a:p>
      </dsp:txBody>
      <dsp:txXfrm>
        <a:off x="1290232" y="1525365"/>
        <a:ext cx="1398602" cy="868390"/>
      </dsp:txXfrm>
    </dsp:sp>
    <dsp:sp modelId="{E6025F86-8A58-4BBB-895B-3437580BE1F0}">
      <dsp:nvSpPr>
        <dsp:cNvPr id="0" name=""/>
        <dsp:cNvSpPr/>
      </dsp:nvSpPr>
      <dsp:spPr>
        <a:xfrm>
          <a:off x="2877256" y="1345014"/>
          <a:ext cx="1452636" cy="9224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3FCA30-CFA2-4C8B-921B-71783B64BA4C}">
      <dsp:nvSpPr>
        <dsp:cNvPr id="0" name=""/>
        <dsp:cNvSpPr/>
      </dsp:nvSpPr>
      <dsp:spPr>
        <a:xfrm>
          <a:off x="3038661" y="1498348"/>
          <a:ext cx="1452636" cy="9224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100" kern="1200" dirty="0" smtClean="0"/>
            <a:t>Қосаяқ</a:t>
          </a:r>
          <a:endParaRPr lang="kk-KZ" sz="2100" kern="1200" dirty="0"/>
        </a:p>
      </dsp:txBody>
      <dsp:txXfrm>
        <a:off x="3065678" y="1525365"/>
        <a:ext cx="1398602" cy="868390"/>
      </dsp:txXfrm>
    </dsp:sp>
    <dsp:sp modelId="{BF00A781-8894-47E4-85BF-45DA91871DCF}">
      <dsp:nvSpPr>
        <dsp:cNvPr id="0" name=""/>
        <dsp:cNvSpPr/>
      </dsp:nvSpPr>
      <dsp:spPr>
        <a:xfrm>
          <a:off x="4652702" y="1345014"/>
          <a:ext cx="1452636" cy="9224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C849B1-8DFA-42BA-B4E6-199F1A3650AF}">
      <dsp:nvSpPr>
        <dsp:cNvPr id="0" name=""/>
        <dsp:cNvSpPr/>
      </dsp:nvSpPr>
      <dsp:spPr>
        <a:xfrm>
          <a:off x="4814106" y="1498348"/>
          <a:ext cx="1452636" cy="9224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100" kern="1200" dirty="0" smtClean="0"/>
            <a:t>Құм тышқаны </a:t>
          </a:r>
          <a:endParaRPr lang="kk-KZ" sz="2100" kern="1200" dirty="0"/>
        </a:p>
      </dsp:txBody>
      <dsp:txXfrm>
        <a:off x="4841123" y="1525365"/>
        <a:ext cx="1398602" cy="868390"/>
      </dsp:txXfrm>
    </dsp:sp>
    <dsp:sp modelId="{0312C8EF-3370-4D8C-8BFC-B4BBE027FF95}">
      <dsp:nvSpPr>
        <dsp:cNvPr id="0" name=""/>
        <dsp:cNvSpPr/>
      </dsp:nvSpPr>
      <dsp:spPr>
        <a:xfrm>
          <a:off x="6428147" y="1345014"/>
          <a:ext cx="1452636" cy="92242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C2109D-83B9-4076-BA90-AA228B607DB9}">
      <dsp:nvSpPr>
        <dsp:cNvPr id="0" name=""/>
        <dsp:cNvSpPr/>
      </dsp:nvSpPr>
      <dsp:spPr>
        <a:xfrm>
          <a:off x="6589551" y="1498348"/>
          <a:ext cx="1452636" cy="9224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100" kern="1200" dirty="0" smtClean="0"/>
            <a:t>Құм қояндары</a:t>
          </a:r>
          <a:endParaRPr lang="kk-KZ" sz="2100" kern="1200" dirty="0"/>
        </a:p>
      </dsp:txBody>
      <dsp:txXfrm>
        <a:off x="6616568" y="1525365"/>
        <a:ext cx="1398602" cy="8683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C42890-2080-4213-A6AB-0D2DBCA9E455}">
      <dsp:nvSpPr>
        <dsp:cNvPr id="0" name=""/>
        <dsp:cNvSpPr/>
      </dsp:nvSpPr>
      <dsp:spPr>
        <a:xfrm>
          <a:off x="4349324" y="494086"/>
          <a:ext cx="1838349" cy="225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985"/>
              </a:lnTo>
              <a:lnTo>
                <a:pt x="1838349" y="153985"/>
              </a:lnTo>
              <a:lnTo>
                <a:pt x="1838349" y="225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9CDD09-68A8-4D0D-8806-F03CCB5F9BA1}">
      <dsp:nvSpPr>
        <dsp:cNvPr id="0" name=""/>
        <dsp:cNvSpPr/>
      </dsp:nvSpPr>
      <dsp:spPr>
        <a:xfrm>
          <a:off x="4349324" y="494086"/>
          <a:ext cx="192922" cy="225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985"/>
              </a:lnTo>
              <a:lnTo>
                <a:pt x="192922" y="153985"/>
              </a:lnTo>
              <a:lnTo>
                <a:pt x="192922" y="225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21E67F-2BB4-4FB6-9758-F122E039DD24}">
      <dsp:nvSpPr>
        <dsp:cNvPr id="0" name=""/>
        <dsp:cNvSpPr/>
      </dsp:nvSpPr>
      <dsp:spPr>
        <a:xfrm>
          <a:off x="2703897" y="494086"/>
          <a:ext cx="1645426" cy="225960"/>
        </a:xfrm>
        <a:custGeom>
          <a:avLst/>
          <a:gdLst/>
          <a:ahLst/>
          <a:cxnLst/>
          <a:rect l="0" t="0" r="0" b="0"/>
          <a:pathLst>
            <a:path>
              <a:moveTo>
                <a:pt x="1645426" y="0"/>
              </a:moveTo>
              <a:lnTo>
                <a:pt x="1645426" y="153985"/>
              </a:lnTo>
              <a:lnTo>
                <a:pt x="0" y="153985"/>
              </a:lnTo>
              <a:lnTo>
                <a:pt x="0" y="22596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BE153B-6A27-4893-9947-E87FF55F9C56}">
      <dsp:nvSpPr>
        <dsp:cNvPr id="0" name=""/>
        <dsp:cNvSpPr/>
      </dsp:nvSpPr>
      <dsp:spPr>
        <a:xfrm>
          <a:off x="2959113" y="727"/>
          <a:ext cx="2780421" cy="4933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51F38C-11EF-4F76-86A7-DC40AF4C77A4}">
      <dsp:nvSpPr>
        <dsp:cNvPr id="0" name=""/>
        <dsp:cNvSpPr/>
      </dsp:nvSpPr>
      <dsp:spPr>
        <a:xfrm>
          <a:off x="3045440" y="82738"/>
          <a:ext cx="2780421" cy="4933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100" kern="1200" dirty="0" smtClean="0"/>
            <a:t>Құстардан </a:t>
          </a:r>
        </a:p>
      </dsp:txBody>
      <dsp:txXfrm>
        <a:off x="3059890" y="97188"/>
        <a:ext cx="2751521" cy="464458"/>
      </dsp:txXfrm>
    </dsp:sp>
    <dsp:sp modelId="{F3B1C442-F9D5-4CF9-A1D0-19EF0D663DF7}">
      <dsp:nvSpPr>
        <dsp:cNvPr id="0" name=""/>
        <dsp:cNvSpPr/>
      </dsp:nvSpPr>
      <dsp:spPr>
        <a:xfrm>
          <a:off x="1741848" y="720047"/>
          <a:ext cx="1924098" cy="4933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3DB792-C141-4FA8-84F1-23DCA3A79165}">
      <dsp:nvSpPr>
        <dsp:cNvPr id="0" name=""/>
        <dsp:cNvSpPr/>
      </dsp:nvSpPr>
      <dsp:spPr>
        <a:xfrm>
          <a:off x="1828175" y="802057"/>
          <a:ext cx="1924098" cy="4933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100" kern="1200" dirty="0" smtClean="0"/>
            <a:t>Бүркіт </a:t>
          </a:r>
          <a:endParaRPr lang="kk-KZ" sz="2100" kern="1200" dirty="0"/>
        </a:p>
      </dsp:txBody>
      <dsp:txXfrm>
        <a:off x="1842625" y="816507"/>
        <a:ext cx="1895198" cy="464458"/>
      </dsp:txXfrm>
    </dsp:sp>
    <dsp:sp modelId="{1ECFF6E7-DE20-467B-BEBF-52B6E38AD20D}">
      <dsp:nvSpPr>
        <dsp:cNvPr id="0" name=""/>
        <dsp:cNvSpPr/>
      </dsp:nvSpPr>
      <dsp:spPr>
        <a:xfrm>
          <a:off x="3838601" y="720047"/>
          <a:ext cx="1407291" cy="4933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C6DA89D-8B70-4B58-91C2-293C538A21C2}">
      <dsp:nvSpPr>
        <dsp:cNvPr id="0" name=""/>
        <dsp:cNvSpPr/>
      </dsp:nvSpPr>
      <dsp:spPr>
        <a:xfrm>
          <a:off x="3924928" y="802057"/>
          <a:ext cx="1407291" cy="4933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100" kern="1200" dirty="0" smtClean="0"/>
            <a:t>Торғай</a:t>
          </a:r>
          <a:endParaRPr lang="kk-KZ" sz="2100" kern="1200" dirty="0"/>
        </a:p>
      </dsp:txBody>
      <dsp:txXfrm>
        <a:off x="3939378" y="816507"/>
        <a:ext cx="1378391" cy="464458"/>
      </dsp:txXfrm>
    </dsp:sp>
    <dsp:sp modelId="{07EE37CB-0903-4F06-A688-A8CB41FDFD65}">
      <dsp:nvSpPr>
        <dsp:cNvPr id="0" name=""/>
        <dsp:cNvSpPr/>
      </dsp:nvSpPr>
      <dsp:spPr>
        <a:xfrm>
          <a:off x="5418547" y="720047"/>
          <a:ext cx="1538253" cy="4933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B5B6EA-8B71-40FA-8FDD-E063EBB51FA2}">
      <dsp:nvSpPr>
        <dsp:cNvPr id="0" name=""/>
        <dsp:cNvSpPr/>
      </dsp:nvSpPr>
      <dsp:spPr>
        <a:xfrm>
          <a:off x="5504874" y="802057"/>
          <a:ext cx="1538253" cy="4933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100" kern="1200" dirty="0" smtClean="0"/>
            <a:t>Бозторғай</a:t>
          </a:r>
          <a:endParaRPr lang="kk-KZ" sz="2100" kern="1200" dirty="0"/>
        </a:p>
      </dsp:txBody>
      <dsp:txXfrm>
        <a:off x="5519324" y="816507"/>
        <a:ext cx="1509353" cy="4644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315DA1-25DC-45A3-9D27-CE15A456A72F}">
      <dsp:nvSpPr>
        <dsp:cNvPr id="0" name=""/>
        <dsp:cNvSpPr/>
      </dsp:nvSpPr>
      <dsp:spPr>
        <a:xfrm>
          <a:off x="4487167" y="970718"/>
          <a:ext cx="2799457" cy="4440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638"/>
              </a:lnTo>
              <a:lnTo>
                <a:pt x="2799457" y="302638"/>
              </a:lnTo>
              <a:lnTo>
                <a:pt x="2799457" y="4440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0B9A6F-290D-4858-9A85-7649224FA74F}">
      <dsp:nvSpPr>
        <dsp:cNvPr id="0" name=""/>
        <dsp:cNvSpPr/>
      </dsp:nvSpPr>
      <dsp:spPr>
        <a:xfrm>
          <a:off x="5374600" y="2384444"/>
          <a:ext cx="91440" cy="44409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40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C72DC7-FE3F-4CEE-8F87-E9504700E550}">
      <dsp:nvSpPr>
        <dsp:cNvPr id="0" name=""/>
        <dsp:cNvSpPr/>
      </dsp:nvSpPr>
      <dsp:spPr>
        <a:xfrm>
          <a:off x="4487167" y="970718"/>
          <a:ext cx="933152" cy="4440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2638"/>
              </a:lnTo>
              <a:lnTo>
                <a:pt x="933152" y="302638"/>
              </a:lnTo>
              <a:lnTo>
                <a:pt x="933152" y="4440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A4CA24-4F57-470C-A923-3AC475BD03F9}">
      <dsp:nvSpPr>
        <dsp:cNvPr id="0" name=""/>
        <dsp:cNvSpPr/>
      </dsp:nvSpPr>
      <dsp:spPr>
        <a:xfrm>
          <a:off x="3508295" y="2384444"/>
          <a:ext cx="91440" cy="44409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40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604906-63BE-4C75-A158-F591DB3B7A62}">
      <dsp:nvSpPr>
        <dsp:cNvPr id="0" name=""/>
        <dsp:cNvSpPr/>
      </dsp:nvSpPr>
      <dsp:spPr>
        <a:xfrm>
          <a:off x="3554015" y="970718"/>
          <a:ext cx="933152" cy="444095"/>
        </a:xfrm>
        <a:custGeom>
          <a:avLst/>
          <a:gdLst/>
          <a:ahLst/>
          <a:cxnLst/>
          <a:rect l="0" t="0" r="0" b="0"/>
          <a:pathLst>
            <a:path>
              <a:moveTo>
                <a:pt x="933152" y="0"/>
              </a:moveTo>
              <a:lnTo>
                <a:pt x="933152" y="302638"/>
              </a:lnTo>
              <a:lnTo>
                <a:pt x="0" y="302638"/>
              </a:lnTo>
              <a:lnTo>
                <a:pt x="0" y="4440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3264B2-3603-4AFC-8C76-FC299E5B2AA1}">
      <dsp:nvSpPr>
        <dsp:cNvPr id="0" name=""/>
        <dsp:cNvSpPr/>
      </dsp:nvSpPr>
      <dsp:spPr>
        <a:xfrm>
          <a:off x="1687710" y="970718"/>
          <a:ext cx="2799457" cy="444095"/>
        </a:xfrm>
        <a:custGeom>
          <a:avLst/>
          <a:gdLst/>
          <a:ahLst/>
          <a:cxnLst/>
          <a:rect l="0" t="0" r="0" b="0"/>
          <a:pathLst>
            <a:path>
              <a:moveTo>
                <a:pt x="2799457" y="0"/>
              </a:moveTo>
              <a:lnTo>
                <a:pt x="2799457" y="302638"/>
              </a:lnTo>
              <a:lnTo>
                <a:pt x="0" y="302638"/>
              </a:lnTo>
              <a:lnTo>
                <a:pt x="0" y="4440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25D639-1B3E-44F2-814B-965EC4A61219}">
      <dsp:nvSpPr>
        <dsp:cNvPr id="0" name=""/>
        <dsp:cNvSpPr/>
      </dsp:nvSpPr>
      <dsp:spPr>
        <a:xfrm>
          <a:off x="3723679" y="1088"/>
          <a:ext cx="1526976" cy="9696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7AB6FB-7301-4C14-9657-ECD2CD905001}">
      <dsp:nvSpPr>
        <dsp:cNvPr id="0" name=""/>
        <dsp:cNvSpPr/>
      </dsp:nvSpPr>
      <dsp:spPr>
        <a:xfrm>
          <a:off x="3893343" y="162269"/>
          <a:ext cx="1526976" cy="9696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/>
            <a:t>Өсімдігі</a:t>
          </a:r>
          <a:endParaRPr lang="kk-KZ" sz="1800" kern="1200" dirty="0"/>
        </a:p>
      </dsp:txBody>
      <dsp:txXfrm>
        <a:off x="3921742" y="190668"/>
        <a:ext cx="1470178" cy="912832"/>
      </dsp:txXfrm>
    </dsp:sp>
    <dsp:sp modelId="{D38CE707-3A38-4094-A129-5B99B7E73E31}">
      <dsp:nvSpPr>
        <dsp:cNvPr id="0" name=""/>
        <dsp:cNvSpPr/>
      </dsp:nvSpPr>
      <dsp:spPr>
        <a:xfrm>
          <a:off x="924222" y="1414814"/>
          <a:ext cx="1526976" cy="9696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98161D-E340-46E9-980F-138AC0C02B29}">
      <dsp:nvSpPr>
        <dsp:cNvPr id="0" name=""/>
        <dsp:cNvSpPr/>
      </dsp:nvSpPr>
      <dsp:spPr>
        <a:xfrm>
          <a:off x="1093886" y="1575995"/>
          <a:ext cx="1526976" cy="9696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/>
            <a:t>Селеу </a:t>
          </a:r>
          <a:endParaRPr lang="kk-KZ" sz="1800" kern="1200" dirty="0"/>
        </a:p>
      </dsp:txBody>
      <dsp:txXfrm>
        <a:off x="1122285" y="1604394"/>
        <a:ext cx="1470178" cy="912832"/>
      </dsp:txXfrm>
    </dsp:sp>
    <dsp:sp modelId="{375CD643-DFF1-49E7-A533-F4EE28B7C811}">
      <dsp:nvSpPr>
        <dsp:cNvPr id="0" name=""/>
        <dsp:cNvSpPr/>
      </dsp:nvSpPr>
      <dsp:spPr>
        <a:xfrm>
          <a:off x="2790527" y="1414814"/>
          <a:ext cx="1526976" cy="9696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677AC4-CEDC-4BE6-ACC2-C9DFEFC08C8F}">
      <dsp:nvSpPr>
        <dsp:cNvPr id="0" name=""/>
        <dsp:cNvSpPr/>
      </dsp:nvSpPr>
      <dsp:spPr>
        <a:xfrm>
          <a:off x="2960191" y="1575995"/>
          <a:ext cx="1526976" cy="9696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/>
            <a:t>Өлеңшөп </a:t>
          </a:r>
          <a:endParaRPr lang="kk-KZ" sz="1800" kern="1200" dirty="0"/>
        </a:p>
      </dsp:txBody>
      <dsp:txXfrm>
        <a:off x="2988590" y="1604394"/>
        <a:ext cx="1470178" cy="912832"/>
      </dsp:txXfrm>
    </dsp:sp>
    <dsp:sp modelId="{0353A434-6D6C-4513-A47F-3031E3E62B38}">
      <dsp:nvSpPr>
        <dsp:cNvPr id="0" name=""/>
        <dsp:cNvSpPr/>
      </dsp:nvSpPr>
      <dsp:spPr>
        <a:xfrm>
          <a:off x="2790527" y="2828540"/>
          <a:ext cx="1526976" cy="9696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C5A7CF-8233-428A-BDA7-0F794924E14D}">
      <dsp:nvSpPr>
        <dsp:cNvPr id="0" name=""/>
        <dsp:cNvSpPr/>
      </dsp:nvSpPr>
      <dsp:spPr>
        <a:xfrm>
          <a:off x="2960191" y="2989721"/>
          <a:ext cx="1526976" cy="9696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k-KZ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/>
            <a:t>Еркешөп</a:t>
          </a:r>
          <a:endParaRPr lang="kk-KZ" sz="1800" kern="1200" dirty="0"/>
        </a:p>
      </dsp:txBody>
      <dsp:txXfrm>
        <a:off x="2988590" y="3018120"/>
        <a:ext cx="1470178" cy="912832"/>
      </dsp:txXfrm>
    </dsp:sp>
    <dsp:sp modelId="{8C541E34-270E-4A8F-8471-222D7676371E}">
      <dsp:nvSpPr>
        <dsp:cNvPr id="0" name=""/>
        <dsp:cNvSpPr/>
      </dsp:nvSpPr>
      <dsp:spPr>
        <a:xfrm>
          <a:off x="4656832" y="1414814"/>
          <a:ext cx="1526976" cy="9696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A8F3DE-3DAF-4701-B83F-178106EDC414}">
      <dsp:nvSpPr>
        <dsp:cNvPr id="0" name=""/>
        <dsp:cNvSpPr/>
      </dsp:nvSpPr>
      <dsp:spPr>
        <a:xfrm>
          <a:off x="4826496" y="1575995"/>
          <a:ext cx="1526976" cy="9696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/>
            <a:t>Құмның боз жусаны</a:t>
          </a:r>
          <a:endParaRPr lang="kk-KZ" sz="1800" kern="1200" dirty="0"/>
        </a:p>
      </dsp:txBody>
      <dsp:txXfrm>
        <a:off x="4854895" y="1604394"/>
        <a:ext cx="1470178" cy="912832"/>
      </dsp:txXfrm>
    </dsp:sp>
    <dsp:sp modelId="{73AAB58D-32F8-4B53-A928-52A73B5A9DBB}">
      <dsp:nvSpPr>
        <dsp:cNvPr id="0" name=""/>
        <dsp:cNvSpPr/>
      </dsp:nvSpPr>
      <dsp:spPr>
        <a:xfrm>
          <a:off x="4656832" y="2828540"/>
          <a:ext cx="1526976" cy="9696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051AD5-2497-4247-9D39-576380AB4BE2}">
      <dsp:nvSpPr>
        <dsp:cNvPr id="0" name=""/>
        <dsp:cNvSpPr/>
      </dsp:nvSpPr>
      <dsp:spPr>
        <a:xfrm>
          <a:off x="4826496" y="2989721"/>
          <a:ext cx="1526976" cy="9696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/>
            <a:t>Құмның жабайы сұлысы</a:t>
          </a:r>
          <a:endParaRPr lang="kk-KZ" sz="1800" kern="1200" dirty="0"/>
        </a:p>
      </dsp:txBody>
      <dsp:txXfrm>
        <a:off x="4854895" y="3018120"/>
        <a:ext cx="1470178" cy="912832"/>
      </dsp:txXfrm>
    </dsp:sp>
    <dsp:sp modelId="{4BD41C4A-E609-4D39-B237-B1FA95B9F21F}">
      <dsp:nvSpPr>
        <dsp:cNvPr id="0" name=""/>
        <dsp:cNvSpPr/>
      </dsp:nvSpPr>
      <dsp:spPr>
        <a:xfrm>
          <a:off x="6523136" y="1414814"/>
          <a:ext cx="1526976" cy="9696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5FB3B6-8A45-4774-8017-56C0CF354FAC}">
      <dsp:nvSpPr>
        <dsp:cNvPr id="0" name=""/>
        <dsp:cNvSpPr/>
      </dsp:nvSpPr>
      <dsp:spPr>
        <a:xfrm>
          <a:off x="6692800" y="1575995"/>
          <a:ext cx="1526976" cy="9696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800" kern="1200" dirty="0" smtClean="0"/>
            <a:t>Құм бетегесі</a:t>
          </a:r>
          <a:endParaRPr lang="kk-KZ" sz="1800" kern="1200" dirty="0"/>
        </a:p>
      </dsp:txBody>
      <dsp:txXfrm>
        <a:off x="6721199" y="1604394"/>
        <a:ext cx="1470178" cy="9128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A28D84-21ED-406C-B870-95236AD792B0}">
      <dsp:nvSpPr>
        <dsp:cNvPr id="0" name=""/>
        <dsp:cNvSpPr/>
      </dsp:nvSpPr>
      <dsp:spPr>
        <a:xfrm>
          <a:off x="4518247" y="597718"/>
          <a:ext cx="1058640" cy="2507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5379"/>
              </a:lnTo>
              <a:lnTo>
                <a:pt x="1058640" y="125379"/>
              </a:lnTo>
              <a:lnTo>
                <a:pt x="1058640" y="2507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FED2B6-5B85-469F-8B2F-C9C3A2026EA7}">
      <dsp:nvSpPr>
        <dsp:cNvPr id="0" name=""/>
        <dsp:cNvSpPr/>
      </dsp:nvSpPr>
      <dsp:spPr>
        <a:xfrm>
          <a:off x="3367465" y="597718"/>
          <a:ext cx="1150782" cy="250759"/>
        </a:xfrm>
        <a:custGeom>
          <a:avLst/>
          <a:gdLst/>
          <a:ahLst/>
          <a:cxnLst/>
          <a:rect l="0" t="0" r="0" b="0"/>
          <a:pathLst>
            <a:path>
              <a:moveTo>
                <a:pt x="1150782" y="0"/>
              </a:moveTo>
              <a:lnTo>
                <a:pt x="1150782" y="125379"/>
              </a:lnTo>
              <a:lnTo>
                <a:pt x="0" y="125379"/>
              </a:lnTo>
              <a:lnTo>
                <a:pt x="0" y="2507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900AF8-41B0-42FF-BBB0-12DCA8C6C894}">
      <dsp:nvSpPr>
        <dsp:cNvPr id="0" name=""/>
        <dsp:cNvSpPr/>
      </dsp:nvSpPr>
      <dsp:spPr>
        <a:xfrm>
          <a:off x="2907620" y="672"/>
          <a:ext cx="3221255" cy="5970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700" kern="1200" dirty="0" smtClean="0"/>
            <a:t>Шөл зонасы</a:t>
          </a:r>
          <a:endParaRPr lang="kk-KZ" sz="1700" kern="1200" dirty="0"/>
        </a:p>
      </dsp:txBody>
      <dsp:txXfrm>
        <a:off x="2907620" y="672"/>
        <a:ext cx="3221255" cy="597046"/>
      </dsp:txXfrm>
    </dsp:sp>
    <dsp:sp modelId="{3FF68DF0-4E76-4F08-AEE7-4E00A04D3F5C}">
      <dsp:nvSpPr>
        <dsp:cNvPr id="0" name=""/>
        <dsp:cNvSpPr/>
      </dsp:nvSpPr>
      <dsp:spPr>
        <a:xfrm>
          <a:off x="2434204" y="848478"/>
          <a:ext cx="1866522" cy="5970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700" kern="1200" dirty="0" smtClean="0"/>
            <a:t>құмды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k-KZ" sz="1700" kern="1200" dirty="0"/>
        </a:p>
      </dsp:txBody>
      <dsp:txXfrm>
        <a:off x="2434204" y="848478"/>
        <a:ext cx="1866522" cy="597046"/>
      </dsp:txXfrm>
    </dsp:sp>
    <dsp:sp modelId="{EF8FC2F9-9FFC-4076-9F4C-3E9BBCCE0419}">
      <dsp:nvSpPr>
        <dsp:cNvPr id="0" name=""/>
        <dsp:cNvSpPr/>
      </dsp:nvSpPr>
      <dsp:spPr>
        <a:xfrm>
          <a:off x="4551485" y="848478"/>
          <a:ext cx="2050806" cy="5970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700" kern="1200" dirty="0" smtClean="0"/>
            <a:t>Сазды шөлдер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1700" kern="1200" dirty="0" smtClean="0"/>
            <a:t>кенінен таралған</a:t>
          </a:r>
          <a:endParaRPr lang="kk-KZ" sz="1700" kern="1200" dirty="0"/>
        </a:p>
      </dsp:txBody>
      <dsp:txXfrm>
        <a:off x="4551485" y="848478"/>
        <a:ext cx="2050806" cy="5970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kk-KZ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E13D5A-DF16-488D-A1D8-B7A971E3320C}" type="datetimeFigureOut">
              <a:rPr lang="kk-KZ"/>
              <a:pPr>
                <a:defRPr/>
              </a:pPr>
              <a:t>13.04.2012</a:t>
            </a:fld>
            <a:endParaRPr lang="kk-KZ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k-KZ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kk-KZ" noProof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kk-KZ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5154B0A-3D74-4CB4-8A8E-D8621F4FC77E}" type="slidenum">
              <a:rPr lang="kk-KZ"/>
              <a:pPr>
                <a:defRPr/>
              </a:pPr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3617515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k-KZ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9B04AF-4F70-494A-8BD4-214AEDFB2BBC}" type="slidenum">
              <a:rPr lang="kk-K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kk-KZ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k-KZ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F35904-3097-4619-ACCD-5C1C074F942F}" type="slidenum">
              <a:rPr lang="kk-K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kk-KZ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k-KZ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D70BB5-3107-484B-8FAF-736E318881BD}" type="slidenum">
              <a:rPr lang="kk-K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kk-KZ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k-KZ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B2B873-4878-4CFE-A737-3E97D6CD70F3}" type="slidenum">
              <a:rPr lang="kk-K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kk-KZ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k-KZ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1B3C8F-A082-4EF4-BD3E-81F5D253A739}" type="slidenum">
              <a:rPr lang="kk-K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kk-KZ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k-KZ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42E513-8134-49AC-9229-45D94AFFFC34}" type="slidenum">
              <a:rPr lang="kk-K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kk-KZ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k-KZ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3A9DF8-2B20-41DC-8A0A-2D68DB39A006}" type="slidenum">
              <a:rPr lang="kk-K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kk-KZ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k-KZ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1D1F5A7-B850-4287-A407-7D2BC8746F30}" type="slidenum">
              <a:rPr lang="kk-K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kk-KZ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k-KZ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658B01-590E-45FE-93C4-1A4F1C7BAA04}" type="slidenum">
              <a:rPr lang="kk-K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kk-KZ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k-KZ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1CDF2B-39E8-498B-87E0-250655100F7C}" type="slidenum">
              <a:rPr lang="kk-K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kk-KZ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k-KZ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4C4712-C04C-4CE9-BDFE-2116B23F13A9}" type="slidenum">
              <a:rPr lang="kk-K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kk-KZ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k-KZ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CDD197-C479-48A7-AD82-F26909584B87}" type="slidenum">
              <a:rPr lang="kk-K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kk-KZ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k-KZ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0607B54-1A11-47B5-BF7B-EAE0356B33C7}" type="slidenum">
              <a:rPr lang="kk-K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kk-KZ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k-KZ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F632E8-2DC1-4664-B6AA-5EE49F7AFC0B}" type="slidenum">
              <a:rPr lang="kk-K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kk-KZ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k-KZ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0D5B6B-DC93-4601-9BAE-DD0832611643}" type="slidenum">
              <a:rPr lang="kk-KZ" smtClean="0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kk-KZ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FA6EA-B334-403F-BD79-B20859544F5F}" type="datetimeFigureOut">
              <a:rPr lang="kk-KZ"/>
              <a:pPr>
                <a:defRPr/>
              </a:pPr>
              <a:t>13.04.2012</a:t>
            </a:fld>
            <a:endParaRPr lang="kk-KZ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k-KZ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C3A43-152D-4E74-BFA1-2B83F79F1193}" type="slidenum">
              <a:rPr lang="kk-KZ"/>
              <a:pPr>
                <a:defRPr/>
              </a:pPr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8947716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8A5CD-C3EA-43E9-AF85-0D290950236A}" type="datetimeFigureOut">
              <a:rPr lang="kk-KZ"/>
              <a:pPr>
                <a:defRPr/>
              </a:pPr>
              <a:t>13.04.2012</a:t>
            </a:fld>
            <a:endParaRPr lang="kk-KZ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k-KZ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C36EB-73B3-41B7-9FEF-50A5793B1E7B}" type="slidenum">
              <a:rPr lang="kk-KZ"/>
              <a:pPr>
                <a:defRPr/>
              </a:pPr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4766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3799F-518B-4D41-99E4-13331820D125}" type="datetimeFigureOut">
              <a:rPr lang="kk-KZ"/>
              <a:pPr>
                <a:defRPr/>
              </a:pPr>
              <a:t>13.04.2012</a:t>
            </a:fld>
            <a:endParaRPr lang="kk-KZ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k-KZ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67BF4-DA6D-476D-8FCA-84E6EFA5E1D4}" type="slidenum">
              <a:rPr lang="kk-KZ"/>
              <a:pPr>
                <a:defRPr/>
              </a:pPr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199571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FB188-638F-40E1-80E7-DE67BD527033}" type="datetimeFigureOut">
              <a:rPr lang="kk-KZ"/>
              <a:pPr>
                <a:defRPr/>
              </a:pPr>
              <a:t>13.04.2012</a:t>
            </a:fld>
            <a:endParaRPr lang="kk-KZ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k-KZ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60243-8C3A-4519-9B25-C51EC8020CC8}" type="slidenum">
              <a:rPr lang="kk-KZ"/>
              <a:pPr>
                <a:defRPr/>
              </a:pPr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504603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1E453-61F5-474D-9819-642236FA28E7}" type="datetimeFigureOut">
              <a:rPr lang="kk-KZ"/>
              <a:pPr>
                <a:defRPr/>
              </a:pPr>
              <a:t>13.04.2012</a:t>
            </a:fld>
            <a:endParaRPr lang="kk-K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k-K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9393B-74AB-47F4-94C5-F62635DBE7E1}" type="slidenum">
              <a:rPr lang="kk-KZ"/>
              <a:pPr>
                <a:defRPr/>
              </a:pPr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15787903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2B9C2-31A4-4CED-8F15-FB560CD8745D}" type="datetimeFigureOut">
              <a:rPr lang="kk-KZ"/>
              <a:pPr>
                <a:defRPr/>
              </a:pPr>
              <a:t>13.04.2012</a:t>
            </a:fld>
            <a:endParaRPr lang="kk-KZ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k-KZ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36F8C-DFCB-4FA5-B5DE-571C56519037}" type="slidenum">
              <a:rPr lang="kk-KZ"/>
              <a:pPr>
                <a:defRPr/>
              </a:pPr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1416894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20BF2-2382-48B7-B9E6-5D77B9EB9C67}" type="datetimeFigureOut">
              <a:rPr lang="kk-KZ"/>
              <a:pPr>
                <a:defRPr/>
              </a:pPr>
              <a:t>13.04.2012</a:t>
            </a:fld>
            <a:endParaRPr lang="kk-KZ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k-KZ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1A980-FD74-4C22-B48C-2E40394C7CC3}" type="slidenum">
              <a:rPr lang="kk-KZ"/>
              <a:pPr>
                <a:defRPr/>
              </a:pPr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2296031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46598-D6F3-4F66-B555-3AF14F9595FF}" type="datetimeFigureOut">
              <a:rPr lang="kk-KZ"/>
              <a:pPr>
                <a:defRPr/>
              </a:pPr>
              <a:t>13.04.2012</a:t>
            </a:fld>
            <a:endParaRPr lang="kk-KZ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k-KZ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42F37-F86E-4579-B363-DAB01643D8EC}" type="slidenum">
              <a:rPr lang="kk-KZ"/>
              <a:pPr>
                <a:defRPr/>
              </a:pPr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736936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05E9C-7E7C-43C7-B606-8D241C3D2B67}" type="datetimeFigureOut">
              <a:rPr lang="kk-KZ"/>
              <a:pPr>
                <a:defRPr/>
              </a:pPr>
              <a:t>13.04.2012</a:t>
            </a:fld>
            <a:endParaRPr lang="kk-KZ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k-KZ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2BAAB-0BB0-4DAB-BAB8-E394E2FBCD98}" type="slidenum">
              <a:rPr lang="kk-KZ"/>
              <a:pPr>
                <a:defRPr/>
              </a:pPr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624703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7F12F-8B29-4F10-A238-A6ACC742E149}" type="datetimeFigureOut">
              <a:rPr lang="kk-KZ"/>
              <a:pPr>
                <a:defRPr/>
              </a:pPr>
              <a:t>13.04.2012</a:t>
            </a:fld>
            <a:endParaRPr lang="kk-KZ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k-KZ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64778-CF19-4964-8624-10CADBFFD11A}" type="slidenum">
              <a:rPr lang="kk-KZ"/>
              <a:pPr>
                <a:defRPr/>
              </a:pPr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3050818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3B8D7-6779-44D4-9DC9-6A70E7A52B2A}" type="datetimeFigureOut">
              <a:rPr lang="kk-KZ"/>
              <a:pPr>
                <a:defRPr/>
              </a:pPr>
              <a:t>13.04.2012</a:t>
            </a:fld>
            <a:endParaRPr lang="kk-KZ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k-KZ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64E2C-6227-4784-9CDF-0618E2829421}" type="slidenum">
              <a:rPr lang="kk-KZ"/>
              <a:pPr>
                <a:defRPr/>
              </a:pPr>
              <a:t>‹#›</a:t>
            </a:fld>
            <a:endParaRPr lang="kk-KZ"/>
          </a:p>
        </p:txBody>
      </p:sp>
    </p:spTree>
    <p:extLst>
      <p:ext uri="{BB962C8B-B14F-4D97-AF65-F5344CB8AC3E}">
        <p14:creationId xmlns:p14="http://schemas.microsoft.com/office/powerpoint/2010/main" val="4025538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D9E50B-2727-4128-A8CA-919B4A00CC39}" type="datetimeFigureOut">
              <a:rPr lang="kk-KZ"/>
              <a:pPr>
                <a:defRPr/>
              </a:pPr>
              <a:t>13.04.2012</a:t>
            </a:fld>
            <a:endParaRPr lang="kk-K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kk-K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E0DD87-4884-4E7C-992A-7EDF3F8AE36F}" type="slidenum">
              <a:rPr lang="kk-KZ"/>
              <a:pPr>
                <a:defRPr/>
              </a:pPr>
              <a:t>‹#›</a:t>
            </a:fld>
            <a:endParaRPr lang="kk-KZ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29" r:id="rId2"/>
    <p:sldLayoutId id="2147483738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9" r:id="rId9"/>
    <p:sldLayoutId id="2147483735" r:id="rId10"/>
    <p:sldLayoutId id="214748373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8170766" cy="2557482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   Сабақтың тақырыбы:</a:t>
            </a:r>
            <a:br>
              <a:rPr lang="kk-KZ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Шөлейт және шөл зоналары.</a:t>
            </a:r>
            <a:endParaRPr lang="kk-KZ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3286125"/>
            <a:ext cx="7854950" cy="1752600"/>
          </a:xfrm>
        </p:spPr>
        <p:txBody>
          <a:bodyPr/>
          <a:lstStyle/>
          <a:p>
            <a:pPr marR="0" algn="ctr" eaLnBrk="1" hangingPunct="1"/>
            <a:r>
              <a:rPr lang="kk-KZ" smtClean="0">
                <a:latin typeface="Times New Roman" pitchFamily="18" charset="0"/>
                <a:cs typeface="Times New Roman" pitchFamily="18" charset="0"/>
              </a:rPr>
              <a:t>Қарағанды облысы Балқаш қаласы  орта  жалпы білім  беретін  №18 қазақ орта мектебінің география және биология пәнінің мұғаалімі Жұмабекова Бақытгул Омирбековна</a:t>
            </a:r>
          </a:p>
        </p:txBody>
      </p:sp>
      <p:pic>
        <p:nvPicPr>
          <p:cNvPr id="5124" name="Picture 4" descr="C:\Users\Гулдария\Desktop\Бақыт Өмірсерікқызы\наш класс\7Бсынып\76\IMG_599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000125"/>
            <a:ext cx="2433638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2492896"/>
            <a:ext cx="9144000" cy="1296144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smtClean="0">
                <a:solidFill>
                  <a:schemeClr val="tx1"/>
                </a:solidFill>
              </a:rPr>
              <a:t>Сасықкүзен,қарсақ,түлкі,қасқыр</a:t>
            </a:r>
            <a:r>
              <a:rPr lang="kk-KZ" smtClean="0"/>
              <a:t>   </a:t>
            </a:r>
            <a:endParaRPr lang="kk-KZ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</p:nvPr>
        </p:nvGraphicFramePr>
        <p:xfrm>
          <a:off x="0" y="0"/>
          <a:ext cx="9144000" cy="2420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Схема 6"/>
          <p:cNvGraphicFramePr/>
          <p:nvPr/>
        </p:nvGraphicFramePr>
        <p:xfrm>
          <a:off x="33191" y="3789040"/>
          <a:ext cx="878497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Заголовок 5"/>
          <p:cNvSpPr txBox="1">
            <a:spLocks/>
          </p:cNvSpPr>
          <p:nvPr/>
        </p:nvSpPr>
        <p:spPr>
          <a:xfrm>
            <a:off x="0" y="5157192"/>
            <a:ext cx="9144000" cy="1296144"/>
          </a:xfrm>
          <a:prstGeom prst="rect">
            <a:avLst/>
          </a:prstGeom>
        </p:spPr>
        <p:txBody>
          <a:bodyPr lIns="0" rIns="0" bIns="0" anchor="b"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kk-KZ" sz="2400" dirty="0" smtClean="0">
                <a:solidFill>
                  <a:schemeClr val="tx1"/>
                </a:solidFill>
              </a:rPr>
              <a:t>Жер қайыстырған ақбөкендер,қарақұйрықтар.</a:t>
            </a:r>
          </a:p>
          <a:p>
            <a:pPr fontAlgn="auto">
              <a:spcAft>
                <a:spcPts val="0"/>
              </a:spcAft>
              <a:defRPr/>
            </a:pPr>
            <a:r>
              <a:rPr lang="kk-KZ" sz="2400" dirty="0" smtClean="0">
                <a:solidFill>
                  <a:schemeClr val="tx1"/>
                </a:solidFill>
              </a:rPr>
              <a:t>Шөлейтте кесіртке,жыландар көп. Қара шұбар жылан,кіші сарыбас жылан,су жылан, улы жыландар, сұр жыландар.</a:t>
            </a:r>
            <a:r>
              <a:rPr lang="kk-KZ" sz="2400" dirty="0" smtClean="0"/>
              <a:t>   </a:t>
            </a:r>
            <a:endParaRPr lang="kk-KZ" sz="2400" dirty="0"/>
          </a:p>
        </p:txBody>
      </p:sp>
    </p:spTree>
  </p:cSld>
  <p:clrMapOvr>
    <a:masterClrMapping/>
  </p:clrMapOvr>
  <p:transition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ъект 2"/>
          <p:cNvSpPr>
            <a:spLocks noGrp="1"/>
          </p:cNvSpPr>
          <p:nvPr>
            <p:ph idx="1"/>
          </p:nvPr>
        </p:nvSpPr>
        <p:spPr>
          <a:xfrm>
            <a:off x="0" y="-17463"/>
            <a:ext cx="9144000" cy="6875463"/>
          </a:xfrm>
        </p:spPr>
        <p:txBody>
          <a:bodyPr/>
          <a:lstStyle/>
          <a:p>
            <a:pPr eaLnBrk="1" hangingPunct="1"/>
            <a:r>
              <a:rPr lang="kk-KZ" smtClean="0"/>
              <a:t>Құмды шөлдер: Қызылкұм,Арал маңы Қарақұм,Мойынқұм,Каспий маңы- Арын,Тайсорған Қарақұм </a:t>
            </a:r>
          </a:p>
          <a:p>
            <a:pPr eaLnBrk="1" hangingPunct="1"/>
            <a:endParaRPr lang="kk-KZ" smtClean="0"/>
          </a:p>
          <a:p>
            <a:pPr eaLnBrk="1" hangingPunct="1"/>
            <a:endParaRPr lang="kk-KZ" smtClean="0"/>
          </a:p>
          <a:p>
            <a:pPr eaLnBrk="1" hangingPunct="1"/>
            <a:endParaRPr lang="kk-KZ" smtClean="0"/>
          </a:p>
          <a:p>
            <a:pPr eaLnBrk="1" hangingPunct="1"/>
            <a:endParaRPr lang="kk-KZ" smtClean="0"/>
          </a:p>
          <a:p>
            <a:pPr eaLnBrk="1" hangingPunct="1"/>
            <a:endParaRPr lang="kk-KZ" smtClean="0"/>
          </a:p>
          <a:p>
            <a:pPr eaLnBrk="1" hangingPunct="1"/>
            <a:endParaRPr lang="kk-KZ" smtClean="0"/>
          </a:p>
          <a:p>
            <a:pPr eaLnBrk="1" hangingPunct="1"/>
            <a:endParaRPr lang="kk-KZ" smtClean="0"/>
          </a:p>
          <a:p>
            <a:pPr eaLnBrk="1" hangingPunct="1"/>
            <a:endParaRPr lang="kk-KZ" smtClean="0"/>
          </a:p>
          <a:p>
            <a:pPr eaLnBrk="1" hangingPunct="1"/>
            <a:r>
              <a:rPr lang="kk-KZ" smtClean="0">
                <a:latin typeface="Times New Roman" pitchFamily="18" charset="0"/>
                <a:cs typeface="Times New Roman" pitchFamily="18" charset="0"/>
              </a:rPr>
              <a:t>Азды шөлдер, құмды шөлдердің арасында немесе соларға жапсарласа жатады.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1723" y="1196752"/>
          <a:ext cx="914400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spli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ъект 2"/>
          <p:cNvSpPr>
            <a:spLocks noGrp="1"/>
          </p:cNvSpPr>
          <p:nvPr>
            <p:ph idx="1"/>
          </p:nvPr>
        </p:nvSpPr>
        <p:spPr>
          <a:xfrm>
            <a:off x="-4763" y="115888"/>
            <a:ext cx="9144001" cy="6626225"/>
          </a:xfrm>
        </p:spPr>
        <p:txBody>
          <a:bodyPr/>
          <a:lstStyle/>
          <a:p>
            <a:pPr eaLnBrk="1" hangingPunct="1"/>
            <a:r>
              <a:rPr lang="kk-KZ" sz="1600" smtClean="0"/>
              <a:t>Шөлейтте қой және шаруашылығы басым дамыған. Қой ешкі 963 мың бас, 129 мың бас жылқы. 2008 жылыншы санақ бойынша. </a:t>
            </a:r>
          </a:p>
          <a:p>
            <a:pPr eaLnBrk="1" hangingPunct="1"/>
            <a:r>
              <a:rPr lang="kk-KZ" sz="1600" smtClean="0"/>
              <a:t>Шөл зонасы: Шөлейт зонасы каспий теңіз жағалауынаң Тарбағатай тауларының  етегіне дейін созылып жатыр. Көлемі 120млн-ға республика аумағының 44</a:t>
            </a:r>
            <a:r>
              <a:rPr lang="ru-RU" sz="1600" smtClean="0"/>
              <a:t>%- </a:t>
            </a:r>
            <a:r>
              <a:rPr lang="kk-KZ" sz="1600" smtClean="0"/>
              <a:t>ына жуығы алады.</a:t>
            </a:r>
          </a:p>
          <a:p>
            <a:pPr eaLnBrk="1" hangingPunct="1"/>
            <a:endParaRPr lang="kk-KZ" sz="1600" smtClean="0"/>
          </a:p>
          <a:p>
            <a:pPr eaLnBrk="1" hangingPunct="1"/>
            <a:endParaRPr lang="kk-KZ" sz="1600" smtClean="0"/>
          </a:p>
          <a:p>
            <a:pPr eaLnBrk="1" hangingPunct="1"/>
            <a:endParaRPr lang="kk-KZ" sz="1600" smtClean="0"/>
          </a:p>
          <a:p>
            <a:pPr eaLnBrk="1" hangingPunct="1"/>
            <a:endParaRPr lang="kk-KZ" sz="1600" smtClean="0"/>
          </a:p>
          <a:p>
            <a:pPr eaLnBrk="1" hangingPunct="1"/>
            <a:endParaRPr lang="kk-KZ" sz="1600" smtClean="0"/>
          </a:p>
          <a:p>
            <a:pPr eaLnBrk="1" hangingPunct="1"/>
            <a:endParaRPr lang="kk-KZ" sz="1600" smtClean="0"/>
          </a:p>
          <a:p>
            <a:pPr eaLnBrk="1" hangingPunct="1"/>
            <a:r>
              <a:rPr lang="kk-KZ" sz="1600" smtClean="0"/>
              <a:t>Шөл: Өсімдіктер 164 бетті оқушы оқиды. Шөлдің кейбір аудандарында жылдық жауын-шашын 100мм-ге де жетпейді. Жазда жаңбыр аз жауады. Шөл зонасының ауасы құрғақ әрі жауын-шашын мөлшері аз болғандықтан,жергілікті өзендер жоқ.</a:t>
            </a:r>
          </a:p>
          <a:p>
            <a:pPr eaLnBrk="1" hangingPunct="1"/>
            <a:r>
              <a:rPr lang="kk-KZ" sz="1600" smtClean="0"/>
              <a:t>Шөл зонасының астында Қызылқұм,Шу,Сарысу,Оңтүстік Балқаш. Сырдария, Бетпақдала, Маңғыстау, Каспий маңы сияқты ең ірі артезиян алаптары жатыр. Шөл зонасы солтүстік және оңтүстік болып 2 бөлінді. </a:t>
            </a:r>
          </a:p>
          <a:p>
            <a:pPr eaLnBrk="1" hangingPunct="1"/>
            <a:r>
              <a:rPr lang="kk-KZ" sz="1600" smtClean="0"/>
              <a:t>1</a:t>
            </a:r>
            <a:r>
              <a:rPr lang="ru-RU" sz="1600" smtClean="0"/>
              <a:t>)Солтүстік шөлдерге үстрірт  және Тұран. Бетпақдала үстіртті, Мойынқұм, Балқаш маңы.	</a:t>
            </a:r>
            <a:endParaRPr lang="kk-KZ" sz="1600" smtClean="0"/>
          </a:p>
          <a:p>
            <a:pPr eaLnBrk="1" hangingPunct="1"/>
            <a:r>
              <a:rPr lang="kk-KZ" sz="1600" smtClean="0"/>
              <a:t>2)Оңтүстікте үстірт, Қызылқұм, Тұран ойпаты. Қоңыр топырақ таралған 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556792"/>
          <a:ext cx="9036496" cy="1446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heel spokes="8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5"/>
            <a:ext cx="9144000" cy="5048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dirty="0" smtClean="0"/>
              <a:t>Тастық немесе шөлдер</a:t>
            </a:r>
            <a:endParaRPr lang="kk-KZ" dirty="0"/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>
          <a:xfrm>
            <a:off x="0" y="476250"/>
            <a:ext cx="9144000" cy="6381750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mtClean="0"/>
              <a:t>1) Ш</a:t>
            </a:r>
            <a:r>
              <a:rPr lang="kk-KZ" smtClean="0"/>
              <a:t>өл зонасы: Өсімдіктер.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mtClean="0"/>
              <a:t>2) Шөл жануарлар дүниесі өзгеше жануарлар.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/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mtClean="0"/>
              <a:t>Құмды шөлдер: шөл, шөлейт өсімдік, жануарлар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mtClean="0"/>
              <a:t>: Шөлейт және шөл зонасын шекарасын сыз.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/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mtClean="0"/>
              <a:t>Тақырыбы: Шөл,шөлейт жердегі топырақ өсімдік жамылғысы нашар дамыған,жер беті жарылып кеткен алаң.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mtClean="0"/>
              <a:t>Таратпа сор: Шөл,шөлейт және дала зонасының ащы тұздылығы 1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% - дан жоғары жынысты алаң. Көбіне тартылып қалған көл табынында таралған,топырақ жамылығысы нашар дамыған.Өсімдік жамылғысы сораң шөптерден тұрады.  </a:t>
            </a:r>
            <a:endParaRPr lang="ru-RU" smtClean="0"/>
          </a:p>
        </p:txBody>
      </p:sp>
    </p:spTree>
  </p:cSld>
  <p:clrMapOvr>
    <a:masterClrMapping/>
  </p:clrMapOvr>
  <p:transition>
    <p:split orient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r>
              <a:rPr lang="kk-KZ" smtClean="0"/>
              <a:t>Географиялық зона грекше зонасы белдеу климаты жағдайлары топырақ пен өсімдік және жануарлар дүниесі біртектес еңдік – өңір.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397000"/>
          <a:ext cx="9144000" cy="5129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561819">
                <a:tc>
                  <a:txBody>
                    <a:bodyPr/>
                    <a:lstStyle/>
                    <a:p>
                      <a:r>
                        <a:rPr lang="kk-KZ" sz="1800" dirty="0" smtClean="0"/>
                        <a:t>Шөлейт зонасы</a:t>
                      </a:r>
                      <a:endParaRPr lang="kk-KZ" sz="1800" dirty="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r>
                        <a:rPr lang="kk-KZ" sz="1800" dirty="0" smtClean="0"/>
                        <a:t>Шөл зонасы ұқсастығы</a:t>
                      </a:r>
                      <a:endParaRPr lang="kk-KZ" sz="1800" dirty="0"/>
                    </a:p>
                  </a:txBody>
                  <a:tcPr marT="45721" marB="45721"/>
                </a:tc>
              </a:tr>
              <a:tr h="561819">
                <a:tc>
                  <a:txBody>
                    <a:bodyPr/>
                    <a:lstStyle/>
                    <a:p>
                      <a:endParaRPr lang="kk-KZ" sz="180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endParaRPr lang="kk-KZ" sz="1800"/>
                    </a:p>
                  </a:txBody>
                  <a:tcPr marT="45721" marB="45721"/>
                </a:tc>
              </a:tr>
              <a:tr h="561819">
                <a:tc>
                  <a:txBody>
                    <a:bodyPr/>
                    <a:lstStyle/>
                    <a:p>
                      <a:endParaRPr lang="kk-KZ" sz="180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endParaRPr lang="kk-KZ" sz="1800"/>
                    </a:p>
                  </a:txBody>
                  <a:tcPr marT="45721" marB="45721"/>
                </a:tc>
              </a:tr>
              <a:tr h="634658">
                <a:tc>
                  <a:txBody>
                    <a:bodyPr/>
                    <a:lstStyle/>
                    <a:p>
                      <a:endParaRPr lang="kk-KZ" sz="180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endParaRPr lang="kk-KZ" sz="1800"/>
                    </a:p>
                  </a:txBody>
                  <a:tcPr marT="45721" marB="45721"/>
                </a:tc>
              </a:tr>
              <a:tr h="561819">
                <a:tc>
                  <a:txBody>
                    <a:bodyPr/>
                    <a:lstStyle/>
                    <a:p>
                      <a:endParaRPr lang="kk-KZ" sz="180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endParaRPr lang="kk-KZ" sz="1800" dirty="0"/>
                    </a:p>
                  </a:txBody>
                  <a:tcPr marT="45721" marB="45721"/>
                </a:tc>
              </a:tr>
              <a:tr h="561819">
                <a:tc>
                  <a:txBody>
                    <a:bodyPr/>
                    <a:lstStyle/>
                    <a:p>
                      <a:endParaRPr lang="kk-KZ" sz="180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endParaRPr lang="kk-KZ" sz="1800"/>
                    </a:p>
                  </a:txBody>
                  <a:tcPr marT="45721" marB="45721"/>
                </a:tc>
              </a:tr>
              <a:tr h="561819">
                <a:tc>
                  <a:txBody>
                    <a:bodyPr/>
                    <a:lstStyle/>
                    <a:p>
                      <a:endParaRPr lang="kk-KZ" sz="180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endParaRPr lang="kk-KZ" sz="1800"/>
                    </a:p>
                  </a:txBody>
                  <a:tcPr marT="45721" marB="45721"/>
                </a:tc>
              </a:tr>
              <a:tr h="561819">
                <a:tc>
                  <a:txBody>
                    <a:bodyPr/>
                    <a:lstStyle/>
                    <a:p>
                      <a:endParaRPr lang="kk-KZ" sz="180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endParaRPr lang="kk-KZ" sz="1800"/>
                    </a:p>
                  </a:txBody>
                  <a:tcPr marT="45721" marB="45721"/>
                </a:tc>
              </a:tr>
              <a:tr h="561819">
                <a:tc>
                  <a:txBody>
                    <a:bodyPr/>
                    <a:lstStyle/>
                    <a:p>
                      <a:endParaRPr lang="kk-KZ" sz="1800"/>
                    </a:p>
                  </a:txBody>
                  <a:tcPr marT="45721" marB="45721"/>
                </a:tc>
                <a:tc>
                  <a:txBody>
                    <a:bodyPr/>
                    <a:lstStyle/>
                    <a:p>
                      <a:endParaRPr lang="kk-KZ" sz="1800" dirty="0"/>
                    </a:p>
                  </a:txBody>
                  <a:tcPr marT="45721" marB="45721"/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ъект 2"/>
          <p:cNvSpPr>
            <a:spLocks noGrp="1"/>
          </p:cNvSpPr>
          <p:nvPr>
            <p:ph idx="1"/>
          </p:nvPr>
        </p:nvSpPr>
        <p:spPr>
          <a:xfrm>
            <a:off x="107950" y="0"/>
            <a:ext cx="9036050" cy="6324600"/>
          </a:xfrm>
        </p:spPr>
        <p:txBody>
          <a:bodyPr/>
          <a:lstStyle/>
          <a:p>
            <a:pPr eaLnBrk="1" hangingPunct="1"/>
            <a:r>
              <a:rPr lang="kk-KZ" sz="3600" smtClean="0"/>
              <a:t>Тест жұмысы</a:t>
            </a:r>
          </a:p>
        </p:txBody>
      </p:sp>
    </p:spTree>
  </p:cSld>
  <p:clrMapOvr>
    <a:masterClrMapping/>
  </p:clrMapOvr>
  <p:transition>
    <p:pull dir="l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ъект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832475"/>
          </a:xfrm>
        </p:spPr>
        <p:txBody>
          <a:bodyPr/>
          <a:lstStyle/>
          <a:p>
            <a:pPr marL="136525" indent="0" eaLnBrk="1" hangingPunct="1">
              <a:buFont typeface="Wingdings 2" pitchFamily="18" charset="2"/>
              <a:buNone/>
            </a:pPr>
            <a:r>
              <a:rPr lang="kk-KZ" sz="3600" b="1" smtClean="0">
                <a:latin typeface="Times New Roman" pitchFamily="18" charset="0"/>
                <a:cs typeface="Times New Roman" pitchFamily="18" charset="0"/>
              </a:rPr>
              <a:t>Сабақтың мақсаты: </a:t>
            </a:r>
            <a:r>
              <a:rPr lang="kk-KZ" sz="3600" smtClean="0">
                <a:latin typeface="Times New Roman" pitchFamily="18" charset="0"/>
                <a:cs typeface="Times New Roman" pitchFamily="18" charset="0"/>
              </a:rPr>
              <a:t>Қазақстанның шөлейт және шөл зоналары құмды шөлдерін өсімдіктердің  шөлге қалай бейімделуін жануаларды шөлге шөлейтке бейімделуіне түсінік қалыптастыру. Балалардың өз білгендерін айқыза отырып, ой-өрісін,тілдерін дамытыу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97535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kk-KZ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kk-KZ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Сабақтың әдіс-тәсілін әнгімелеу, сұрақ жауап өздігімен оқу, жұмыс жасау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kk-KZ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kk-KZ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Сабақтың түрі: Аралас сабақ.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kk-KZ" sz="2400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kk-KZ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kk-KZ" sz="2400" dirty="0" smtClean="0">
                <a:latin typeface="Times New Roman" pitchFamily="18" charset="0"/>
                <a:cs typeface="Times New Roman" pitchFamily="18" charset="0"/>
              </a:rPr>
              <a:t>Сабақтың көрнекелігі: Карта, сурет, сызбанұсқа, иллюстрация, т.б</a:t>
            </a:r>
            <a:endParaRPr lang="kk-KZ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>
            <a:spLocks noGrp="1"/>
          </p:cNvSpPr>
          <p:nvPr>
            <p:ph idx="1"/>
          </p:nvPr>
        </p:nvSpPr>
        <p:spPr>
          <a:xfrm>
            <a:off x="457200" y="620713"/>
            <a:ext cx="8229600" cy="5703887"/>
          </a:xfrm>
        </p:spPr>
        <p:txBody>
          <a:bodyPr/>
          <a:lstStyle/>
          <a:p>
            <a:pPr eaLnBrk="1" hangingPunct="1"/>
            <a:r>
              <a:rPr lang="kk-KZ" smtClean="0">
                <a:latin typeface="Times New Roman" pitchFamily="18" charset="0"/>
                <a:cs typeface="Times New Roman" pitchFamily="18" charset="0"/>
              </a:rPr>
              <a:t>Үй тапсырмасы. Орманды дала және дала зонасы.</a:t>
            </a:r>
          </a:p>
          <a:p>
            <a:pPr eaLnBrk="1" hangingPunct="1"/>
            <a:endParaRPr lang="kk-KZ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kk-KZ" smtClean="0">
                <a:latin typeface="Times New Roman" pitchFamily="18" charset="0"/>
                <a:cs typeface="Times New Roman" pitchFamily="18" charset="0"/>
              </a:rPr>
              <a:t>1 . Картадан табиғат зоналарын көрсет.</a:t>
            </a:r>
          </a:p>
          <a:p>
            <a:pPr eaLnBrk="1" hangingPunct="1"/>
            <a:r>
              <a:rPr lang="kk-KZ" smtClean="0">
                <a:latin typeface="Times New Roman" pitchFamily="18" charset="0"/>
                <a:cs typeface="Times New Roman" pitchFamily="18" charset="0"/>
              </a:rPr>
              <a:t>2. Табиғат зоналарын сыртқы қандай факторлар қалыптастыратын атаңдар.</a:t>
            </a:r>
          </a:p>
          <a:p>
            <a:pPr eaLnBrk="1" hangingPunct="1"/>
            <a:r>
              <a:rPr lang="kk-KZ" smtClean="0">
                <a:latin typeface="Times New Roman" pitchFamily="18" charset="0"/>
                <a:cs typeface="Times New Roman" pitchFamily="18" charset="0"/>
              </a:rPr>
              <a:t>3. Орманды дала мен дала зоналаларын тоқтал, өсімдіктері. Тақтаға сызып жазу.</a:t>
            </a:r>
          </a:p>
        </p:txBody>
      </p:sp>
    </p:spTree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ъект 2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5559425"/>
          </a:xfrm>
        </p:spPr>
        <p:txBody>
          <a:bodyPr/>
          <a:lstStyle/>
          <a:p>
            <a:pPr eaLnBrk="1" hangingPunct="1"/>
            <a:r>
              <a:rPr lang="kk-KZ" smtClean="0">
                <a:latin typeface="Times New Roman" pitchFamily="18" charset="0"/>
                <a:cs typeface="Times New Roman" pitchFamily="18" charset="0"/>
              </a:rPr>
              <a:t>Орманды дала өсімдіктері.</a:t>
            </a:r>
          </a:p>
          <a:p>
            <a:pPr eaLnBrk="1" hangingPunct="1"/>
            <a:r>
              <a:rPr lang="kk-KZ" smtClean="0">
                <a:latin typeface="Times New Roman" pitchFamily="18" charset="0"/>
                <a:cs typeface="Times New Roman" pitchFamily="18" charset="0"/>
              </a:rPr>
              <a:t>1. Шілік.</a:t>
            </a:r>
          </a:p>
          <a:p>
            <a:pPr eaLnBrk="1" hangingPunct="1"/>
            <a:r>
              <a:rPr lang="kk-KZ" smtClean="0">
                <a:latin typeface="Times New Roman" pitchFamily="18" charset="0"/>
                <a:cs typeface="Times New Roman" pitchFamily="18" charset="0"/>
              </a:rPr>
              <a:t>2. Тікенді раушан.</a:t>
            </a:r>
          </a:p>
          <a:p>
            <a:pPr eaLnBrk="1" hangingPunct="1"/>
            <a:r>
              <a:rPr lang="kk-KZ" smtClean="0">
                <a:latin typeface="Times New Roman" pitchFamily="18" charset="0"/>
                <a:cs typeface="Times New Roman" pitchFamily="18" charset="0"/>
              </a:rPr>
              <a:t>3. Қотыр қайын.</a:t>
            </a:r>
          </a:p>
          <a:p>
            <a:pPr eaLnBrk="1" hangingPunct="1"/>
            <a:r>
              <a:rPr lang="kk-KZ" smtClean="0">
                <a:latin typeface="Times New Roman" pitchFamily="18" charset="0"/>
                <a:cs typeface="Times New Roman" pitchFamily="18" charset="0"/>
              </a:rPr>
              <a:t>4. Сыңғақ итмұрын.</a:t>
            </a:r>
          </a:p>
          <a:p>
            <a:pPr eaLnBrk="1" hangingPunct="1"/>
            <a:r>
              <a:rPr lang="kk-KZ" smtClean="0">
                <a:latin typeface="Times New Roman" pitchFamily="18" charset="0"/>
                <a:cs typeface="Times New Roman" pitchFamily="18" charset="0"/>
              </a:rPr>
              <a:t>5. Тышқан сиыр жоңышқа.</a:t>
            </a:r>
          </a:p>
          <a:p>
            <a:pPr eaLnBrk="1" hangingPunct="1"/>
            <a:r>
              <a:rPr lang="kk-KZ" smtClean="0">
                <a:latin typeface="Times New Roman" pitchFamily="18" charset="0"/>
                <a:cs typeface="Times New Roman" pitchFamily="18" charset="0"/>
              </a:rPr>
              <a:t>6. Дәрі шелна.</a:t>
            </a:r>
          </a:p>
          <a:p>
            <a:pPr eaLnBrk="1" hangingPunct="1"/>
            <a:r>
              <a:rPr lang="kk-KZ" smtClean="0">
                <a:latin typeface="Times New Roman" pitchFamily="18" charset="0"/>
                <a:cs typeface="Times New Roman" pitchFamily="18" charset="0"/>
              </a:rPr>
              <a:t>7. Кәдімгі мойыл.</a:t>
            </a:r>
          </a:p>
        </p:txBody>
      </p:sp>
    </p:spTree>
  </p:cSld>
  <p:clrMapOvr>
    <a:masterClrMapping/>
  </p:clrMapOvr>
  <p:transition>
    <p:wheel spokes="3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0825" cy="76517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dirty="0" smtClean="0"/>
              <a:t>Қандай өзендер бар</a:t>
            </a:r>
            <a:endParaRPr lang="kk-KZ" dirty="0"/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>
          <a:xfrm>
            <a:off x="-36513" y="765175"/>
            <a:ext cx="9144001" cy="6092825"/>
          </a:xfrm>
        </p:spPr>
        <p:txBody>
          <a:bodyPr/>
          <a:lstStyle/>
          <a:p>
            <a:pPr eaLnBrk="1" hangingPunct="1"/>
            <a:r>
              <a:rPr lang="kk-KZ" smtClean="0">
                <a:latin typeface="Times New Roman" pitchFamily="18" charset="0"/>
                <a:cs typeface="Times New Roman" pitchFamily="18" charset="0"/>
              </a:rPr>
              <a:t>1. Ертіс, Жайық, Тобыл, Есіл өзендердің суы халықтың тұрмыс қажеті үшін де пайдаланады.</a:t>
            </a:r>
          </a:p>
          <a:p>
            <a:pPr eaLnBrk="1" hangingPunct="1"/>
            <a:r>
              <a:rPr lang="kk-KZ" smtClean="0">
                <a:latin typeface="Times New Roman" pitchFamily="18" charset="0"/>
                <a:cs typeface="Times New Roman" pitchFamily="18" charset="0"/>
              </a:rPr>
              <a:t>2. Өсімдік жамылғасы, дәнді дақылдар өсімдіктер.</a:t>
            </a:r>
          </a:p>
          <a:p>
            <a:pPr eaLnBrk="1" hangingPunct="1"/>
            <a:endParaRPr lang="kk-KZ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kk-KZ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kk-KZ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kk-KZ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kk-KZ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kk-KZ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kk-KZ" smtClean="0">
                <a:latin typeface="Times New Roman" pitchFamily="18" charset="0"/>
                <a:cs typeface="Times New Roman" pitchFamily="18" charset="0"/>
              </a:rPr>
              <a:t>Ашық тұқымбас өсімдіктерге: Сәбізшөп,гүлдер хош иісті қайын мен көктеректер өседі. 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0" y="2204864"/>
          <a:ext cx="9144000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3. Орман байлықтары және жануарлар дүниесі.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4. Дала зонасының топырақ типтері.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5.Орманды дала және дала зонасының топыарақтары қандай шаруашылықты дамытуға қолйлы.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Сабағымызды табиғат зонасы бойынша жалғастырамыз.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kk-KZ" dirty="0" smtClean="0"/>
              <a:t> </a:t>
            </a:r>
            <a:r>
              <a:rPr lang="kk-KZ" b="1" dirty="0">
                <a:latin typeface="Times New Roman" pitchFamily="18" charset="0"/>
                <a:cs typeface="Times New Roman" pitchFamily="18" charset="0"/>
              </a:rPr>
              <a:t>Жаңа сабақ: 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Қазақстан шөлейт жерлері дала мен шөл зоналары аралығында орналасып, Жайықтың  жағасынан Алтай тауларына дейінгі 2900 км-ге  созылып жатыр. Ол республиканың барлық аумағының 10,8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%-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ын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алып жатыр.</a:t>
            </a:r>
            <a:endParaRPr lang="kk-KZ" b="1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kk-KZ" dirty="0"/>
          </a:p>
        </p:txBody>
      </p:sp>
    </p:spTree>
  </p:cSld>
  <p:clrMapOvr>
    <a:masterClrMapping/>
  </p:clrMapOvr>
  <p:transition>
    <p:wipe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Группа 5"/>
          <p:cNvGrpSpPr>
            <a:grpSpLocks/>
          </p:cNvGrpSpPr>
          <p:nvPr/>
        </p:nvGrpSpPr>
        <p:grpSpPr bwMode="auto">
          <a:xfrm>
            <a:off x="-6350" y="333375"/>
            <a:ext cx="9134475" cy="5616575"/>
            <a:chOff x="4729" y="332647"/>
            <a:chExt cx="9134540" cy="5616637"/>
          </a:xfrm>
        </p:grpSpPr>
        <p:sp>
          <p:nvSpPr>
            <p:cNvPr id="13" name="Полилиния 12"/>
            <p:cNvSpPr/>
            <p:nvPr/>
          </p:nvSpPr>
          <p:spPr>
            <a:xfrm>
              <a:off x="2392346" y="3521970"/>
              <a:ext cx="1973277" cy="2427314"/>
            </a:xfrm>
            <a:custGeom>
              <a:avLst/>
              <a:gdLst>
                <a:gd name="connsiteX0" fmla="*/ 0 w 1972902"/>
                <a:gd name="connsiteY0" fmla="*/ 0 h 2426621"/>
                <a:gd name="connsiteX1" fmla="*/ 1972902 w 1972902"/>
                <a:gd name="connsiteY1" fmla="*/ 0 h 2426621"/>
                <a:gd name="connsiteX2" fmla="*/ 1972902 w 1972902"/>
                <a:gd name="connsiteY2" fmla="*/ 2426621 h 2426621"/>
                <a:gd name="connsiteX3" fmla="*/ 0 w 1972902"/>
                <a:gd name="connsiteY3" fmla="*/ 2426621 h 2426621"/>
                <a:gd name="connsiteX4" fmla="*/ 0 w 1972902"/>
                <a:gd name="connsiteY4" fmla="*/ 0 h 2426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2902" h="2426621">
                  <a:moveTo>
                    <a:pt x="0" y="0"/>
                  </a:moveTo>
                  <a:lnTo>
                    <a:pt x="1972902" y="0"/>
                  </a:lnTo>
                  <a:lnTo>
                    <a:pt x="1972902" y="2426621"/>
                  </a:lnTo>
                  <a:lnTo>
                    <a:pt x="0" y="242662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2065" tIns="12065" rIns="12065" bIns="12065" spcCol="1270" anchor="ctr"/>
            <a:lstStyle/>
            <a:p>
              <a:pPr algn="ctr" defTabSz="844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k-KZ" sz="1900" dirty="0"/>
                <a:t> Жауын-шашын аз, Жауын-шашынның мөлшері 180-300 мм аралығында.</a:t>
              </a: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4778376" y="3521970"/>
              <a:ext cx="1973276" cy="2427314"/>
            </a:xfrm>
            <a:custGeom>
              <a:avLst/>
              <a:gdLst>
                <a:gd name="connsiteX0" fmla="*/ 0 w 1972902"/>
                <a:gd name="connsiteY0" fmla="*/ 0 h 2426621"/>
                <a:gd name="connsiteX1" fmla="*/ 1972902 w 1972902"/>
                <a:gd name="connsiteY1" fmla="*/ 0 h 2426621"/>
                <a:gd name="connsiteX2" fmla="*/ 1972902 w 1972902"/>
                <a:gd name="connsiteY2" fmla="*/ 2426621 h 2426621"/>
                <a:gd name="connsiteX3" fmla="*/ 0 w 1972902"/>
                <a:gd name="connsiteY3" fmla="*/ 2426621 h 2426621"/>
                <a:gd name="connsiteX4" fmla="*/ 0 w 1972902"/>
                <a:gd name="connsiteY4" fmla="*/ 0 h 2426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2902" h="2426621">
                  <a:moveTo>
                    <a:pt x="0" y="0"/>
                  </a:moveTo>
                  <a:lnTo>
                    <a:pt x="1972902" y="0"/>
                  </a:lnTo>
                  <a:lnTo>
                    <a:pt x="1972902" y="2426621"/>
                  </a:lnTo>
                  <a:lnTo>
                    <a:pt x="0" y="242662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2065" tIns="12065" rIns="12065" bIns="12065" spcCol="1270" anchor="ctr"/>
            <a:lstStyle/>
            <a:p>
              <a:pPr algn="ctr" defTabSz="844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k-KZ" sz="1900" dirty="0"/>
                <a:t>Шілденің орташа температурасы 22-24 </a:t>
              </a:r>
              <a:r>
                <a:rPr lang="kk-KZ" sz="1900" dirty="0">
                  <a:latin typeface="Times New Roman"/>
                  <a:cs typeface="Times New Roman"/>
                </a:rPr>
                <a:t>°С </a:t>
              </a:r>
              <a:r>
                <a:rPr lang="kk-KZ" sz="1900" dirty="0"/>
                <a:t>кейде  ыстық, 40 </a:t>
              </a:r>
              <a:r>
                <a:rPr lang="kk-KZ" sz="1900" dirty="0">
                  <a:latin typeface="Times New Roman"/>
                  <a:cs typeface="Times New Roman"/>
                </a:rPr>
                <a:t>°</a:t>
              </a:r>
              <a:r>
                <a:rPr lang="kk-KZ" sz="1900" dirty="0"/>
                <a:t>С-қа дейін жетеді. Қысы суық, ашық аязды күндер басым болады. </a:t>
              </a:r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7165993" y="3521970"/>
              <a:ext cx="1973276" cy="2427314"/>
            </a:xfrm>
            <a:custGeom>
              <a:avLst/>
              <a:gdLst>
                <a:gd name="connsiteX0" fmla="*/ 0 w 1972902"/>
                <a:gd name="connsiteY0" fmla="*/ 0 h 2426621"/>
                <a:gd name="connsiteX1" fmla="*/ 1972902 w 1972902"/>
                <a:gd name="connsiteY1" fmla="*/ 0 h 2426621"/>
                <a:gd name="connsiteX2" fmla="*/ 1972902 w 1972902"/>
                <a:gd name="connsiteY2" fmla="*/ 2426621 h 2426621"/>
                <a:gd name="connsiteX3" fmla="*/ 0 w 1972902"/>
                <a:gd name="connsiteY3" fmla="*/ 2426621 h 2426621"/>
                <a:gd name="connsiteX4" fmla="*/ 0 w 1972902"/>
                <a:gd name="connsiteY4" fmla="*/ 0 h 2426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2902" h="2426621">
                  <a:moveTo>
                    <a:pt x="0" y="0"/>
                  </a:moveTo>
                  <a:lnTo>
                    <a:pt x="1972902" y="0"/>
                  </a:lnTo>
                  <a:lnTo>
                    <a:pt x="1972902" y="2426621"/>
                  </a:lnTo>
                  <a:lnTo>
                    <a:pt x="0" y="242662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2065" tIns="12065" rIns="12065" bIns="12065" spcCol="1270" anchor="ctr"/>
            <a:lstStyle/>
            <a:p>
              <a:pPr algn="ctr" defTabSz="844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k-KZ" sz="1900" dirty="0"/>
                <a:t>Шөлейттің климаты құрғақ, тым континетті .</a:t>
              </a: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3132126" y="332647"/>
              <a:ext cx="2879745" cy="2200299"/>
            </a:xfrm>
            <a:custGeom>
              <a:avLst/>
              <a:gdLst>
                <a:gd name="connsiteX0" fmla="*/ 0 w 2880319"/>
                <a:gd name="connsiteY0" fmla="*/ 0 h 2199638"/>
                <a:gd name="connsiteX1" fmla="*/ 2880319 w 2880319"/>
                <a:gd name="connsiteY1" fmla="*/ 0 h 2199638"/>
                <a:gd name="connsiteX2" fmla="*/ 2880319 w 2880319"/>
                <a:gd name="connsiteY2" fmla="*/ 2199638 h 2199638"/>
                <a:gd name="connsiteX3" fmla="*/ 0 w 2880319"/>
                <a:gd name="connsiteY3" fmla="*/ 2199638 h 2199638"/>
                <a:gd name="connsiteX4" fmla="*/ 0 w 2880319"/>
                <a:gd name="connsiteY4" fmla="*/ 0 h 219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0319" h="2199638">
                  <a:moveTo>
                    <a:pt x="0" y="0"/>
                  </a:moveTo>
                  <a:lnTo>
                    <a:pt x="2880319" y="0"/>
                  </a:lnTo>
                  <a:lnTo>
                    <a:pt x="2880319" y="2199638"/>
                  </a:lnTo>
                  <a:lnTo>
                    <a:pt x="0" y="219963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2065" tIns="12065" rIns="12065" bIns="12065" spcCol="1270" anchor="ctr"/>
            <a:lstStyle/>
            <a:p>
              <a:pPr algn="ctr" defTabSz="844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k-KZ" sz="1900" dirty="0"/>
                <a:t>Шөлейт зонасы</a:t>
              </a:r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4729" y="3521970"/>
              <a:ext cx="1973277" cy="2427314"/>
            </a:xfrm>
            <a:custGeom>
              <a:avLst/>
              <a:gdLst>
                <a:gd name="connsiteX0" fmla="*/ 0 w 1972902"/>
                <a:gd name="connsiteY0" fmla="*/ 0 h 2426621"/>
                <a:gd name="connsiteX1" fmla="*/ 1972902 w 1972902"/>
                <a:gd name="connsiteY1" fmla="*/ 0 h 2426621"/>
                <a:gd name="connsiteX2" fmla="*/ 1972902 w 1972902"/>
                <a:gd name="connsiteY2" fmla="*/ 2426621 h 2426621"/>
                <a:gd name="connsiteX3" fmla="*/ 0 w 1972902"/>
                <a:gd name="connsiteY3" fmla="*/ 2426621 h 2426621"/>
                <a:gd name="connsiteX4" fmla="*/ 0 w 1972902"/>
                <a:gd name="connsiteY4" fmla="*/ 0 h 2426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2902" h="2426621">
                  <a:moveTo>
                    <a:pt x="0" y="0"/>
                  </a:moveTo>
                  <a:lnTo>
                    <a:pt x="1972902" y="0"/>
                  </a:lnTo>
                  <a:lnTo>
                    <a:pt x="1972902" y="2426621"/>
                  </a:lnTo>
                  <a:lnTo>
                    <a:pt x="0" y="242662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2065" tIns="12065" rIns="12065" bIns="12065" spcCol="1270" anchor="ctr"/>
            <a:lstStyle/>
            <a:p>
              <a:pPr algn="ctr" defTabSz="844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k-KZ" sz="1900" dirty="0"/>
                <a:t>Көктемнің аяғы мен жылдың басында жауын-шашын мол түседі Қыста, жазда аз жауады.  Жаз барлық жерде ыстық </a:t>
              </a:r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4572000" y="2532946"/>
              <a:ext cx="3581425" cy="98902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783222"/>
                  </a:lnTo>
                  <a:lnTo>
                    <a:pt x="3580818" y="783222"/>
                  </a:lnTo>
                  <a:lnTo>
                    <a:pt x="3580818" y="990377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Полилиния 7"/>
            <p:cNvSpPr/>
            <p:nvPr/>
          </p:nvSpPr>
          <p:spPr>
            <a:xfrm>
              <a:off x="4572000" y="2532946"/>
              <a:ext cx="1193808" cy="98902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783222"/>
                  </a:lnTo>
                  <a:lnTo>
                    <a:pt x="1193606" y="783222"/>
                  </a:lnTo>
                  <a:lnTo>
                    <a:pt x="1193606" y="990377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>
              <a:off x="3378191" y="2532946"/>
              <a:ext cx="1193808" cy="98902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193606" y="0"/>
                  </a:moveTo>
                  <a:lnTo>
                    <a:pt x="1193606" y="783222"/>
                  </a:lnTo>
                  <a:lnTo>
                    <a:pt x="0" y="783222"/>
                  </a:lnTo>
                  <a:lnTo>
                    <a:pt x="0" y="990377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Полилиния 9"/>
            <p:cNvSpPr/>
            <p:nvPr/>
          </p:nvSpPr>
          <p:spPr>
            <a:xfrm>
              <a:off x="990574" y="2532946"/>
              <a:ext cx="3581425" cy="98902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580818" y="0"/>
                  </a:moveTo>
                  <a:lnTo>
                    <a:pt x="3580818" y="783222"/>
                  </a:lnTo>
                  <a:lnTo>
                    <a:pt x="0" y="783222"/>
                  </a:lnTo>
                  <a:lnTo>
                    <a:pt x="0" y="990377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Полилиния 10"/>
            <p:cNvSpPr/>
            <p:nvPr/>
          </p:nvSpPr>
          <p:spPr>
            <a:xfrm>
              <a:off x="3132126" y="332647"/>
              <a:ext cx="2879745" cy="2200299"/>
            </a:xfrm>
            <a:custGeom>
              <a:avLst/>
              <a:gdLst>
                <a:gd name="connsiteX0" fmla="*/ 0 w 2880319"/>
                <a:gd name="connsiteY0" fmla="*/ 0 h 2199638"/>
                <a:gd name="connsiteX1" fmla="*/ 2880319 w 2880319"/>
                <a:gd name="connsiteY1" fmla="*/ 0 h 2199638"/>
                <a:gd name="connsiteX2" fmla="*/ 2880319 w 2880319"/>
                <a:gd name="connsiteY2" fmla="*/ 2199638 h 2199638"/>
                <a:gd name="connsiteX3" fmla="*/ 0 w 2880319"/>
                <a:gd name="connsiteY3" fmla="*/ 2199638 h 2199638"/>
                <a:gd name="connsiteX4" fmla="*/ 0 w 2880319"/>
                <a:gd name="connsiteY4" fmla="*/ 0 h 219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0319" h="2199638">
                  <a:moveTo>
                    <a:pt x="0" y="0"/>
                  </a:moveTo>
                  <a:lnTo>
                    <a:pt x="2880319" y="0"/>
                  </a:lnTo>
                  <a:lnTo>
                    <a:pt x="2880319" y="2199638"/>
                  </a:lnTo>
                  <a:lnTo>
                    <a:pt x="0" y="219963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2065" tIns="12065" rIns="12065" bIns="12065" spcCol="1270" anchor="ctr"/>
            <a:lstStyle/>
            <a:p>
              <a:pPr algn="ctr" defTabSz="844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k-KZ" sz="1900" dirty="0"/>
                <a:t>Шөлейт зонасы</a:t>
              </a:r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4729" y="3521970"/>
              <a:ext cx="1973277" cy="2427314"/>
            </a:xfrm>
            <a:custGeom>
              <a:avLst/>
              <a:gdLst>
                <a:gd name="connsiteX0" fmla="*/ 0 w 1972902"/>
                <a:gd name="connsiteY0" fmla="*/ 0 h 2426621"/>
                <a:gd name="connsiteX1" fmla="*/ 1972902 w 1972902"/>
                <a:gd name="connsiteY1" fmla="*/ 0 h 2426621"/>
                <a:gd name="connsiteX2" fmla="*/ 1972902 w 1972902"/>
                <a:gd name="connsiteY2" fmla="*/ 2426621 h 2426621"/>
                <a:gd name="connsiteX3" fmla="*/ 0 w 1972902"/>
                <a:gd name="connsiteY3" fmla="*/ 2426621 h 2426621"/>
                <a:gd name="connsiteX4" fmla="*/ 0 w 1972902"/>
                <a:gd name="connsiteY4" fmla="*/ 0 h 2426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72902" h="2426621">
                  <a:moveTo>
                    <a:pt x="0" y="0"/>
                  </a:moveTo>
                  <a:lnTo>
                    <a:pt x="1972902" y="0"/>
                  </a:lnTo>
                  <a:lnTo>
                    <a:pt x="1972902" y="2426621"/>
                  </a:lnTo>
                  <a:lnTo>
                    <a:pt x="0" y="242662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2065" tIns="12065" rIns="12065" bIns="12065" spcCol="1270" anchor="ctr"/>
            <a:lstStyle/>
            <a:p>
              <a:pPr algn="ctr" defTabSz="8445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kk-KZ" sz="1900" dirty="0"/>
                <a:t>Көктемнің аяғы мен жылдың басында жауын-шашын мол түседі Қыста, жазда аз жауады.  Жаз барлық жерде ыстық </a:t>
              </a:r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4572000" y="2532946"/>
              <a:ext cx="3581425" cy="98902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783222"/>
                  </a:lnTo>
                  <a:lnTo>
                    <a:pt x="3580818" y="783222"/>
                  </a:lnTo>
                  <a:lnTo>
                    <a:pt x="3580818" y="990377"/>
                  </a:lnTo>
                </a:path>
              </a:pathLst>
            </a:custGeom>
            <a:noFill/>
          </p:spPr>
          <p:style>
            <a:lnRef idx="2">
              <a:schemeClr val="accent1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237288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kk-KZ" dirty="0" smtClean="0"/>
              <a:t>Тұрақты ағаттың ең ірі өзендері: Ойыл,Жем,Торғай,Сарысу,Аягөз.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kk-KZ" dirty="0" smtClean="0"/>
              <a:t>Шөлейт зонасында 3000-нан астам көлдер бар.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kk-KZ" dirty="0" smtClean="0"/>
              <a:t>Топырағы: Ашық қара қоңыр топырақ.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kk-KZ" dirty="0" smtClean="0"/>
              <a:t>Өсімдік жамылғысы негізінің бетеге,жусан,түймедағы,боздан құралады.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kk-KZ" dirty="0" smtClean="0"/>
              <a:t>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kk-KZ" dirty="0" smtClean="0"/>
              <a:t>                  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kk-KZ" dirty="0" smtClean="0"/>
              <a:t>                                                                      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kk-KZ" dirty="0"/>
              <a:t> </a:t>
            </a:r>
            <a:r>
              <a:rPr lang="kk-KZ" dirty="0" smtClean="0"/>
              <a:t>                             Шөлейт зонасы өсімдіктері</a:t>
            </a:r>
            <a:endParaRPr lang="kk-KZ" dirty="0"/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4624388" y="4552950"/>
            <a:ext cx="0" cy="6048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16" name="Группа 36"/>
          <p:cNvGrpSpPr>
            <a:grpSpLocks/>
          </p:cNvGrpSpPr>
          <p:nvPr/>
        </p:nvGrpSpPr>
        <p:grpSpPr bwMode="auto">
          <a:xfrm>
            <a:off x="593725" y="2781300"/>
            <a:ext cx="8224838" cy="3359150"/>
            <a:chOff x="594030" y="2780928"/>
            <a:chExt cx="8224010" cy="3359968"/>
          </a:xfrm>
        </p:grpSpPr>
        <p:cxnSp>
          <p:nvCxnSpPr>
            <p:cNvPr id="7" name="Прямая со стрелкой 6"/>
            <p:cNvCxnSpPr/>
            <p:nvPr/>
          </p:nvCxnSpPr>
          <p:spPr>
            <a:xfrm flipH="1" flipV="1">
              <a:off x="2124226" y="3500241"/>
              <a:ext cx="460329" cy="57640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Прямоугольник 9"/>
            <p:cNvSpPr/>
            <p:nvPr/>
          </p:nvSpPr>
          <p:spPr>
            <a:xfrm>
              <a:off x="611491" y="2780928"/>
              <a:ext cx="2376248" cy="71931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k-KZ" dirty="0"/>
                <a:t>Боялғыш сораңы </a:t>
              </a:r>
            </a:p>
          </p:txBody>
        </p:sp>
        <p:cxnSp>
          <p:nvCxnSpPr>
            <p:cNvPr id="11" name="Прямая со стрелкой 10"/>
            <p:cNvCxnSpPr/>
            <p:nvPr/>
          </p:nvCxnSpPr>
          <p:spPr>
            <a:xfrm flipV="1">
              <a:off x="4602064" y="3500241"/>
              <a:ext cx="0" cy="62403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Прямоугольник 12"/>
            <p:cNvSpPr/>
            <p:nvPr/>
          </p:nvSpPr>
          <p:spPr>
            <a:xfrm>
              <a:off x="3413146" y="2780928"/>
              <a:ext cx="2376249" cy="71931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k-KZ" dirty="0"/>
                <a:t>Ақ ши</a:t>
              </a: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371948" y="2780928"/>
              <a:ext cx="2376249" cy="71931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k-KZ" dirty="0"/>
                <a:t>Садақбоз</a:t>
              </a:r>
            </a:p>
          </p:txBody>
        </p:sp>
        <p:cxnSp>
          <p:nvCxnSpPr>
            <p:cNvPr id="16" name="Прямая со стрелкой 15"/>
            <p:cNvCxnSpPr/>
            <p:nvPr/>
          </p:nvCxnSpPr>
          <p:spPr>
            <a:xfrm flipV="1">
              <a:off x="6660844" y="3500241"/>
              <a:ext cx="503187" cy="62403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 flipH="1">
              <a:off x="2124226" y="4581591"/>
              <a:ext cx="460329" cy="57481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>
            <a:xfrm>
              <a:off x="594030" y="5300905"/>
              <a:ext cx="2376249" cy="72090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k-KZ" dirty="0"/>
                <a:t>Жатаған изен және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k-KZ" dirty="0"/>
                <a:t>Ширен қызғалдағы</a:t>
              </a: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3273460" y="5300905"/>
              <a:ext cx="2515935" cy="8399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k-KZ" dirty="0"/>
                <a:t>Кәдімгі бетеге</a:t>
              </a:r>
            </a:p>
          </p:txBody>
        </p:sp>
        <p:cxnSp>
          <p:nvCxnSpPr>
            <p:cNvPr id="33" name="Прямая со стрелкой 32"/>
            <p:cNvCxnSpPr/>
            <p:nvPr/>
          </p:nvCxnSpPr>
          <p:spPr>
            <a:xfrm>
              <a:off x="6738624" y="4633992"/>
              <a:ext cx="720652" cy="5224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Прямоугольник 35"/>
            <p:cNvSpPr/>
            <p:nvPr/>
          </p:nvSpPr>
          <p:spPr>
            <a:xfrm>
              <a:off x="6302105" y="5421584"/>
              <a:ext cx="2515935" cy="7193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kk-KZ" dirty="0"/>
                <a:t>Соршақ бұйрығын</a:t>
              </a:r>
            </a:p>
          </p:txBody>
        </p:sp>
      </p:grpSp>
    </p:spTree>
  </p:cSld>
  <p:clrMapOvr>
    <a:masterClrMapping/>
  </p:clrMapOvr>
  <p:transition>
    <p:pull dir="l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335</TotalTime>
  <Words>733</Words>
  <Application>Microsoft Office PowerPoint</Application>
  <PresentationFormat>Экран (4:3)</PresentationFormat>
  <Paragraphs>140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Constantia</vt:lpstr>
      <vt:lpstr>Arial</vt:lpstr>
      <vt:lpstr>Calibri</vt:lpstr>
      <vt:lpstr>Wingdings 2</vt:lpstr>
      <vt:lpstr>Times New Roman</vt:lpstr>
      <vt:lpstr>Поток</vt:lpstr>
      <vt:lpstr>   Сабақтың тақырыбы: Шөлейт және шөл зоналары.</vt:lpstr>
      <vt:lpstr>Презентация PowerPoint</vt:lpstr>
      <vt:lpstr>Презентация PowerPoint</vt:lpstr>
      <vt:lpstr>Презентация PowerPoint</vt:lpstr>
      <vt:lpstr>Презентация PowerPoint</vt:lpstr>
      <vt:lpstr>Қандай өзендер бар</vt:lpstr>
      <vt:lpstr>Презентация PowerPoint</vt:lpstr>
      <vt:lpstr>Презентация PowerPoint</vt:lpstr>
      <vt:lpstr>Презентация PowerPoint</vt:lpstr>
      <vt:lpstr>Сасықкүзен,қарсақ,түлкі,қасқыр   </vt:lpstr>
      <vt:lpstr>Презентация PowerPoint</vt:lpstr>
      <vt:lpstr>Презентация PowerPoint</vt:lpstr>
      <vt:lpstr>Тастық немесе шөлдер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Сабақтың тақырыбы: Шөлейт және шөл зоналары.</dc:title>
  <dc:creator>ъ</dc:creator>
  <cp:lastModifiedBy>Nurken</cp:lastModifiedBy>
  <cp:revision>29</cp:revision>
  <dcterms:created xsi:type="dcterms:W3CDTF">2012-02-07T02:32:35Z</dcterms:created>
  <dcterms:modified xsi:type="dcterms:W3CDTF">2012-04-13T15:59:29Z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201227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D5.0.5</vt:lpwstr>
  </property>
</Properties>
</file>