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EC9CD3A-2B4A-42D9-B83B-5054FA9839C1}" type="datetimeFigureOut">
              <a:rPr lang="ru-RU" smtClean="0"/>
              <a:pPr/>
              <a:t>31.03.2014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7DF3C83-CE41-435F-BEFB-676D7884307A}"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C9CD3A-2B4A-42D9-B83B-5054FA9839C1}" type="datetimeFigureOut">
              <a:rPr lang="ru-RU" smtClean="0"/>
              <a:pPr/>
              <a:t>31.03.2014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7DF3C83-CE41-435F-BEFB-676D7884307A}"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C9CD3A-2B4A-42D9-B83B-5054FA9839C1}" type="datetimeFigureOut">
              <a:rPr lang="ru-RU" smtClean="0"/>
              <a:pPr/>
              <a:t>31.03.2014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7DF3C83-CE41-435F-BEFB-676D7884307A}"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C9CD3A-2B4A-42D9-B83B-5054FA9839C1}" type="datetimeFigureOut">
              <a:rPr lang="ru-RU" smtClean="0"/>
              <a:pPr/>
              <a:t>31.03.2014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7DF3C83-CE41-435F-BEFB-676D7884307A}"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EC9CD3A-2B4A-42D9-B83B-5054FA9839C1}" type="datetimeFigureOut">
              <a:rPr lang="ru-RU" smtClean="0"/>
              <a:pPr/>
              <a:t>31.03.2014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7DF3C83-CE41-435F-BEFB-676D7884307A}"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EC9CD3A-2B4A-42D9-B83B-5054FA9839C1}" type="datetimeFigureOut">
              <a:rPr lang="ru-RU" smtClean="0"/>
              <a:pPr/>
              <a:t>31.03.2014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97DF3C83-CE41-435F-BEFB-676D7884307A}"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EC9CD3A-2B4A-42D9-B83B-5054FA9839C1}" type="datetimeFigureOut">
              <a:rPr lang="ru-RU" smtClean="0"/>
              <a:pPr/>
              <a:t>31.03.2014</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97DF3C83-CE41-435F-BEFB-676D7884307A}"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EC9CD3A-2B4A-42D9-B83B-5054FA9839C1}" type="datetimeFigureOut">
              <a:rPr lang="ru-RU" smtClean="0"/>
              <a:pPr/>
              <a:t>31.03.2014</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97DF3C83-CE41-435F-BEFB-676D7884307A}"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EC9CD3A-2B4A-42D9-B83B-5054FA9839C1}" type="datetimeFigureOut">
              <a:rPr lang="ru-RU" smtClean="0"/>
              <a:pPr/>
              <a:t>31.03.2014</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97DF3C83-CE41-435F-BEFB-676D7884307A}"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EC9CD3A-2B4A-42D9-B83B-5054FA9839C1}" type="datetimeFigureOut">
              <a:rPr lang="ru-RU" smtClean="0"/>
              <a:pPr/>
              <a:t>31.03.2014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97DF3C83-CE41-435F-BEFB-676D7884307A}"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EC9CD3A-2B4A-42D9-B83B-5054FA9839C1}" type="datetimeFigureOut">
              <a:rPr lang="ru-RU" smtClean="0"/>
              <a:pPr/>
              <a:t>31.03.2014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97DF3C83-CE41-435F-BEFB-676D7884307A}"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C9CD3A-2B4A-42D9-B83B-5054FA9839C1}" type="datetimeFigureOut">
              <a:rPr lang="ru-RU" smtClean="0"/>
              <a:pPr/>
              <a:t>31.03.2014</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F3C83-CE41-435F-BEFB-676D7884307A}"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85720" y="58847"/>
            <a:ext cx="8572560" cy="5909310"/>
          </a:xfrm>
          <a:prstGeom prst="rect">
            <a:avLst/>
          </a:prstGeom>
        </p:spPr>
        <p:txBody>
          <a:bodyPr wrap="square">
            <a:spAutoFit/>
          </a:bodyPr>
          <a:lstStyle/>
          <a:p>
            <a:pPr algn="ctr"/>
            <a:r>
              <a:rPr lang="ru-RU" dirty="0" smtClean="0"/>
              <a:t>КГУ « Средняя школа №8  </a:t>
            </a:r>
          </a:p>
          <a:p>
            <a:pPr algn="ctr"/>
            <a:r>
              <a:rPr lang="ru-RU" dirty="0"/>
              <a:t>г</a:t>
            </a:r>
            <a:r>
              <a:rPr lang="ru-RU" dirty="0" smtClean="0"/>
              <a:t>орода  Зыряновск » .</a:t>
            </a:r>
          </a:p>
          <a:p>
            <a:r>
              <a:rPr lang="ru-RU" dirty="0" smtClean="0"/>
              <a:t> </a:t>
            </a:r>
          </a:p>
          <a:p>
            <a:r>
              <a:rPr lang="ru-RU" dirty="0" smtClean="0"/>
              <a:t> </a:t>
            </a:r>
          </a:p>
          <a:p>
            <a:r>
              <a:rPr lang="ru-RU" dirty="0" smtClean="0"/>
              <a:t> </a:t>
            </a:r>
          </a:p>
          <a:p>
            <a:r>
              <a:rPr lang="ru-RU" dirty="0" smtClean="0"/>
              <a:t> </a:t>
            </a:r>
          </a:p>
          <a:p>
            <a:r>
              <a:rPr lang="ru-RU" dirty="0" smtClean="0"/>
              <a:t>  </a:t>
            </a:r>
          </a:p>
          <a:p>
            <a:r>
              <a:rPr lang="ru-RU" dirty="0" smtClean="0"/>
              <a:t>Внеклассное мероприятие</a:t>
            </a:r>
          </a:p>
          <a:p>
            <a:r>
              <a:rPr lang="ru-RU" dirty="0" smtClean="0"/>
              <a:t>Тема: «А ну – кА девушки»</a:t>
            </a:r>
          </a:p>
          <a:p>
            <a:r>
              <a:rPr lang="ru-RU" dirty="0" smtClean="0"/>
              <a:t> </a:t>
            </a:r>
          </a:p>
          <a:p>
            <a:r>
              <a:rPr lang="ru-RU" dirty="0" smtClean="0"/>
              <a:t> </a:t>
            </a:r>
          </a:p>
          <a:p>
            <a:r>
              <a:rPr lang="ru-RU" dirty="0" smtClean="0"/>
              <a:t> </a:t>
            </a:r>
          </a:p>
          <a:p>
            <a:r>
              <a:rPr lang="ru-RU" dirty="0" smtClean="0"/>
              <a:t> </a:t>
            </a:r>
          </a:p>
          <a:p>
            <a:r>
              <a:rPr lang="ru-RU" dirty="0" smtClean="0"/>
              <a:t>Преподаватель физической культуры</a:t>
            </a:r>
          </a:p>
          <a:p>
            <a:r>
              <a:rPr lang="ru-RU" dirty="0" smtClean="0"/>
              <a:t>Айтбаев Бакыткан Ахметбекович .</a:t>
            </a:r>
          </a:p>
          <a:p>
            <a:r>
              <a:rPr lang="ru-RU" dirty="0" smtClean="0"/>
              <a:t>  </a:t>
            </a:r>
          </a:p>
          <a:p>
            <a:r>
              <a:rPr lang="ru-RU" dirty="0" smtClean="0"/>
              <a:t> </a:t>
            </a:r>
          </a:p>
          <a:p>
            <a:r>
              <a:rPr lang="ru-RU" dirty="0" smtClean="0"/>
              <a:t> </a:t>
            </a:r>
          </a:p>
          <a:p>
            <a:r>
              <a:rPr lang="ru-RU" dirty="0" smtClean="0"/>
              <a:t> </a:t>
            </a:r>
          </a:p>
          <a:p>
            <a:pPr algn="ctr"/>
            <a:r>
              <a:rPr lang="ru-RU" dirty="0" smtClean="0"/>
              <a:t>г.  Зыряновск.</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85720" y="357165"/>
            <a:ext cx="8501122" cy="5632311"/>
          </a:xfrm>
          <a:prstGeom prst="rect">
            <a:avLst/>
          </a:prstGeom>
        </p:spPr>
        <p:txBody>
          <a:bodyPr wrap="square">
            <a:spAutoFit/>
          </a:bodyPr>
          <a:lstStyle/>
          <a:p>
            <a:pPr algn="ctr"/>
            <a:r>
              <a:rPr lang="ru-RU" b="1" dirty="0" smtClean="0"/>
              <a:t>«А ну – кА девушки»</a:t>
            </a:r>
            <a:endParaRPr lang="ru-RU" dirty="0" smtClean="0"/>
          </a:p>
          <a:p>
            <a:r>
              <a:rPr lang="ru-RU" b="1" dirty="0" smtClean="0"/>
              <a:t> </a:t>
            </a:r>
            <a:endParaRPr lang="ru-RU" dirty="0" smtClean="0"/>
          </a:p>
          <a:p>
            <a:r>
              <a:rPr lang="ru-RU" dirty="0" smtClean="0"/>
              <a:t>  Праздник «А ну – кА девушки!» проводится в нашей школе ежегодно и посвящается Дню 8 марта. Участвуют в нем девушки 9- 10 классов (разрешается также соревноваться сборной параллелей восьмых классов). Подготовка к празднику начинается с создания организационного комитета, который возглавляет организатор внеклассной и внешкольной воспитательной работы. Члены оргкомитета заблаговременно разрабатывают сценарий праздника, составляют его программу, разрабатывают правила соревнований, назначают жюри и судейскую коллегию, приобретают призы для награждения победителей. За неделю до праздника оргкомитет собирается  на очередное  совещание  (приглашаются капитаны команд, судейская коллегия, жюри), где заслушивают ответственных за подготовку праздника. Здесь же определяются составы команд Готовятся к соревнованиям классы целиком), капитанам сообщают домашнее задания, спортивную форму, эмблемы и т.д. Расскажем  об одном из таких праздников.</a:t>
            </a:r>
          </a:p>
          <a:p>
            <a:r>
              <a:rPr lang="ru-RU" dirty="0" smtClean="0"/>
              <a:t>В празднично оформленный зал входят под звуки марша команды (каждая состоит из 8- 12 девушек) и выстраиваются по обе стороны зала. Главный судья соревнований рапортует председателю оргкомитета о готовности к соревнованиям. Капитанов команд вызывают к подъему флага. Праздник открыт.</a:t>
            </a:r>
          </a:p>
          <a:p>
            <a:r>
              <a:rPr lang="ru-RU" dirty="0" smtClean="0"/>
              <a:t>  </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57158" y="357166"/>
            <a:ext cx="8358246" cy="5909310"/>
          </a:xfrm>
          <a:prstGeom prst="rect">
            <a:avLst/>
          </a:prstGeom>
        </p:spPr>
        <p:txBody>
          <a:bodyPr wrap="square">
            <a:spAutoFit/>
          </a:bodyPr>
          <a:lstStyle/>
          <a:p>
            <a:r>
              <a:rPr lang="ru-RU" dirty="0" smtClean="0"/>
              <a:t>Первый вид соревнований – приветствие команд (домашнее задание). Оно оценивается по 5-балльной системе, причем учитывается содержание, жизнерадостный тон, доброжелательность к соперникам. В момент приветствия жюри отдельно оценивает форму и эмблему (девушкам разрешается любая форма, пригодная для спортивных соревнований, но чтобы она была праздничной и отображала названия команд). Закончив приветствие, команды расходятся к обозначенным местам.</a:t>
            </a:r>
          </a:p>
          <a:p>
            <a:r>
              <a:rPr lang="ru-RU" dirty="0" smtClean="0"/>
              <a:t>Конкурс капитанов. Капитаны с обручами в руках строятся в середине зала. По команде они прыгают через обруч, вращая его вперед. Побеждает тот, кто сделал больше прыжков за 30 секунд. За первое место команде начисляется 5 очков, за второе – 4 очка и т. д. Далее зачет аналогичный.</a:t>
            </a:r>
          </a:p>
          <a:p>
            <a:r>
              <a:rPr lang="ru-RU" dirty="0" smtClean="0"/>
              <a:t>  Эстафета с длинной скакалкой. Команды строятся в колонны по одному в конце зала. По середине зала продольно строю каждой команды стоят две девочки с длинной скакалкой и вращают ее. По сигналу впереди стоящая участница бежит к вращающейся скакалке, выполняет через нее 10 прыжков на двух ногах, затем продолжает бег до противоположного конца зала, обегает ограничительную стойку, возвращаясь обратно, пробегает под вращающейся скакалкой и касанием руки отправляет очередную участницу на этап. Эстафета заканчивается в тот момент, когда последняя участница закончит выполнение задания. Если во время прыжков девушка допустила ошибку, и вращение скакалки прекратилось, участница должна повторить прыжки заново.</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357166"/>
            <a:ext cx="8715436" cy="5632311"/>
          </a:xfrm>
          <a:prstGeom prst="rect">
            <a:avLst/>
          </a:prstGeom>
        </p:spPr>
        <p:txBody>
          <a:bodyPr wrap="square">
            <a:spAutoFit/>
          </a:bodyPr>
          <a:lstStyle/>
          <a:p>
            <a:r>
              <a:rPr lang="ru-RU" b="1" dirty="0" smtClean="0"/>
              <a:t>Нарисуй эмблему.</a:t>
            </a:r>
            <a:r>
              <a:rPr lang="ru-RU" dirty="0" smtClean="0"/>
              <a:t> До начала соревнований команды строятся в конце зала в колонны по одному. На противоположной стене зала развешиваются большие листы бумаги с номерами команд. Судья выдает командам по четыре цветных фломастера и по листу бумаги для эскиза эмблемы. В течении двух минут команды придумывают эмблему, рисуют на бумаге, капитан определяет для каждого участника деталь эмблемы, которую он должен будет нарисовать, размер, цвет. По сигналу каждый первый номер, пробежав весь зал, на больших листах на стене рисует часть эмблемы, возвращается к  своей команде, передает фломастер следующему и уходит в конец колонны. Эстафета заканчивается после того, как последний участник полностью закончит оформление эмблемы и возвратиться на линию старта. За эстафету команды получают по две оценки: одну за скорость, другую за содержание и качество исполнения эмблемы.</a:t>
            </a:r>
          </a:p>
          <a:p>
            <a:r>
              <a:rPr lang="ru-RU" b="1" dirty="0" smtClean="0"/>
              <a:t>Эстафета </a:t>
            </a:r>
            <a:r>
              <a:rPr lang="ru-RU" dirty="0" smtClean="0"/>
              <a:t>с обводкой препятствий. Команды строятся в колонну по одному в конце зала. Перед ними через три метра друг от друга на одной линии установлены пять препятствий (набивных мячей). У направляющих в руках по две ракетки для большого тенниса, а на полу перед ними лежат по два волейбольных мяча. По сигналу первые номера, толкая ракетками, волейбольные мячи и продвигаясь вперед, обводят то слева, то справа (змейкой) расставленные препятствия, добегают до последнего (пятого), обводят его, поворачиваются и обводят таким же способом все препятствия в обратном направлении. </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428604"/>
            <a:ext cx="8429684" cy="4524315"/>
          </a:xfrm>
          <a:prstGeom prst="rect">
            <a:avLst/>
          </a:prstGeom>
        </p:spPr>
        <p:txBody>
          <a:bodyPr wrap="square">
            <a:spAutoFit/>
          </a:bodyPr>
          <a:lstStyle/>
          <a:p>
            <a:r>
              <a:rPr lang="ru-RU" dirty="0" smtClean="0"/>
              <a:t>Доведя мячи до своей команды, девушки останавливают их ракетками и передают ракетки участникам второго этапа, а сами занимают место в конце колонны. Эстафета заканчивается, когда все соревнующиеся пробегут свои этапы. Если во время бега были допущены ошибки в обводке (пропущено препятствие, укатился один или два мяча в сторону и др.), участница обязана возвратиться в то место, где была допущена ошибка, исправить ее и только затем продолжить соревнование.</a:t>
            </a:r>
          </a:p>
          <a:p>
            <a:r>
              <a:rPr lang="ru-RU" b="1" dirty="0" smtClean="0"/>
              <a:t>Музыкальные стулья.</a:t>
            </a:r>
            <a:r>
              <a:rPr lang="ru-RU" dirty="0" smtClean="0"/>
              <a:t> На середине зала по кругу спинками к центру на расстоянии 3-4 метров друг от друга расставляют стулья. Число их на один меньше количества участников. Каждая команда выделяет по одной девушке, наиболее ловкой и быстрой. По команде включается музыка и соревнующиеся начинают бежать друг за другом с внешней стороны стульев, сохраняя установленную дистанцию. Неожиданно музыка прерывается, и участницы быстро занимают свободные стулья. Оставшийся без стула выбывает из игры,  а команде начисляется один балл. Затем один стул убирается и игра возобновляется. Соревнование прекращается, когда останется один участник. Победитель приносит команде 5 баллов. </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285728"/>
            <a:ext cx="8429684" cy="6052186"/>
          </a:xfrm>
          <a:prstGeom prst="rect">
            <a:avLst/>
          </a:prstGeom>
        </p:spPr>
        <p:txBody>
          <a:bodyPr wrap="square">
            <a:spAutoFit/>
          </a:bodyPr>
          <a:lstStyle/>
          <a:p>
            <a:r>
              <a:rPr lang="ru-RU" b="1" dirty="0" smtClean="0">
                <a:solidFill>
                  <a:srgbClr val="FF0000"/>
                </a:solidFill>
              </a:rPr>
              <a:t>Эстафета «Набрось кольцо».</a:t>
            </a:r>
            <a:r>
              <a:rPr lang="ru-RU" dirty="0" smtClean="0">
                <a:solidFill>
                  <a:srgbClr val="FF0000"/>
                </a:solidFill>
              </a:rPr>
              <a:t> </a:t>
            </a:r>
            <a:r>
              <a:rPr lang="ru-RU" dirty="0" smtClean="0"/>
              <a:t>Перед  началом соревнований между командами проводится жеребьевка с целью определения очередности выступления. Участницы команды строятся на одной из лицевых линий в одну шеренгу с интервалом 1-1,5 м и получают по одному резиновому кольцу (внутренний диаметр 20-25 см). Каждая команда выделяет по одной водящей. Она получает гимнастическую деревянную палку и располагается за средней линией зала лицом в направлении своей команды. Соревнование начинается по сигналу судьи, тут же включается секундомер. Одна из участниц, стоящая на лицевой линии первой, бросает кольцо по высокой траектории в направлении водящей и быстро бежит кратчайшим путем к ней. Водящая удерживая палку одной рукой, быстро приближаясь к летящему кольцу, но не заходя за среднюю линию, пытается поймать кольцо на палку. Если кольцо не поймано, попытка считается неудачной и команда не получает премиальные очки. После того как кольцо поймано на палку, водящая передает его вместе с кольцом прибежавшей после броска участнице, а сома бежит к команде на лицевую линию. Затем кольцо набрасывает вторая участница, бежит к водящей и заменяет ее. Соревнования заканчиваются, когда все бросят по одному кольцу.  Судья останавливает секундомер и записывает количество нанизанных колец. Командные результаты определяются таким образом: от времени(в сек.), показанном командой, вычитываются премиальные секунды за наброшенные кольца (за каждое кольцо 3 сек) и по наименьшему времени определяется первое место.</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357158" y="214290"/>
            <a:ext cx="8286808" cy="5775187"/>
          </a:xfrm>
          <a:prstGeom prst="rect">
            <a:avLst/>
          </a:prstGeom>
        </p:spPr>
        <p:txBody>
          <a:bodyPr wrap="square">
            <a:spAutoFit/>
          </a:bodyPr>
          <a:lstStyle/>
          <a:p>
            <a:r>
              <a:rPr lang="ru-RU" b="1" dirty="0" smtClean="0">
                <a:solidFill>
                  <a:srgbClr val="FF0000"/>
                </a:solidFill>
              </a:rPr>
              <a:t>Построй звезду</a:t>
            </a:r>
            <a:r>
              <a:rPr lang="ru-RU" b="1" dirty="0" smtClean="0"/>
              <a:t>.</a:t>
            </a:r>
            <a:r>
              <a:rPr lang="ru-RU" dirty="0" smtClean="0"/>
              <a:t> Участницы команд сидят на отдельных скамейках, установленных на боковой стороне зала. Им выдается по десять гимнастических деревянных палок. По сигналу: «Марш» одна  участница от команды с палкой выбегает на середину зала, кладет палку на пол и быстро возвращается на свое место, касаясь рукой следующей. Эстафета заканчивается, когда команда полностью выложит на полу звезду. Выставляют две оценки: одну за скорость, вторую за качество выполнения упражнения.</a:t>
            </a:r>
          </a:p>
          <a:p>
            <a:r>
              <a:rPr lang="ru-RU" b="1" dirty="0" smtClean="0">
                <a:solidFill>
                  <a:srgbClr val="FF0000"/>
                </a:solidFill>
              </a:rPr>
              <a:t>Стрельба по качающейся мишени</a:t>
            </a:r>
            <a:r>
              <a:rPr lang="ru-RU" b="1" dirty="0" smtClean="0"/>
              <a:t>.</a:t>
            </a:r>
            <a:r>
              <a:rPr lang="ru-RU" dirty="0" smtClean="0"/>
              <a:t> От команды соревнуются по одной участнице. Стрельба ведется из пневматической винтовки с расстояния 6-7 метров по трем надутым шарам, находящимся в маятникообразно качающейся мишени. Мишень устроена следующим образом. В тонком фанерном листе (50х100см.) симметрично вырезают три круглых отверстия диаметром 20см, куда вставляются шары. Лист подвешивается за верхние углы двумя веревками к баскетбольному шииту. Для придания устойчивого равномерного и длительного качания к фанере прикрепляется груз весом 1-2 кг (мешочек с песком). За мишенью подвешивается пулеулавливатель (чехлы от матов). Время и количество выстрелов не ограничивается. Стрельба прекращается после поражения всех шаров. Первое место занимает участница, затратившая на поражение трех шаров меньшее время.</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428604"/>
            <a:ext cx="8572560" cy="4524315"/>
          </a:xfrm>
          <a:prstGeom prst="rect">
            <a:avLst/>
          </a:prstGeom>
        </p:spPr>
        <p:txBody>
          <a:bodyPr wrap="square">
            <a:spAutoFit/>
          </a:bodyPr>
          <a:lstStyle/>
          <a:p>
            <a:r>
              <a:rPr lang="ru-RU" dirty="0" smtClean="0">
                <a:solidFill>
                  <a:srgbClr val="FF0000"/>
                </a:solidFill>
              </a:rPr>
              <a:t>Конкурс песни и танца</a:t>
            </a:r>
            <a:r>
              <a:rPr lang="ru-RU" dirty="0" smtClean="0"/>
              <a:t>. В конце праздника команды соревнуются в исполнений одного танца и песни. Так как эти виды являются домашним заданием, жюри в составе учителей пения и ритмики предъявляют особо строгие требования к содержанию номеров, качеству исполнения, эстетичности, форме одежды и музыкальному сопровождению. Каждый музыкальный номер оценивается из пяти баллов. Болельщики классов могут участвовать в музыкальном сопровождении песни или танца, в исполнений коллективной песни. Это значительно повышает общую оценку команды.</a:t>
            </a:r>
          </a:p>
          <a:p>
            <a:r>
              <a:rPr lang="ru-RU" dirty="0" smtClean="0"/>
              <a:t>После каждого вида  программы секретарь заносит результаты в демонстрационную таблицу, по окончании всех соревнований набранные баллы суммируются и определяются места команд. Команде набравшей больше баллов, присуждается первое место. Она награждается переходящим кубком и грамотой, участники - подарком (как правило, торт или цветы), а также памятными вымпелами с надписью «А ну-ка девушки». За второе место команда награждается грамотой, а участники набором конфет. За третье место девушки получают грамоту.</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1288</Words>
  <Application>Microsoft Office PowerPoint</Application>
  <PresentationFormat>Экран (4:3)</PresentationFormat>
  <Paragraphs>37</Paragraphs>
  <Slides>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8</vt:i4>
      </vt:variant>
    </vt:vector>
  </HeadingPairs>
  <TitlesOfParts>
    <vt:vector size="11" baseType="lpstr">
      <vt:lpstr>Arial</vt:lpstr>
      <vt:lpstr>Calibri</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RePack by SPecialiST</dc:creator>
  <cp:lastModifiedBy>028</cp:lastModifiedBy>
  <cp:revision>5</cp:revision>
  <dcterms:created xsi:type="dcterms:W3CDTF">2014-03-29T15:41:28Z</dcterms:created>
  <dcterms:modified xsi:type="dcterms:W3CDTF">2014-03-31T02:34:26Z</dcterms:modified>
</cp:coreProperties>
</file>