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theme/themeOverride1.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3" r:id="rId2"/>
    <p:sldId id="274" r:id="rId3"/>
    <p:sldId id="283" r:id="rId4"/>
    <p:sldId id="267" r:id="rId5"/>
    <p:sldId id="260" r:id="rId6"/>
    <p:sldId id="261" r:id="rId7"/>
    <p:sldId id="289" r:id="rId8"/>
    <p:sldId id="284" r:id="rId9"/>
    <p:sldId id="285" r:id="rId10"/>
    <p:sldId id="291" r:id="rId11"/>
    <p:sldId id="286" r:id="rId12"/>
    <p:sldId id="290" r:id="rId13"/>
    <p:sldId id="292" r:id="rId14"/>
    <p:sldId id="287" r:id="rId15"/>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00"/>
    <a:srgbClr val="0000FF"/>
    <a:srgbClr val="FF0066"/>
    <a:srgbClr val="0000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189" autoAdjust="0"/>
  </p:normalViewPr>
  <p:slideViewPr>
    <p:cSldViewPr>
      <p:cViewPr varScale="1">
        <p:scale>
          <a:sx n="100" d="100"/>
          <a:sy n="100" d="100"/>
        </p:scale>
        <p:origin x="-29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Master" Target="../slideMasters/slideMaster1.xml"/><Relationship Id="rId1" Type="http://schemas.openxmlformats.org/officeDocument/2006/relationships/themeOverride" Target="../theme/themeOverride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4" name="Прямая соединительная линия 12"/>
          <p:cNvGrpSpPr>
            <a:grpSpLocks/>
          </p:cNvGrpSpPr>
          <p:nvPr/>
        </p:nvGrpSpPr>
        <p:grpSpPr bwMode="auto">
          <a:xfrm>
            <a:off x="506413" y="5340350"/>
            <a:ext cx="8643937" cy="23813"/>
            <a:chOff x="319" y="3364"/>
            <a:chExt cx="5445" cy="15"/>
          </a:xfrm>
        </p:grpSpPr>
        <p:pic>
          <p:nvPicPr>
            <p:cNvPr id="5" name="Прямая соединительная линия 12"/>
            <p:cNvPicPr>
              <a:picLocks noChangeArrowheads="1"/>
            </p:cNvPicPr>
            <p:nvPr/>
          </p:nvPicPr>
          <p:blipFill>
            <a:blip r:embed="rId2" cstate="screen"/>
            <a:srcRect/>
            <a:stretch>
              <a:fillRect/>
            </a:stretch>
          </p:blipFill>
          <p:spPr bwMode="auto">
            <a:xfrm>
              <a:off x="319" y="3364"/>
              <a:ext cx="5445" cy="15"/>
            </a:xfrm>
            <a:prstGeom prst="rect">
              <a:avLst/>
            </a:prstGeom>
            <a:noFill/>
            <a:ln w="9525">
              <a:noFill/>
              <a:miter lim="800000"/>
              <a:headEnd/>
              <a:tailEnd/>
            </a:ln>
          </p:spPr>
        </p:pic>
        <p:sp>
          <p:nvSpPr>
            <p:cNvPr id="6" name="Text Box 3"/>
            <p:cNvSpPr txBox="1">
              <a:spLocks noChangeArrowheads="1" noChangeShapeType="1"/>
            </p:cNvSpPr>
            <p:nvPr/>
          </p:nvSpPr>
          <p:spPr bwMode="auto">
            <a:xfrm>
              <a:off x="324" y="3370"/>
              <a:ext cx="0" cy="0"/>
            </a:xfrm>
            <a:prstGeom prst="rect">
              <a:avLst/>
            </a:prstGeom>
            <a:noFill/>
            <a:ln w="9525">
              <a:noFill/>
              <a:miter lim="800000"/>
              <a:headEnd/>
              <a:tailEnd/>
            </a:ln>
          </p:spPr>
          <p:txBody>
            <a:bodyPr/>
            <a:lstStyle/>
            <a:p>
              <a:pPr>
                <a:defRPr/>
              </a:pPr>
              <a:endParaRPr lang="en-US">
                <a:latin typeface="Franklin Gothic Book" pitchFamily="34" charset="0"/>
              </a:endParaRPr>
            </a:p>
          </p:txBody>
        </p:sp>
      </p:grpSp>
      <p:sp>
        <p:nvSpPr>
          <p:cNvPr id="29" name="Заголовок 28"/>
          <p:cNvSpPr>
            <a:spLocks noGrp="1"/>
          </p:cNvSpPr>
          <p:nvPr>
            <p:ph type="ctrTitle"/>
          </p:nvPr>
        </p:nvSpPr>
        <p:spPr>
          <a:xfrm>
            <a:off x="381000" y="4853411"/>
            <a:ext cx="8458200" cy="1222375"/>
          </a:xfrm>
        </p:spPr>
        <p:txBody>
          <a:bodyPr anchor="t"/>
          <a:lstStyle/>
          <a:p>
            <a:r>
              <a:rPr lang="ru-RU" smtClean="0"/>
              <a:t>Образец заголовка</a:t>
            </a:r>
            <a:endParaRPr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7" name="Дата 15"/>
          <p:cNvSpPr>
            <a:spLocks noGrp="1"/>
          </p:cNvSpPr>
          <p:nvPr>
            <p:ph type="dt" sz="half" idx="10"/>
          </p:nvPr>
        </p:nvSpPr>
        <p:spPr/>
        <p:txBody>
          <a:bodyPr/>
          <a:lstStyle>
            <a:lvl1pPr>
              <a:defRPr/>
            </a:lvl1pPr>
          </a:lstStyle>
          <a:p>
            <a:pPr>
              <a:defRPr/>
            </a:pPr>
            <a:fld id="{3F74BC1E-22D3-4B02-B2AA-64A68C3E145D}" type="datetimeFigureOut">
              <a:rPr lang="ru-RU"/>
              <a:pPr>
                <a:defRPr/>
              </a:pPr>
              <a:t>11.02.2011</a:t>
            </a:fld>
            <a:endParaRPr lang="ru-RU"/>
          </a:p>
        </p:txBody>
      </p:sp>
      <p:sp>
        <p:nvSpPr>
          <p:cNvPr id="8" name="Нижний колонтитул 1"/>
          <p:cNvSpPr>
            <a:spLocks noGrp="1"/>
          </p:cNvSpPr>
          <p:nvPr>
            <p:ph type="ftr" sz="quarter" idx="11"/>
          </p:nvPr>
        </p:nvSpPr>
        <p:spPr/>
        <p:txBody>
          <a:bodyPr/>
          <a:lstStyle>
            <a:lvl1pPr>
              <a:defRPr/>
            </a:lvl1pPr>
          </a:lstStyle>
          <a:p>
            <a:pPr>
              <a:defRPr/>
            </a:pPr>
            <a:endParaRPr lang="ru-RU"/>
          </a:p>
        </p:txBody>
      </p:sp>
      <p:sp>
        <p:nvSpPr>
          <p:cNvPr id="10" name="Номер слайда 14"/>
          <p:cNvSpPr>
            <a:spLocks noGrp="1"/>
          </p:cNvSpPr>
          <p:nvPr>
            <p:ph type="sldNum" sz="quarter" idx="12"/>
          </p:nvPr>
        </p:nvSpPr>
        <p:spPr>
          <a:xfrm>
            <a:off x="8229600" y="6473825"/>
            <a:ext cx="758825" cy="247650"/>
          </a:xfrm>
        </p:spPr>
        <p:txBody>
          <a:bodyPr/>
          <a:lstStyle>
            <a:lvl1pPr>
              <a:defRPr/>
            </a:lvl1pPr>
          </a:lstStyle>
          <a:p>
            <a:pPr>
              <a:defRPr/>
            </a:pPr>
            <a:fld id="{F455CFE1-22B9-466E-BF5E-886F5CD69639}"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3"/>
          <p:cNvSpPr>
            <a:spLocks noGrp="1"/>
          </p:cNvSpPr>
          <p:nvPr>
            <p:ph type="dt" sz="half" idx="10"/>
          </p:nvPr>
        </p:nvSpPr>
        <p:spPr/>
        <p:txBody>
          <a:bodyPr/>
          <a:lstStyle>
            <a:lvl1pPr>
              <a:defRPr/>
            </a:lvl1pPr>
          </a:lstStyle>
          <a:p>
            <a:pPr>
              <a:defRPr/>
            </a:pPr>
            <a:fld id="{4E23090C-AC8F-4FDE-8DE8-EF10BABB230B}" type="datetimeFigureOut">
              <a:rPr lang="ru-RU"/>
              <a:pPr>
                <a:defRPr/>
              </a:pPr>
              <a:t>11.02.2011</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80BBC1BC-64A9-4364-B86C-70C6F0019180}"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Pr>
        <a:blipFill dpi="0" rotWithShape="0">
          <a:blip r:embed="rId3" cstate="screen"/>
          <a:srcRect/>
          <a:stretch>
            <a:fillRect/>
          </a:stretch>
        </a:blipFill>
        <a:effectLst/>
      </p:bgPr>
    </p:bg>
    <p:spTree>
      <p:nvGrpSpPr>
        <p:cNvPr id="1" name=""/>
        <p:cNvGrpSpPr/>
        <p:nvPr/>
      </p:nvGrpSpPr>
      <p:grpSpPr>
        <a:xfrm>
          <a:off x="0" y="0"/>
          <a:ext cx="0" cy="0"/>
          <a:chOff x="0" y="0"/>
          <a:chExt cx="0" cy="0"/>
        </a:xfrm>
      </p:grpSpPr>
      <p:grpSp>
        <p:nvGrpSpPr>
          <p:cNvPr id="4" name="Прямая соединительная линия 12"/>
          <p:cNvGrpSpPr>
            <a:grpSpLocks/>
          </p:cNvGrpSpPr>
          <p:nvPr/>
        </p:nvGrpSpPr>
        <p:grpSpPr bwMode="auto">
          <a:xfrm>
            <a:off x="506413" y="3432175"/>
            <a:ext cx="8643937" cy="23813"/>
            <a:chOff x="319" y="2162"/>
            <a:chExt cx="5445" cy="15"/>
          </a:xfrm>
        </p:grpSpPr>
        <p:pic>
          <p:nvPicPr>
            <p:cNvPr id="5" name="Прямая соединительная линия 12"/>
            <p:cNvPicPr>
              <a:picLocks noChangeArrowheads="1"/>
            </p:cNvPicPr>
            <p:nvPr/>
          </p:nvPicPr>
          <p:blipFill>
            <a:blip r:embed="rId4" cstate="screen"/>
            <a:srcRect/>
            <a:stretch>
              <a:fillRect/>
            </a:stretch>
          </p:blipFill>
          <p:spPr bwMode="auto">
            <a:xfrm>
              <a:off x="319" y="2162"/>
              <a:ext cx="5445" cy="15"/>
            </a:xfrm>
            <a:prstGeom prst="rect">
              <a:avLst/>
            </a:prstGeom>
            <a:noFill/>
            <a:ln w="9525">
              <a:noFill/>
              <a:miter lim="800000"/>
              <a:headEnd/>
              <a:tailEnd/>
            </a:ln>
          </p:spPr>
        </p:pic>
        <p:sp>
          <p:nvSpPr>
            <p:cNvPr id="7" name="Text Box 3"/>
            <p:cNvSpPr txBox="1">
              <a:spLocks noChangeArrowheads="1" noChangeShapeType="1"/>
            </p:cNvSpPr>
            <p:nvPr/>
          </p:nvSpPr>
          <p:spPr bwMode="auto">
            <a:xfrm>
              <a:off x="324" y="2170"/>
              <a:ext cx="0" cy="0"/>
            </a:xfrm>
            <a:prstGeom prst="rect">
              <a:avLst/>
            </a:prstGeom>
            <a:noFill/>
            <a:ln w="9525">
              <a:noFill/>
              <a:miter lim="800000"/>
              <a:headEnd/>
              <a:tailEnd/>
            </a:ln>
          </p:spPr>
          <p:txBody>
            <a:bodyPr/>
            <a:lstStyle/>
            <a:p>
              <a:pPr>
                <a:defRPr/>
              </a:pPr>
              <a:endParaRPr lang="en-US">
                <a:latin typeface="Franklin Gothic Book" pitchFamily="34" charset="0"/>
              </a:endParaRPr>
            </a:p>
          </p:txBody>
        </p:sp>
      </p:gr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lang="ru-RU" smtClean="0"/>
              <a:t>Образец заголовка</a:t>
            </a:r>
            <a:endParaRPr lang="en-US"/>
          </a:p>
        </p:txBody>
      </p:sp>
      <p:sp>
        <p:nvSpPr>
          <p:cNvPr id="9" name="Дата 18"/>
          <p:cNvSpPr>
            <a:spLocks noGrp="1"/>
          </p:cNvSpPr>
          <p:nvPr>
            <p:ph type="dt" sz="half" idx="10"/>
          </p:nvPr>
        </p:nvSpPr>
        <p:spPr/>
        <p:txBody>
          <a:bodyPr/>
          <a:lstStyle>
            <a:lvl1pPr>
              <a:defRPr/>
            </a:lvl1pPr>
          </a:lstStyle>
          <a:p>
            <a:pPr>
              <a:defRPr/>
            </a:pPr>
            <a:fld id="{64AA94B0-8060-4BEF-A508-19F338D28E28}" type="datetimeFigureOut">
              <a:rPr lang="ru-RU"/>
              <a:pPr>
                <a:defRPr/>
              </a:pPr>
              <a:t>11.02.2011</a:t>
            </a:fld>
            <a:endParaRPr lang="ru-RU"/>
          </a:p>
        </p:txBody>
      </p:sp>
      <p:sp>
        <p:nvSpPr>
          <p:cNvPr id="10" name="Нижний колонтитул 10"/>
          <p:cNvSpPr>
            <a:spLocks noGrp="1"/>
          </p:cNvSpPr>
          <p:nvPr>
            <p:ph type="ftr" sz="quarter" idx="11"/>
          </p:nvPr>
        </p:nvSpPr>
        <p:spPr/>
        <p:txBody>
          <a:bodyPr/>
          <a:lstStyle>
            <a:lvl1pPr>
              <a:defRPr/>
            </a:lvl1pPr>
          </a:lstStyle>
          <a:p>
            <a:pPr>
              <a:defRPr/>
            </a:pPr>
            <a:endParaRPr lang="ru-RU"/>
          </a:p>
        </p:txBody>
      </p:sp>
      <p:sp>
        <p:nvSpPr>
          <p:cNvPr id="11" name="Номер слайда 15"/>
          <p:cNvSpPr>
            <a:spLocks noGrp="1"/>
          </p:cNvSpPr>
          <p:nvPr>
            <p:ph type="sldNum" sz="quarter" idx="12"/>
          </p:nvPr>
        </p:nvSpPr>
        <p:spPr/>
        <p:txBody>
          <a:bodyPr/>
          <a:lstStyle>
            <a:lvl1pPr>
              <a:defRPr/>
            </a:lvl1pPr>
          </a:lstStyle>
          <a:p>
            <a:pPr>
              <a:defRPr/>
            </a:pPr>
            <a:fld id="{8686E21D-66AE-4E5E-8DB1-5035F2D51147}"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lang="ru-RU" smtClean="0"/>
              <a:t>Образец заголовка</a:t>
            </a:r>
            <a:endParaRPr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0"/>
          <p:cNvSpPr>
            <a:spLocks noGrp="1"/>
          </p:cNvSpPr>
          <p:nvPr>
            <p:ph type="dt" sz="half" idx="10"/>
          </p:nvPr>
        </p:nvSpPr>
        <p:spPr/>
        <p:txBody>
          <a:bodyPr/>
          <a:lstStyle>
            <a:lvl1pPr>
              <a:defRPr/>
            </a:lvl1pPr>
          </a:lstStyle>
          <a:p>
            <a:pPr>
              <a:defRPr/>
            </a:pPr>
            <a:fld id="{EEBF8F3F-9747-4879-964A-E60858B14B7E}" type="datetimeFigureOut">
              <a:rPr lang="ru-RU"/>
              <a:pPr>
                <a:defRPr/>
              </a:pPr>
              <a:t>11.02.2011</a:t>
            </a:fld>
            <a:endParaRPr lang="ru-RU"/>
          </a:p>
        </p:txBody>
      </p:sp>
      <p:sp>
        <p:nvSpPr>
          <p:cNvPr id="6" name="Нижний колонтитул 27"/>
          <p:cNvSpPr>
            <a:spLocks noGrp="1"/>
          </p:cNvSpPr>
          <p:nvPr>
            <p:ph type="ftr" sz="quarter" idx="11"/>
          </p:nvPr>
        </p:nvSpPr>
        <p:spPr/>
        <p:txBody>
          <a:bodyPr/>
          <a:lstStyle>
            <a:lvl1pPr>
              <a:defRPr/>
            </a:lvl1pPr>
          </a:lstStyle>
          <a:p>
            <a:pPr>
              <a:defRPr/>
            </a:pPr>
            <a:endParaRPr lang="ru-RU"/>
          </a:p>
        </p:txBody>
      </p:sp>
      <p:sp>
        <p:nvSpPr>
          <p:cNvPr id="7" name="Номер слайда 4"/>
          <p:cNvSpPr>
            <a:spLocks noGrp="1"/>
          </p:cNvSpPr>
          <p:nvPr>
            <p:ph type="sldNum" sz="quarter" idx="12"/>
          </p:nvPr>
        </p:nvSpPr>
        <p:spPr/>
        <p:txBody>
          <a:bodyPr/>
          <a:lstStyle>
            <a:lvl1pPr>
              <a:defRPr/>
            </a:lvl1pPr>
          </a:lstStyle>
          <a:p>
            <a:pPr>
              <a:defRPr/>
            </a:pPr>
            <a:fld id="{D5926882-131C-4A13-BE02-C3B588A146F3}"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grpSp>
        <p:nvGrpSpPr>
          <p:cNvPr id="7" name="Прямая соединительная линия 12"/>
          <p:cNvGrpSpPr>
            <a:grpSpLocks/>
          </p:cNvGrpSpPr>
          <p:nvPr/>
        </p:nvGrpSpPr>
        <p:grpSpPr bwMode="auto">
          <a:xfrm>
            <a:off x="506413" y="6010275"/>
            <a:ext cx="8643937" cy="25400"/>
            <a:chOff x="319" y="3786"/>
            <a:chExt cx="5445" cy="16"/>
          </a:xfrm>
        </p:grpSpPr>
        <p:pic>
          <p:nvPicPr>
            <p:cNvPr id="8" name="Прямая соединительная линия 12"/>
            <p:cNvPicPr>
              <a:picLocks noChangeArrowheads="1"/>
            </p:cNvPicPr>
            <p:nvPr/>
          </p:nvPicPr>
          <p:blipFill>
            <a:blip r:embed="rId2" cstate="screen"/>
            <a:srcRect/>
            <a:stretch>
              <a:fillRect/>
            </a:stretch>
          </p:blipFill>
          <p:spPr bwMode="auto">
            <a:xfrm>
              <a:off x="319" y="3786"/>
              <a:ext cx="5445" cy="16"/>
            </a:xfrm>
            <a:prstGeom prst="rect">
              <a:avLst/>
            </a:prstGeom>
            <a:noFill/>
            <a:ln w="9525">
              <a:noFill/>
              <a:miter lim="800000"/>
              <a:headEnd/>
              <a:tailEnd/>
            </a:ln>
          </p:spPr>
        </p:pic>
        <p:sp>
          <p:nvSpPr>
            <p:cNvPr id="9" name="Text Box 3"/>
            <p:cNvSpPr txBox="1">
              <a:spLocks noChangeArrowheads="1" noChangeShapeType="1"/>
            </p:cNvSpPr>
            <p:nvPr/>
          </p:nvSpPr>
          <p:spPr bwMode="auto">
            <a:xfrm>
              <a:off x="324" y="3792"/>
              <a:ext cx="0" cy="0"/>
            </a:xfrm>
            <a:prstGeom prst="rect">
              <a:avLst/>
            </a:prstGeom>
            <a:noFill/>
            <a:ln w="9525">
              <a:noFill/>
              <a:miter lim="800000"/>
              <a:headEnd/>
              <a:tailEnd/>
            </a:ln>
          </p:spPr>
          <p:txBody>
            <a:bodyPr/>
            <a:lstStyle/>
            <a:p>
              <a:pPr>
                <a:defRPr/>
              </a:pPr>
              <a:endParaRPr lang="en-US">
                <a:latin typeface="Franklin Gothic Book" pitchFamily="34" charset="0"/>
              </a:endParaRPr>
            </a:p>
          </p:txBody>
        </p:sp>
      </p:grpSp>
      <p:sp>
        <p:nvSpPr>
          <p:cNvPr id="29" name="Заголовок 28"/>
          <p:cNvSpPr>
            <a:spLocks noGrp="1"/>
          </p:cNvSpPr>
          <p:nvPr>
            <p:ph type="title"/>
          </p:nvPr>
        </p:nvSpPr>
        <p:spPr>
          <a:xfrm>
            <a:off x="304800" y="5410200"/>
            <a:ext cx="8610600" cy="882650"/>
          </a:xfrm>
        </p:spPr>
        <p:txBody>
          <a:bodyPr/>
          <a:lstStyle>
            <a:lvl1pPr>
              <a:defRPr/>
            </a:lvl1pPr>
          </a:lstStyle>
          <a:p>
            <a:r>
              <a:rPr lang="ru-RU" smtClean="0"/>
              <a:t>Образец заголовка</a:t>
            </a:r>
            <a:endParaRPr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0" name="Дата 9"/>
          <p:cNvSpPr>
            <a:spLocks noGrp="1"/>
          </p:cNvSpPr>
          <p:nvPr>
            <p:ph type="dt" sz="half" idx="10"/>
          </p:nvPr>
        </p:nvSpPr>
        <p:spPr/>
        <p:txBody>
          <a:bodyPr/>
          <a:lstStyle>
            <a:lvl1pPr>
              <a:defRPr/>
            </a:lvl1pPr>
          </a:lstStyle>
          <a:p>
            <a:pPr>
              <a:defRPr/>
            </a:pPr>
            <a:fld id="{ED4E5B0A-BC97-429F-9D59-618E8FF1D2AB}" type="datetimeFigureOut">
              <a:rPr lang="ru-RU"/>
              <a:pPr>
                <a:defRPr/>
              </a:pPr>
              <a:t>11.02.2011</a:t>
            </a:fld>
            <a:endParaRPr lang="ru-RU"/>
          </a:p>
        </p:txBody>
      </p:sp>
      <p:sp>
        <p:nvSpPr>
          <p:cNvPr id="11" name="Нижний колонтитул 5"/>
          <p:cNvSpPr>
            <a:spLocks noGrp="1"/>
          </p:cNvSpPr>
          <p:nvPr>
            <p:ph type="ftr" sz="quarter" idx="11"/>
          </p:nvPr>
        </p:nvSpPr>
        <p:spPr/>
        <p:txBody>
          <a:bodyPr/>
          <a:lstStyle>
            <a:lvl1pPr>
              <a:defRPr/>
            </a:lvl1pPr>
          </a:lstStyle>
          <a:p>
            <a:pPr>
              <a:defRPr/>
            </a:pPr>
            <a:endParaRPr lang="ru-RU"/>
          </a:p>
        </p:txBody>
      </p:sp>
      <p:sp>
        <p:nvSpPr>
          <p:cNvPr id="12" name="Номер слайда 6"/>
          <p:cNvSpPr>
            <a:spLocks noGrp="1"/>
          </p:cNvSpPr>
          <p:nvPr>
            <p:ph type="sldNum" sz="quarter" idx="12"/>
          </p:nvPr>
        </p:nvSpPr>
        <p:spPr>
          <a:xfrm>
            <a:off x="8229600" y="6477000"/>
            <a:ext cx="762000" cy="247650"/>
          </a:xfrm>
        </p:spPr>
        <p:txBody>
          <a:bodyPr/>
          <a:lstStyle>
            <a:lvl1pPr>
              <a:defRPr/>
            </a:lvl1pPr>
          </a:lstStyle>
          <a:p>
            <a:pPr>
              <a:defRPr/>
            </a:pPr>
            <a:fld id="{0EC10F29-5EB7-4208-A7C0-31F5D82AA56C}"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lang="ru-RU" smtClean="0"/>
              <a:t>Образец заголовка</a:t>
            </a:r>
            <a:endParaRPr lang="en-US"/>
          </a:p>
        </p:txBody>
      </p:sp>
      <p:sp>
        <p:nvSpPr>
          <p:cNvPr id="3" name="Дата 10"/>
          <p:cNvSpPr>
            <a:spLocks noGrp="1"/>
          </p:cNvSpPr>
          <p:nvPr>
            <p:ph type="dt" sz="half" idx="10"/>
          </p:nvPr>
        </p:nvSpPr>
        <p:spPr/>
        <p:txBody>
          <a:bodyPr/>
          <a:lstStyle>
            <a:lvl1pPr>
              <a:defRPr/>
            </a:lvl1pPr>
          </a:lstStyle>
          <a:p>
            <a:pPr>
              <a:defRPr/>
            </a:pPr>
            <a:fld id="{43E8B99D-7154-4EC3-81D5-71C872A7003E}" type="datetimeFigureOut">
              <a:rPr lang="ru-RU"/>
              <a:pPr>
                <a:defRPr/>
              </a:pPr>
              <a:t>11.02.2011</a:t>
            </a:fld>
            <a:endParaRPr lang="ru-RU"/>
          </a:p>
        </p:txBody>
      </p:sp>
      <p:sp>
        <p:nvSpPr>
          <p:cNvPr id="4" name="Нижний колонтитул 27"/>
          <p:cNvSpPr>
            <a:spLocks noGrp="1"/>
          </p:cNvSpPr>
          <p:nvPr>
            <p:ph type="ftr" sz="quarter" idx="11"/>
          </p:nvPr>
        </p:nvSpPr>
        <p:spPr/>
        <p:txBody>
          <a:bodyPr/>
          <a:lstStyle>
            <a:lvl1pPr>
              <a:defRPr/>
            </a:lvl1pPr>
          </a:lstStyle>
          <a:p>
            <a:pPr>
              <a:defRPr/>
            </a:pPr>
            <a:endParaRPr lang="ru-RU"/>
          </a:p>
        </p:txBody>
      </p:sp>
      <p:sp>
        <p:nvSpPr>
          <p:cNvPr id="5" name="Номер слайда 4"/>
          <p:cNvSpPr>
            <a:spLocks noGrp="1"/>
          </p:cNvSpPr>
          <p:nvPr>
            <p:ph type="sldNum" sz="quarter" idx="12"/>
          </p:nvPr>
        </p:nvSpPr>
        <p:spPr/>
        <p:txBody>
          <a:bodyPr/>
          <a:lstStyle>
            <a:lvl1pPr>
              <a:defRPr/>
            </a:lvl1pPr>
          </a:lstStyle>
          <a:p>
            <a:pPr>
              <a:defRPr/>
            </a:pPr>
            <a:fld id="{ADDC90FF-B246-436E-ADE5-A447B8290D9B}"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2"/>
          <p:cNvSpPr>
            <a:spLocks noGrp="1"/>
          </p:cNvSpPr>
          <p:nvPr>
            <p:ph type="dt" sz="half" idx="10"/>
          </p:nvPr>
        </p:nvSpPr>
        <p:spPr/>
        <p:txBody>
          <a:bodyPr/>
          <a:lstStyle>
            <a:lvl1pPr>
              <a:defRPr/>
            </a:lvl1pPr>
          </a:lstStyle>
          <a:p>
            <a:pPr>
              <a:defRPr/>
            </a:pPr>
            <a:fld id="{2F2CC6D0-692A-4FA9-B600-B2E80D3DF956}" type="datetimeFigureOut">
              <a:rPr lang="ru-RU"/>
              <a:pPr>
                <a:defRPr/>
              </a:pPr>
              <a:t>11.02.2011</a:t>
            </a:fld>
            <a:endParaRPr lang="ru-RU"/>
          </a:p>
        </p:txBody>
      </p:sp>
      <p:sp>
        <p:nvSpPr>
          <p:cNvPr id="3" name="Нижний колонтитул 23"/>
          <p:cNvSpPr>
            <a:spLocks noGrp="1"/>
          </p:cNvSpPr>
          <p:nvPr>
            <p:ph type="ftr" sz="quarter" idx="11"/>
          </p:nvPr>
        </p:nvSpPr>
        <p:spPr/>
        <p:txBody>
          <a:bodyPr/>
          <a:lstStyle>
            <a:lvl1pPr>
              <a:defRPr/>
            </a:lvl1pPr>
          </a:lstStyle>
          <a:p>
            <a:pPr>
              <a:defRPr/>
            </a:pPr>
            <a:endParaRPr lang="ru-RU"/>
          </a:p>
        </p:txBody>
      </p:sp>
      <p:sp>
        <p:nvSpPr>
          <p:cNvPr id="4" name="Номер слайда 6"/>
          <p:cNvSpPr>
            <a:spLocks noGrp="1"/>
          </p:cNvSpPr>
          <p:nvPr>
            <p:ph type="sldNum" sz="quarter" idx="12"/>
          </p:nvPr>
        </p:nvSpPr>
        <p:spPr/>
        <p:txBody>
          <a:bodyPr/>
          <a:lstStyle>
            <a:lvl1pPr>
              <a:defRPr/>
            </a:lvl1pPr>
          </a:lstStyle>
          <a:p>
            <a:pPr>
              <a:defRPr/>
            </a:pPr>
            <a:fld id="{88C15639-5F25-4848-A3C5-1583D2224EB9}"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grpSp>
        <p:nvGrpSpPr>
          <p:cNvPr id="5" name="Прямая соединительная линия 12"/>
          <p:cNvGrpSpPr>
            <a:grpSpLocks/>
          </p:cNvGrpSpPr>
          <p:nvPr/>
        </p:nvGrpSpPr>
        <p:grpSpPr bwMode="auto">
          <a:xfrm>
            <a:off x="506413" y="5840413"/>
            <a:ext cx="8643937" cy="23812"/>
            <a:chOff x="319" y="3679"/>
            <a:chExt cx="5445" cy="15"/>
          </a:xfrm>
        </p:grpSpPr>
        <p:pic>
          <p:nvPicPr>
            <p:cNvPr id="6" name="Прямая соединительная линия 12"/>
            <p:cNvPicPr>
              <a:picLocks noChangeArrowheads="1"/>
            </p:cNvPicPr>
            <p:nvPr/>
          </p:nvPicPr>
          <p:blipFill>
            <a:blip r:embed="rId2" cstate="screen"/>
            <a:srcRect/>
            <a:stretch>
              <a:fillRect/>
            </a:stretch>
          </p:blipFill>
          <p:spPr bwMode="auto">
            <a:xfrm>
              <a:off x="319" y="3679"/>
              <a:ext cx="5445" cy="15"/>
            </a:xfrm>
            <a:prstGeom prst="rect">
              <a:avLst/>
            </a:prstGeom>
            <a:noFill/>
            <a:ln w="9525">
              <a:noFill/>
              <a:miter lim="800000"/>
              <a:headEnd/>
              <a:tailEnd/>
            </a:ln>
          </p:spPr>
        </p:pic>
        <p:sp>
          <p:nvSpPr>
            <p:cNvPr id="7" name="Text Box 3"/>
            <p:cNvSpPr txBox="1">
              <a:spLocks noChangeArrowheads="1" noChangeShapeType="1"/>
            </p:cNvSpPr>
            <p:nvPr/>
          </p:nvSpPr>
          <p:spPr bwMode="auto">
            <a:xfrm>
              <a:off x="324" y="3684"/>
              <a:ext cx="0" cy="0"/>
            </a:xfrm>
            <a:prstGeom prst="rect">
              <a:avLst/>
            </a:prstGeom>
            <a:noFill/>
            <a:ln w="9525">
              <a:noFill/>
              <a:miter lim="800000"/>
              <a:headEnd/>
              <a:tailEnd/>
            </a:ln>
          </p:spPr>
          <p:txBody>
            <a:bodyPr/>
            <a:lstStyle/>
            <a:p>
              <a:pPr>
                <a:defRPr/>
              </a:pPr>
              <a:endParaRPr lang="en-US">
                <a:latin typeface="Franklin Gothic Book" pitchFamily="34" charset="0"/>
              </a:endParaRPr>
            </a:p>
          </p:txBody>
        </p:sp>
      </p:grpSp>
      <p:sp>
        <p:nvSpPr>
          <p:cNvPr id="12" name="Заголовок 11"/>
          <p:cNvSpPr>
            <a:spLocks noGrp="1"/>
          </p:cNvSpPr>
          <p:nvPr>
            <p:ph type="title"/>
          </p:nvPr>
        </p:nvSpPr>
        <p:spPr>
          <a:xfrm>
            <a:off x="457200" y="5486400"/>
            <a:ext cx="8458200" cy="520700"/>
          </a:xfrm>
        </p:spPr>
        <p:txBody>
          <a:bodyPr/>
          <a:lstStyle>
            <a:lvl1pPr algn="l">
              <a:buNone/>
              <a:defRPr sz="2000" b="1"/>
            </a:lvl1pPr>
          </a:lstStyle>
          <a:p>
            <a:r>
              <a:rPr lang="ru-RU" smtClean="0"/>
              <a:t>Образец заголовка</a:t>
            </a:r>
            <a:endParaRPr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8" name="Дата 24"/>
          <p:cNvSpPr>
            <a:spLocks noGrp="1"/>
          </p:cNvSpPr>
          <p:nvPr>
            <p:ph type="dt" sz="half" idx="10"/>
          </p:nvPr>
        </p:nvSpPr>
        <p:spPr/>
        <p:txBody>
          <a:bodyPr/>
          <a:lstStyle>
            <a:lvl1pPr>
              <a:defRPr/>
            </a:lvl1pPr>
          </a:lstStyle>
          <a:p>
            <a:pPr>
              <a:defRPr/>
            </a:pPr>
            <a:fld id="{BF995FA7-6E97-4BE5-9362-6334717052AE}" type="datetimeFigureOut">
              <a:rPr lang="ru-RU"/>
              <a:pPr>
                <a:defRPr/>
              </a:pPr>
              <a:t>11.02.2011</a:t>
            </a:fld>
            <a:endParaRPr lang="ru-RU"/>
          </a:p>
        </p:txBody>
      </p:sp>
      <p:sp>
        <p:nvSpPr>
          <p:cNvPr id="9" name="Нижний колонтитул 28"/>
          <p:cNvSpPr>
            <a:spLocks noGrp="1"/>
          </p:cNvSpPr>
          <p:nvPr>
            <p:ph type="ftr" sz="quarter" idx="11"/>
          </p:nvPr>
        </p:nvSpPr>
        <p:spPr/>
        <p:txBody>
          <a:bodyPr/>
          <a:lstStyle>
            <a:lvl1pPr>
              <a:defRPr/>
            </a:lvl1pPr>
          </a:lstStyle>
          <a:p>
            <a:pPr>
              <a:defRPr/>
            </a:pPr>
            <a:endParaRPr lang="ru-RU"/>
          </a:p>
        </p:txBody>
      </p:sp>
      <p:sp>
        <p:nvSpPr>
          <p:cNvPr id="10" name="Номер слайда 6"/>
          <p:cNvSpPr>
            <a:spLocks noGrp="1"/>
          </p:cNvSpPr>
          <p:nvPr>
            <p:ph type="sldNum" sz="quarter" idx="12"/>
          </p:nvPr>
        </p:nvSpPr>
        <p:spPr/>
        <p:txBody>
          <a:bodyPr/>
          <a:lstStyle>
            <a:lvl1pPr>
              <a:defRPr/>
            </a:lvl1pPr>
          </a:lstStyle>
          <a:p>
            <a:pPr>
              <a:defRPr/>
            </a:pPr>
            <a:fld id="{2E813BD7-7B49-4894-AC60-82A74F471669}"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normAutofit/>
          </a:bodyPr>
          <a:lstStyle>
            <a:lvl1pPr marL="0" indent="0">
              <a:buNone/>
              <a:defRPr sz="3200"/>
            </a:lvl1pPr>
          </a:lstStyle>
          <a:p>
            <a:pPr lvl="0"/>
            <a:r>
              <a:rPr lang="ru-RU" noProof="0" smtClean="0"/>
              <a:t>Вставка рисунка</a:t>
            </a:r>
            <a:endParaRPr lang="en-US" noProof="0" dirty="0"/>
          </a:p>
        </p:txBody>
      </p:sp>
      <p:sp>
        <p:nvSpPr>
          <p:cNvPr id="17" name="Заголовок 16"/>
          <p:cNvSpPr>
            <a:spLocks noGrp="1"/>
          </p:cNvSpPr>
          <p:nvPr>
            <p:ph type="title"/>
          </p:nvPr>
        </p:nvSpPr>
        <p:spPr>
          <a:xfrm>
            <a:off x="381000" y="4993760"/>
            <a:ext cx="5867400" cy="522288"/>
          </a:xfrm>
        </p:spPr>
        <p:txBody>
          <a:bodyPr/>
          <a:lstStyle>
            <a:lvl1pPr algn="l">
              <a:buNone/>
              <a:defRPr sz="2000" b="1"/>
            </a:lvl1pPr>
          </a:lstStyle>
          <a:p>
            <a:r>
              <a:rPr lang="ru-RU" smtClean="0"/>
              <a:t>Образец заголовка</a:t>
            </a:r>
            <a:endParaRPr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a:r>
              <a:rPr lang="ru-RU" smtClean="0"/>
              <a:t>Образец текста</a:t>
            </a:r>
          </a:p>
        </p:txBody>
      </p:sp>
      <p:sp>
        <p:nvSpPr>
          <p:cNvPr id="5" name="Дата 6"/>
          <p:cNvSpPr>
            <a:spLocks noGrp="1"/>
          </p:cNvSpPr>
          <p:nvPr>
            <p:ph type="dt" sz="half" idx="10"/>
          </p:nvPr>
        </p:nvSpPr>
        <p:spPr/>
        <p:txBody>
          <a:bodyPr/>
          <a:lstStyle>
            <a:lvl1pPr>
              <a:defRPr/>
            </a:lvl1pPr>
          </a:lstStyle>
          <a:p>
            <a:pPr>
              <a:defRPr/>
            </a:pPr>
            <a:fld id="{B8EE0D44-5A4B-4DBF-B9FF-916FF0A29229}" type="datetimeFigureOut">
              <a:rPr lang="ru-RU"/>
              <a:pPr>
                <a:defRPr/>
              </a:pPr>
              <a:t>11.02.2011</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30"/>
          <p:cNvSpPr>
            <a:spLocks noGrp="1"/>
          </p:cNvSpPr>
          <p:nvPr>
            <p:ph type="sldNum" sz="quarter" idx="12"/>
          </p:nvPr>
        </p:nvSpPr>
        <p:spPr/>
        <p:txBody>
          <a:bodyPr/>
          <a:lstStyle>
            <a:lvl1pPr>
              <a:defRPr/>
            </a:lvl1pPr>
          </a:lstStyle>
          <a:p>
            <a:pPr>
              <a:defRPr/>
            </a:pPr>
            <a:fld id="{C6892F58-8D51-4E6B-9385-3BF3CF037A72}"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0"/>
          <p:cNvSpPr>
            <a:spLocks noGrp="1"/>
          </p:cNvSpPr>
          <p:nvPr>
            <p:ph type="dt" sz="half" idx="10"/>
          </p:nvPr>
        </p:nvSpPr>
        <p:spPr/>
        <p:txBody>
          <a:bodyPr/>
          <a:lstStyle>
            <a:lvl1pPr>
              <a:defRPr/>
            </a:lvl1pPr>
          </a:lstStyle>
          <a:p>
            <a:pPr>
              <a:defRPr/>
            </a:pPr>
            <a:fld id="{419DFEB9-A27C-427A-BC04-567A34D1ED22}" type="datetimeFigureOut">
              <a:rPr lang="ru-RU"/>
              <a:pPr>
                <a:defRPr/>
              </a:pPr>
              <a:t>11.02.2011</a:t>
            </a:fld>
            <a:endParaRPr lang="ru-RU"/>
          </a:p>
        </p:txBody>
      </p:sp>
      <p:sp>
        <p:nvSpPr>
          <p:cNvPr id="5" name="Нижний колонтитул 27"/>
          <p:cNvSpPr>
            <a:spLocks noGrp="1"/>
          </p:cNvSpPr>
          <p:nvPr>
            <p:ph type="ftr" sz="quarter" idx="11"/>
          </p:nvPr>
        </p:nvSpPr>
        <p:spPr/>
        <p:txBody>
          <a:bodyPr/>
          <a:lstStyle>
            <a:lvl1pPr>
              <a:defRPr/>
            </a:lvl1pPr>
          </a:lstStyle>
          <a:p>
            <a:pPr>
              <a:defRPr/>
            </a:pPr>
            <a:endParaRPr lang="ru-RU"/>
          </a:p>
        </p:txBody>
      </p:sp>
      <p:sp>
        <p:nvSpPr>
          <p:cNvPr id="6" name="Номер слайда 4"/>
          <p:cNvSpPr>
            <a:spLocks noGrp="1"/>
          </p:cNvSpPr>
          <p:nvPr>
            <p:ph type="sldNum" sz="quarter" idx="12"/>
          </p:nvPr>
        </p:nvSpPr>
        <p:spPr/>
        <p:txBody>
          <a:bodyPr/>
          <a:lstStyle>
            <a:lvl1pPr>
              <a:defRPr/>
            </a:lvl1pPr>
          </a:lstStyle>
          <a:p>
            <a:pPr>
              <a:defRPr/>
            </a:pPr>
            <a:fld id="{420041A1-FD12-40A7-AA02-545831546805}"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2" cstate="screen"/>
          <a:srcRect/>
          <a:stretch>
            <a:fillRect/>
          </a:stretch>
        </a:blipFill>
        <a:effectLst/>
      </p:bgPr>
    </p:bg>
    <p:spTree>
      <p:nvGrpSpPr>
        <p:cNvPr id="1" name=""/>
        <p:cNvGrpSpPr/>
        <p:nvPr/>
      </p:nvGrpSpPr>
      <p:grpSpPr>
        <a:xfrm>
          <a:off x="0" y="0"/>
          <a:ext cx="0" cy="0"/>
          <a:chOff x="0" y="0"/>
          <a:chExt cx="0" cy="0"/>
        </a:xfrm>
      </p:grpSpPr>
      <p:grpSp>
        <p:nvGrpSpPr>
          <p:cNvPr id="1026" name="Прямая соединительная линия 6"/>
          <p:cNvGrpSpPr>
            <a:grpSpLocks/>
          </p:cNvGrpSpPr>
          <p:nvPr/>
        </p:nvGrpSpPr>
        <p:grpSpPr bwMode="auto">
          <a:xfrm>
            <a:off x="506413" y="1036638"/>
            <a:ext cx="8643937" cy="30162"/>
            <a:chOff x="319" y="653"/>
            <a:chExt cx="5445" cy="19"/>
          </a:xfrm>
        </p:grpSpPr>
        <p:pic>
          <p:nvPicPr>
            <p:cNvPr id="2" name="Прямая соединительная линия 6"/>
            <p:cNvPicPr>
              <a:picLocks noChangeArrowheads="1"/>
            </p:cNvPicPr>
            <p:nvPr/>
          </p:nvPicPr>
          <p:blipFill>
            <a:blip r:embed="rId13" cstate="screen"/>
            <a:srcRect/>
            <a:stretch>
              <a:fillRect/>
            </a:stretch>
          </p:blipFill>
          <p:spPr bwMode="auto">
            <a:xfrm>
              <a:off x="319" y="653"/>
              <a:ext cx="5445" cy="19"/>
            </a:xfrm>
            <a:prstGeom prst="rect">
              <a:avLst/>
            </a:prstGeom>
            <a:noFill/>
            <a:ln w="9525">
              <a:noFill/>
              <a:miter lim="800000"/>
              <a:headEnd/>
              <a:tailEnd/>
            </a:ln>
          </p:spPr>
        </p:pic>
        <p:sp>
          <p:nvSpPr>
            <p:cNvPr id="3" name="Text Box 3"/>
            <p:cNvSpPr txBox="1">
              <a:spLocks noChangeArrowheads="1" noChangeShapeType="1"/>
            </p:cNvSpPr>
            <p:nvPr/>
          </p:nvSpPr>
          <p:spPr bwMode="auto">
            <a:xfrm>
              <a:off x="324" y="662"/>
              <a:ext cx="0" cy="0"/>
            </a:xfrm>
            <a:prstGeom prst="rect">
              <a:avLst/>
            </a:prstGeom>
            <a:noFill/>
            <a:ln w="9525">
              <a:noFill/>
              <a:miter lim="800000"/>
              <a:headEnd/>
              <a:tailEnd/>
            </a:ln>
          </p:spPr>
          <p:txBody>
            <a:bodyPr/>
            <a:lstStyle/>
            <a:p>
              <a:pPr>
                <a:defRPr/>
              </a:pPr>
              <a:endParaRPr lang="en-US">
                <a:latin typeface="Franklin Gothic Book" pitchFamily="34" charset="0"/>
              </a:endParaRPr>
            </a:p>
          </p:txBody>
        </p:sp>
      </p:grpSp>
      <p:sp>
        <p:nvSpPr>
          <p:cNvPr id="1027" name="Текст 7"/>
          <p:cNvSpPr>
            <a:spLocks noGrp="1"/>
          </p:cNvSpPr>
          <p:nvPr>
            <p:ph type="body" idx="1"/>
          </p:nvPr>
        </p:nvSpPr>
        <p:spPr bwMode="auto">
          <a:xfrm>
            <a:off x="304800" y="1554163"/>
            <a:ext cx="86868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fontAlgn="auto" latinLnBrk="0" hangingPunct="1">
              <a:spcBef>
                <a:spcPts val="0"/>
              </a:spcBef>
              <a:spcAft>
                <a:spcPts val="0"/>
              </a:spcAft>
              <a:defRPr kumimoji="0" sz="1200">
                <a:solidFill>
                  <a:schemeClr val="accent1">
                    <a:shade val="75000"/>
                  </a:schemeClr>
                </a:solidFill>
                <a:latin typeface="+mn-lt"/>
              </a:defRPr>
            </a:lvl1pPr>
          </a:lstStyle>
          <a:p>
            <a:pPr>
              <a:defRPr/>
            </a:pPr>
            <a:fld id="{9D5BB64A-4A05-4460-BFA2-10D0CA0EFF4C}" type="datetimeFigureOut">
              <a:rPr lang="ru-RU"/>
              <a:pPr>
                <a:defRPr/>
              </a:pPr>
              <a:t>11.02.2011</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fontAlgn="auto" latinLnBrk="0" hangingPunct="1">
              <a:spcBef>
                <a:spcPts val="0"/>
              </a:spcBef>
              <a:spcAft>
                <a:spcPts val="0"/>
              </a:spcAft>
              <a:defRPr kumimoji="0" sz="1200">
                <a:solidFill>
                  <a:schemeClr val="accent1">
                    <a:shade val="75000"/>
                  </a:schemeClr>
                </a:solidFill>
                <a:latin typeface="+mn-lt"/>
              </a:defRPr>
            </a:lvl1pPr>
          </a:lstStyle>
          <a:p>
            <a:pPr>
              <a:defRPr/>
            </a:pPr>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fontAlgn="auto" latinLnBrk="0" hangingPunct="1">
              <a:spcBef>
                <a:spcPts val="0"/>
              </a:spcBef>
              <a:spcAft>
                <a:spcPts val="0"/>
              </a:spcAft>
              <a:defRPr kumimoji="0" sz="1200">
                <a:solidFill>
                  <a:schemeClr val="accent1">
                    <a:shade val="75000"/>
                  </a:schemeClr>
                </a:solidFill>
                <a:latin typeface="+mn-lt"/>
              </a:defRPr>
            </a:lvl1pPr>
          </a:lstStyle>
          <a:p>
            <a:pPr>
              <a:defRPr/>
            </a:pPr>
            <a:fld id="{771C9C73-1F18-4C02-8E75-DB92A7C1CAB0}" type="slidenum">
              <a:rPr lang="ru-RU"/>
              <a:pPr>
                <a:defRPr/>
              </a:pPr>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lang="ru-RU" smtClean="0"/>
              <a:t>Образец заголовка</a:t>
            </a:r>
            <a:endParaRPr lang="en-US"/>
          </a:p>
        </p:txBody>
      </p:sp>
      <p:grpSp>
        <p:nvGrpSpPr>
          <p:cNvPr id="1032" name="Прямая соединительная линия 8"/>
          <p:cNvGrpSpPr>
            <a:grpSpLocks/>
          </p:cNvGrpSpPr>
          <p:nvPr/>
        </p:nvGrpSpPr>
        <p:grpSpPr bwMode="auto">
          <a:xfrm>
            <a:off x="506413" y="1036638"/>
            <a:ext cx="8643937" cy="30162"/>
            <a:chOff x="319" y="653"/>
            <a:chExt cx="5445" cy="19"/>
          </a:xfrm>
        </p:grpSpPr>
        <p:pic>
          <p:nvPicPr>
            <p:cNvPr id="1036" name="Прямая соединительная линия 8"/>
            <p:cNvPicPr>
              <a:picLocks noChangeArrowheads="1"/>
            </p:cNvPicPr>
            <p:nvPr/>
          </p:nvPicPr>
          <p:blipFill>
            <a:blip r:embed="rId13" cstate="screen"/>
            <a:srcRect/>
            <a:stretch>
              <a:fillRect/>
            </a:stretch>
          </p:blipFill>
          <p:spPr bwMode="auto">
            <a:xfrm>
              <a:off x="319" y="653"/>
              <a:ext cx="5445" cy="19"/>
            </a:xfrm>
            <a:prstGeom prst="rect">
              <a:avLst/>
            </a:prstGeom>
            <a:noFill/>
            <a:ln w="9525">
              <a:noFill/>
              <a:miter lim="800000"/>
              <a:headEnd/>
              <a:tailEnd/>
            </a:ln>
          </p:spPr>
        </p:pic>
        <p:sp>
          <p:nvSpPr>
            <p:cNvPr id="1035" name="Text Box 11"/>
            <p:cNvSpPr txBox="1">
              <a:spLocks noChangeArrowheads="1" noChangeShapeType="1"/>
            </p:cNvSpPr>
            <p:nvPr/>
          </p:nvSpPr>
          <p:spPr bwMode="auto">
            <a:xfrm>
              <a:off x="324" y="662"/>
              <a:ext cx="0" cy="0"/>
            </a:xfrm>
            <a:prstGeom prst="rect">
              <a:avLst/>
            </a:prstGeom>
            <a:noFill/>
            <a:ln w="9525">
              <a:noFill/>
              <a:miter lim="800000"/>
              <a:headEnd/>
              <a:tailEnd/>
            </a:ln>
          </p:spPr>
          <p:txBody>
            <a:bodyPr/>
            <a:lstStyle/>
            <a:p>
              <a:pPr>
                <a:defRPr/>
              </a:pPr>
              <a:endParaRPr lang="en-US">
                <a:latin typeface="Franklin Gothic Book" pitchFamily="34" charset="0"/>
              </a:endParaRPr>
            </a:p>
          </p:txBody>
        </p:sp>
      </p:grpSp>
      <p:grpSp>
        <p:nvGrpSpPr>
          <p:cNvPr id="1033" name="Прямая соединительная линия 11"/>
          <p:cNvGrpSpPr>
            <a:grpSpLocks/>
          </p:cNvGrpSpPr>
          <p:nvPr/>
        </p:nvGrpSpPr>
        <p:grpSpPr bwMode="auto">
          <a:xfrm>
            <a:off x="506413" y="1047750"/>
            <a:ext cx="8643937" cy="25400"/>
            <a:chOff x="319" y="660"/>
            <a:chExt cx="5445" cy="16"/>
          </a:xfrm>
        </p:grpSpPr>
        <p:pic>
          <p:nvPicPr>
            <p:cNvPr id="1034" name="Прямая соединительная линия 11"/>
            <p:cNvPicPr>
              <a:picLocks noChangeArrowheads="1"/>
            </p:cNvPicPr>
            <p:nvPr/>
          </p:nvPicPr>
          <p:blipFill>
            <a:blip r:embed="rId14" cstate="screen"/>
            <a:srcRect/>
            <a:stretch>
              <a:fillRect/>
            </a:stretch>
          </p:blipFill>
          <p:spPr bwMode="auto">
            <a:xfrm>
              <a:off x="319" y="660"/>
              <a:ext cx="5445" cy="16"/>
            </a:xfrm>
            <a:prstGeom prst="rect">
              <a:avLst/>
            </a:prstGeom>
            <a:noFill/>
            <a:ln w="9525">
              <a:noFill/>
              <a:miter lim="800000"/>
              <a:headEnd/>
              <a:tailEnd/>
            </a:ln>
          </p:spPr>
        </p:pic>
        <p:sp>
          <p:nvSpPr>
            <p:cNvPr id="1038" name="Text Box 14"/>
            <p:cNvSpPr txBox="1">
              <a:spLocks noChangeArrowheads="1" noChangeShapeType="1"/>
            </p:cNvSpPr>
            <p:nvPr/>
          </p:nvSpPr>
          <p:spPr bwMode="auto">
            <a:xfrm>
              <a:off x="324" y="666"/>
              <a:ext cx="0" cy="0"/>
            </a:xfrm>
            <a:prstGeom prst="rect">
              <a:avLst/>
            </a:prstGeom>
            <a:noFill/>
            <a:ln w="9525">
              <a:noFill/>
              <a:miter lim="800000"/>
              <a:headEnd/>
              <a:tailEnd/>
            </a:ln>
          </p:spPr>
          <p:txBody>
            <a:bodyPr/>
            <a:lstStyle/>
            <a:p>
              <a:pPr>
                <a:defRPr/>
              </a:pPr>
              <a:endParaRPr lang="en-US">
                <a:latin typeface="Franklin Gothic Book" pitchFamily="34" charset="0"/>
              </a:endParaRPr>
            </a:p>
          </p:txBody>
        </p:sp>
      </p:grpSp>
    </p:spTree>
  </p:cSld>
  <p:clrMap bg1="lt1" tx1="dk1" bg2="lt2" tx2="dk2" accent1="accent1" accent2="accent2" accent3="accent3" accent4="accent4" accent5="accent5" accent6="accent6" hlink="hlink" folHlink="folHlink"/>
  <p:sldLayoutIdLst>
    <p:sldLayoutId id="2147483702" r:id="rId1"/>
    <p:sldLayoutId id="2147483703" r:id="rId2"/>
    <p:sldLayoutId id="2147483701" r:id="rId3"/>
    <p:sldLayoutId id="2147483704" r:id="rId4"/>
    <p:sldLayoutId id="2147483700" r:id="rId5"/>
    <p:sldLayoutId id="2147483705" r:id="rId6"/>
    <p:sldLayoutId id="2147483706" r:id="rId7"/>
    <p:sldLayoutId id="2147483707" r:id="rId8"/>
    <p:sldLayoutId id="2147483699" r:id="rId9"/>
    <p:sldLayoutId id="2147483708" r:id="rId10"/>
  </p:sldLayoutIdLst>
  <p:txStyles>
    <p:title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itchFamily="34" charset="0"/>
        </a:defRPr>
      </a:lvl2pPr>
      <a:lvl3pPr algn="l" rtl="0" eaLnBrk="0" fontAlgn="base" hangingPunct="0">
        <a:spcBef>
          <a:spcPct val="0"/>
        </a:spcBef>
        <a:spcAft>
          <a:spcPct val="0"/>
        </a:spcAft>
        <a:defRPr sz="3600">
          <a:solidFill>
            <a:schemeClr val="tx2"/>
          </a:solidFill>
          <a:latin typeface="Franklin Gothic Medium" pitchFamily="34" charset="0"/>
        </a:defRPr>
      </a:lvl3pPr>
      <a:lvl4pPr algn="l" rtl="0" eaLnBrk="0" fontAlgn="base" hangingPunct="0">
        <a:spcBef>
          <a:spcPct val="0"/>
        </a:spcBef>
        <a:spcAft>
          <a:spcPct val="0"/>
        </a:spcAft>
        <a:defRPr sz="3600">
          <a:solidFill>
            <a:schemeClr val="tx2"/>
          </a:solidFill>
          <a:latin typeface="Franklin Gothic Medium" pitchFamily="34" charset="0"/>
        </a:defRPr>
      </a:lvl4pPr>
      <a:lvl5pPr algn="l" rtl="0" eaLnBrk="0" fontAlgn="base" hangingPunct="0">
        <a:spcBef>
          <a:spcPct val="0"/>
        </a:spcBef>
        <a:spcAft>
          <a:spcPct val="0"/>
        </a:spcAft>
        <a:defRPr sz="3600">
          <a:solidFill>
            <a:schemeClr val="tx2"/>
          </a:solidFill>
          <a:latin typeface="Franklin Gothic Medium" pitchFamily="34" charset="0"/>
        </a:defRPr>
      </a:lvl5pPr>
      <a:lvl6pPr marL="457200" algn="l" rtl="0" fontAlgn="base">
        <a:spcBef>
          <a:spcPct val="0"/>
        </a:spcBef>
        <a:spcAft>
          <a:spcPct val="0"/>
        </a:spcAft>
        <a:defRPr sz="3600">
          <a:solidFill>
            <a:schemeClr val="tx2"/>
          </a:solidFill>
          <a:latin typeface="Franklin Gothic Medium" pitchFamily="34" charset="0"/>
        </a:defRPr>
      </a:lvl6pPr>
      <a:lvl7pPr marL="914400" algn="l" rtl="0" fontAlgn="base">
        <a:spcBef>
          <a:spcPct val="0"/>
        </a:spcBef>
        <a:spcAft>
          <a:spcPct val="0"/>
        </a:spcAft>
        <a:defRPr sz="3600">
          <a:solidFill>
            <a:schemeClr val="tx2"/>
          </a:solidFill>
          <a:latin typeface="Franklin Gothic Medium" pitchFamily="34" charset="0"/>
        </a:defRPr>
      </a:lvl7pPr>
      <a:lvl8pPr marL="1371600" algn="l" rtl="0" fontAlgn="base">
        <a:spcBef>
          <a:spcPct val="0"/>
        </a:spcBef>
        <a:spcAft>
          <a:spcPct val="0"/>
        </a:spcAft>
        <a:defRPr sz="3600">
          <a:solidFill>
            <a:schemeClr val="tx2"/>
          </a:solidFill>
          <a:latin typeface="Franklin Gothic Medium" pitchFamily="34" charset="0"/>
        </a:defRPr>
      </a:lvl8pPr>
      <a:lvl9pPr marL="1828800" algn="l" rtl="0" fontAlgn="base">
        <a:spcBef>
          <a:spcPct val="0"/>
        </a:spcBef>
        <a:spcAft>
          <a:spcPct val="0"/>
        </a:spcAft>
        <a:defRPr sz="3600">
          <a:solidFill>
            <a:schemeClr val="tx2"/>
          </a:solidFill>
          <a:latin typeface="Franklin Gothic Medium" pitchFamily="34" charset="0"/>
        </a:defRPr>
      </a:lvl9pPr>
    </p:titleStyle>
    <p:bodyStyle>
      <a:lvl1pPr marL="342900" indent="-342900" algn="l" rtl="0" eaLnBrk="0" fontAlgn="base" hangingPunct="0">
        <a:spcBef>
          <a:spcPct val="20000"/>
        </a:spcBef>
        <a:spcAft>
          <a:spcPct val="0"/>
        </a:spcAft>
        <a:buClr>
          <a:schemeClr val="accent1"/>
        </a:buClr>
        <a:buSzPct val="70000"/>
        <a:buFont typeface="Wingdings 2"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itchFamily="18" charset="2"/>
        <a:buChar char=""/>
        <a:defRPr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arget="../media/image10.gif" Type="http://schemas.openxmlformats.org/officeDocument/2006/relationships/image"/><Relationship Id="rId2" Target="../media/image9.gif" Type="http://schemas.openxmlformats.org/officeDocument/2006/relationships/image"/><Relationship Id="rId1" Target="../slideLayouts/slideLayout1.xml" Type="http://schemas.openxmlformats.org/officeDocument/2006/relationships/slideLayout"/><Relationship Id="rId5" Target="../media/image13.jpeg" Type="http://schemas.openxmlformats.org/officeDocument/2006/relationships/image"/><Relationship Id="rId4" Target="../media/image11.gif" Type="http://schemas.openxmlformats.org/officeDocument/2006/relationships/image"/></Relationships>
</file>

<file path=ppt/slides/_rels/slide11.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gif"/><Relationship Id="rId1" Type="http://schemas.openxmlformats.org/officeDocument/2006/relationships/slideLayout" Target="../slideLayouts/slideLayout1.xml"/><Relationship Id="rId4" Type="http://schemas.openxmlformats.org/officeDocument/2006/relationships/image" Target="../media/image11.gif"/></Relationships>
</file>

<file path=ppt/slides/_rels/slide12.xml.rels><?xml version="1.0" encoding="UTF-8" standalone="yes" ?><Relationships xmlns="http://schemas.openxmlformats.org/package/2006/relationships"><Relationship Id="rId3" Target="../media/image10.gif" Type="http://schemas.openxmlformats.org/officeDocument/2006/relationships/image"/><Relationship Id="rId2" Target="../media/image9.gif" Type="http://schemas.openxmlformats.org/officeDocument/2006/relationships/image"/><Relationship Id="rId1" Target="../slideLayouts/slideLayout1.xml" Type="http://schemas.openxmlformats.org/officeDocument/2006/relationships/slideLayout"/><Relationship Id="rId5" Target="../media/image15.jpeg" Type="http://schemas.openxmlformats.org/officeDocument/2006/relationships/image"/><Relationship Id="rId4" Target="../media/image14.jpeg" Type="http://schemas.openxmlformats.org/officeDocument/2006/relationships/image"/></Relationships>
</file>

<file path=ppt/slides/_rels/slide13.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gif"/><Relationship Id="rId1" Type="http://schemas.openxmlformats.org/officeDocument/2006/relationships/slideLayout" Target="../slideLayouts/slideLayout1.xml"/><Relationship Id="rId5" Type="http://schemas.openxmlformats.org/officeDocument/2006/relationships/image" Target="../media/image16.jpeg"/><Relationship Id="rId4" Type="http://schemas.openxmlformats.org/officeDocument/2006/relationships/image" Target="../media/image11.gif"/></Relationships>
</file>

<file path=ppt/slides/_rels/slide14.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gif"/><Relationship Id="rId1" Type="http://schemas.openxmlformats.org/officeDocument/2006/relationships/slideLayout" Target="../slideLayouts/slideLayout1.xml"/><Relationship Id="rId4" Type="http://schemas.openxmlformats.org/officeDocument/2006/relationships/image" Target="../media/image11.gif"/></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gi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gif"/><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gif"/><Relationship Id="rId1" Type="http://schemas.openxmlformats.org/officeDocument/2006/relationships/slideLayout" Target="../slideLayouts/slideLayout1.xml"/><Relationship Id="rId4" Type="http://schemas.openxmlformats.org/officeDocument/2006/relationships/image" Target="../media/image11.gif"/></Relationships>
</file>

<file path=ppt/slides/_rels/slide5.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gif"/><Relationship Id="rId1" Type="http://schemas.openxmlformats.org/officeDocument/2006/relationships/slideLayout" Target="../slideLayouts/slideLayout1.xml"/><Relationship Id="rId4" Type="http://schemas.openxmlformats.org/officeDocument/2006/relationships/image" Target="../media/image11.gif"/></Relationships>
</file>

<file path=ppt/slides/_rels/slide6.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gif"/><Relationship Id="rId1" Type="http://schemas.openxmlformats.org/officeDocument/2006/relationships/slideLayout" Target="../slideLayouts/slideLayout1.xml"/><Relationship Id="rId4" Type="http://schemas.openxmlformats.org/officeDocument/2006/relationships/image" Target="../media/image11.gif"/></Relationships>
</file>

<file path=ppt/slides/_rels/slide7.xml.rels><?xml version="1.0" encoding="UTF-8" standalone="yes" ?><Relationships xmlns="http://schemas.openxmlformats.org/package/2006/relationships"><Relationship Id="rId3" Target="../media/image10.gif" Type="http://schemas.openxmlformats.org/officeDocument/2006/relationships/image"/><Relationship Id="rId2" Target="../media/image9.gif" Type="http://schemas.openxmlformats.org/officeDocument/2006/relationships/image"/><Relationship Id="rId1" Target="../slideLayouts/slideLayout1.xml" Type="http://schemas.openxmlformats.org/officeDocument/2006/relationships/slideLayout"/><Relationship Id="rId5" Target="../media/image12.jpeg" Type="http://schemas.openxmlformats.org/officeDocument/2006/relationships/image"/><Relationship Id="rId4" Target="../media/image11.gif" Type="http://schemas.openxmlformats.org/officeDocument/2006/relationships/image"/></Relationships>
</file>

<file path=ppt/slides/_rels/slide8.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gif"/><Relationship Id="rId1" Type="http://schemas.openxmlformats.org/officeDocument/2006/relationships/slideLayout" Target="../slideLayouts/slideLayout1.xml"/><Relationship Id="rId4" Type="http://schemas.openxmlformats.org/officeDocument/2006/relationships/image" Target="../media/image11.gif"/></Relationships>
</file>

<file path=ppt/slides/_rels/slide9.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gif"/><Relationship Id="rId1" Type="http://schemas.openxmlformats.org/officeDocument/2006/relationships/slideLayout" Target="../slideLayouts/slideLayout1.xml"/><Relationship Id="rId4" Type="http://schemas.openxmlformats.org/officeDocument/2006/relationships/image" Target="../media/image11.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Минус 4"/>
          <p:cNvSpPr/>
          <p:nvPr/>
        </p:nvSpPr>
        <p:spPr>
          <a:xfrm>
            <a:off x="6357938" y="4214813"/>
            <a:ext cx="71437" cy="71437"/>
          </a:xfrm>
          <a:prstGeom prst="mathMinus">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ru-RU"/>
          </a:p>
        </p:txBody>
      </p:sp>
      <p:pic>
        <p:nvPicPr>
          <p:cNvPr id="45060" name="Picture 24" descr="0016"/>
          <p:cNvPicPr>
            <a:picLocks noChangeAspect="1" noChangeArrowheads="1" noCrop="1"/>
          </p:cNvPicPr>
          <p:nvPr/>
        </p:nvPicPr>
        <p:blipFill>
          <a:blip r:embed="rId2" cstate="screen"/>
          <a:srcRect/>
          <a:stretch>
            <a:fillRect/>
          </a:stretch>
        </p:blipFill>
        <p:spPr bwMode="auto">
          <a:xfrm>
            <a:off x="7743825" y="3424238"/>
            <a:ext cx="1233488" cy="936625"/>
          </a:xfrm>
          <a:prstGeom prst="rect">
            <a:avLst/>
          </a:prstGeom>
          <a:noFill/>
          <a:ln w="9525">
            <a:noFill/>
            <a:miter lim="800000"/>
            <a:headEnd/>
            <a:tailEnd/>
          </a:ln>
        </p:spPr>
      </p:pic>
      <p:pic>
        <p:nvPicPr>
          <p:cNvPr id="6" name="Picture 40" descr="0042"/>
          <p:cNvPicPr>
            <a:picLocks noChangeAspect="1" noChangeArrowheads="1"/>
          </p:cNvPicPr>
          <p:nvPr/>
        </p:nvPicPr>
        <p:blipFill>
          <a:blip r:embed="rId3" cstate="screen"/>
          <a:srcRect/>
          <a:stretch>
            <a:fillRect/>
          </a:stretch>
        </p:blipFill>
        <p:spPr bwMode="auto">
          <a:xfrm>
            <a:off x="7072313" y="4503738"/>
            <a:ext cx="1905000" cy="1997075"/>
          </a:xfrm>
          <a:prstGeom prst="rect">
            <a:avLst/>
          </a:prstGeom>
          <a:noFill/>
          <a:ln w="9525">
            <a:noFill/>
            <a:miter lim="800000"/>
            <a:headEnd/>
            <a:tailEnd/>
          </a:ln>
        </p:spPr>
      </p:pic>
      <p:pic>
        <p:nvPicPr>
          <p:cNvPr id="45062" name="Picture 23" descr="0016"/>
          <p:cNvPicPr>
            <a:picLocks noChangeAspect="1" noChangeArrowheads="1" noCrop="1"/>
          </p:cNvPicPr>
          <p:nvPr/>
        </p:nvPicPr>
        <p:blipFill>
          <a:blip r:embed="rId2" cstate="screen"/>
          <a:srcRect/>
          <a:stretch>
            <a:fillRect/>
          </a:stretch>
        </p:blipFill>
        <p:spPr bwMode="auto">
          <a:xfrm>
            <a:off x="539750" y="5589588"/>
            <a:ext cx="1233488" cy="936625"/>
          </a:xfrm>
          <a:prstGeom prst="rect">
            <a:avLst/>
          </a:prstGeom>
          <a:noFill/>
          <a:ln w="9525">
            <a:noFill/>
            <a:miter lim="800000"/>
            <a:headEnd/>
            <a:tailEnd/>
          </a:ln>
        </p:spPr>
      </p:pic>
      <p:pic>
        <p:nvPicPr>
          <p:cNvPr id="45063" name="Picture 25" descr="0016"/>
          <p:cNvPicPr>
            <a:picLocks noChangeAspect="1" noChangeArrowheads="1" noCrop="1"/>
          </p:cNvPicPr>
          <p:nvPr/>
        </p:nvPicPr>
        <p:blipFill>
          <a:blip r:embed="rId2" cstate="screen"/>
          <a:srcRect/>
          <a:stretch>
            <a:fillRect/>
          </a:stretch>
        </p:blipFill>
        <p:spPr bwMode="auto">
          <a:xfrm>
            <a:off x="4500563" y="5661025"/>
            <a:ext cx="1233487" cy="936625"/>
          </a:xfrm>
          <a:prstGeom prst="rect">
            <a:avLst/>
          </a:prstGeom>
          <a:noFill/>
          <a:ln w="9525">
            <a:noFill/>
            <a:miter lim="800000"/>
            <a:headEnd/>
            <a:tailEnd/>
          </a:ln>
        </p:spPr>
      </p:pic>
      <p:pic>
        <p:nvPicPr>
          <p:cNvPr id="45064" name="Picture 26" descr="0016"/>
          <p:cNvPicPr>
            <a:picLocks noChangeAspect="1" noChangeArrowheads="1" noCrop="1"/>
          </p:cNvPicPr>
          <p:nvPr/>
        </p:nvPicPr>
        <p:blipFill>
          <a:blip r:embed="rId2" cstate="screen"/>
          <a:srcRect/>
          <a:stretch>
            <a:fillRect/>
          </a:stretch>
        </p:blipFill>
        <p:spPr bwMode="auto">
          <a:xfrm>
            <a:off x="7572375" y="0"/>
            <a:ext cx="1233488" cy="936625"/>
          </a:xfrm>
          <a:prstGeom prst="rect">
            <a:avLst/>
          </a:prstGeom>
          <a:noFill/>
          <a:ln w="9525">
            <a:noFill/>
            <a:miter lim="800000"/>
            <a:headEnd/>
            <a:tailEnd/>
          </a:ln>
        </p:spPr>
      </p:pic>
      <p:pic>
        <p:nvPicPr>
          <p:cNvPr id="45065" name="Picture 27" descr="0016"/>
          <p:cNvPicPr>
            <a:picLocks noChangeAspect="1" noChangeArrowheads="1" noCrop="1"/>
          </p:cNvPicPr>
          <p:nvPr/>
        </p:nvPicPr>
        <p:blipFill>
          <a:blip r:embed="rId2" cstate="screen"/>
          <a:srcRect/>
          <a:stretch>
            <a:fillRect/>
          </a:stretch>
        </p:blipFill>
        <p:spPr bwMode="auto">
          <a:xfrm>
            <a:off x="0" y="2349500"/>
            <a:ext cx="1233488" cy="936625"/>
          </a:xfrm>
          <a:prstGeom prst="rect">
            <a:avLst/>
          </a:prstGeom>
          <a:noFill/>
          <a:ln w="9525">
            <a:noFill/>
            <a:miter lim="800000"/>
            <a:headEnd/>
            <a:tailEnd/>
          </a:ln>
        </p:spPr>
      </p:pic>
      <p:pic>
        <p:nvPicPr>
          <p:cNvPr id="45066" name="Picture 28" descr="0016"/>
          <p:cNvPicPr>
            <a:picLocks noChangeAspect="1" noChangeArrowheads="1" noCrop="1"/>
          </p:cNvPicPr>
          <p:nvPr/>
        </p:nvPicPr>
        <p:blipFill>
          <a:blip r:embed="rId2" cstate="screen"/>
          <a:srcRect/>
          <a:stretch>
            <a:fillRect/>
          </a:stretch>
        </p:blipFill>
        <p:spPr bwMode="auto">
          <a:xfrm>
            <a:off x="500063" y="0"/>
            <a:ext cx="1233487" cy="936625"/>
          </a:xfrm>
          <a:prstGeom prst="rect">
            <a:avLst/>
          </a:prstGeom>
          <a:noFill/>
          <a:ln w="9525">
            <a:noFill/>
            <a:miter lim="800000"/>
            <a:headEnd/>
            <a:tailEnd/>
          </a:ln>
        </p:spPr>
      </p:pic>
      <p:sp>
        <p:nvSpPr>
          <p:cNvPr id="45072" name="Text Box 16"/>
          <p:cNvSpPr txBox="1">
            <a:spLocks noChangeArrowheads="1"/>
          </p:cNvSpPr>
          <p:nvPr/>
        </p:nvSpPr>
        <p:spPr bwMode="auto">
          <a:xfrm>
            <a:off x="1258888" y="1557338"/>
            <a:ext cx="6985000" cy="2286000"/>
          </a:xfrm>
          <a:prstGeom prst="rect">
            <a:avLst/>
          </a:prstGeom>
          <a:noFill/>
          <a:ln w="9525">
            <a:noFill/>
            <a:miter lim="800000"/>
            <a:headEnd/>
            <a:tailEnd/>
          </a:ln>
          <a:effectLst/>
        </p:spPr>
        <p:txBody>
          <a:bodyPr>
            <a:spAutoFit/>
          </a:bodyPr>
          <a:lstStyle/>
          <a:p>
            <a:pPr>
              <a:spcBef>
                <a:spcPct val="50000"/>
              </a:spcBef>
            </a:pPr>
            <a:r>
              <a:rPr lang="kk-KZ" sz="3200" b="1">
                <a:solidFill>
                  <a:srgbClr val="CC0000"/>
                </a:solidFill>
                <a:latin typeface="Century Schoolbook" pitchFamily="18" charset="0"/>
              </a:rPr>
              <a:t>Сабақтың тақырыбы:</a:t>
            </a:r>
            <a:r>
              <a:rPr lang="kk-KZ" sz="3200">
                <a:solidFill>
                  <a:srgbClr val="CC0000"/>
                </a:solidFill>
                <a:latin typeface="Century Schoolbook" pitchFamily="18" charset="0"/>
              </a:rPr>
              <a:t> </a:t>
            </a:r>
          </a:p>
          <a:p>
            <a:pPr>
              <a:spcBef>
                <a:spcPct val="50000"/>
              </a:spcBef>
            </a:pPr>
            <a:r>
              <a:rPr lang="kk-KZ" sz="3200" b="1" i="1">
                <a:solidFill>
                  <a:srgbClr val="000099"/>
                </a:solidFill>
                <a:latin typeface="Century Schoolbook" pitchFamily="18" charset="0"/>
              </a:rPr>
              <a:t>Допты беру әдісі: төменнен және жоғарыдан тіке беру әдісін үйрету</a:t>
            </a:r>
            <a:endParaRPr lang="ru-RU" sz="3200" b="1" i="1">
              <a:solidFill>
                <a:srgbClr val="000099"/>
              </a:solidFill>
              <a:latin typeface="Century Schoolbook" pitchFamily="18" charset="0"/>
            </a:endParaRPr>
          </a:p>
        </p:txBody>
      </p:sp>
      <p:sp>
        <p:nvSpPr>
          <p:cNvPr id="45073" name="Text Box 17"/>
          <p:cNvSpPr txBox="1">
            <a:spLocks noChangeArrowheads="1"/>
          </p:cNvSpPr>
          <p:nvPr/>
        </p:nvSpPr>
        <p:spPr bwMode="auto">
          <a:xfrm>
            <a:off x="2124075" y="404813"/>
            <a:ext cx="5184775" cy="519112"/>
          </a:xfrm>
          <a:prstGeom prst="rect">
            <a:avLst/>
          </a:prstGeom>
          <a:noFill/>
          <a:ln w="9525">
            <a:noFill/>
            <a:miter lim="800000"/>
            <a:headEnd/>
            <a:tailEnd/>
          </a:ln>
          <a:effectLst/>
        </p:spPr>
        <p:txBody>
          <a:bodyPr>
            <a:spAutoFit/>
          </a:bodyPr>
          <a:lstStyle/>
          <a:p>
            <a:pPr algn="ctr">
              <a:spcBef>
                <a:spcPct val="50000"/>
              </a:spcBef>
            </a:pPr>
            <a:r>
              <a:rPr lang="kk-KZ" sz="2800"/>
              <a:t>№79 жалпы орта мектеп</a:t>
            </a:r>
            <a:endParaRPr lang="ru-RU" sz="2800"/>
          </a:p>
        </p:txBody>
      </p:sp>
      <p:sp>
        <p:nvSpPr>
          <p:cNvPr id="45074" name="Text Box 18"/>
          <p:cNvSpPr txBox="1">
            <a:spLocks noChangeArrowheads="1"/>
          </p:cNvSpPr>
          <p:nvPr/>
        </p:nvSpPr>
        <p:spPr bwMode="auto">
          <a:xfrm>
            <a:off x="1258888" y="4149725"/>
            <a:ext cx="6192837" cy="1160463"/>
          </a:xfrm>
          <a:prstGeom prst="rect">
            <a:avLst/>
          </a:prstGeom>
          <a:noFill/>
          <a:ln w="9525">
            <a:noFill/>
            <a:miter lim="800000"/>
            <a:headEnd/>
            <a:tailEnd/>
          </a:ln>
          <a:effectLst/>
        </p:spPr>
        <p:txBody>
          <a:bodyPr>
            <a:spAutoFit/>
          </a:bodyPr>
          <a:lstStyle/>
          <a:p>
            <a:pPr algn="ctr">
              <a:spcBef>
                <a:spcPct val="50000"/>
              </a:spcBef>
            </a:pPr>
            <a:r>
              <a:rPr lang="kk-KZ" sz="2800"/>
              <a:t>Дене шынықтыру пәнінің мұғалімі:</a:t>
            </a:r>
          </a:p>
          <a:p>
            <a:pPr algn="ctr">
              <a:spcBef>
                <a:spcPct val="50000"/>
              </a:spcBef>
            </a:pPr>
            <a:r>
              <a:rPr lang="kk-KZ" sz="2800"/>
              <a:t>Байтуов Талғат</a:t>
            </a:r>
            <a:endParaRPr lang="ru-RU" sz="2800"/>
          </a:p>
        </p:txBody>
      </p:sp>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5" descr="C:\Documents and Settings\Loner\Мои документы\Мои рисунки\30_1.gif"/>
          <p:cNvPicPr>
            <a:picLocks noChangeAspect="1" noChangeArrowheads="1" noCrop="1"/>
          </p:cNvPicPr>
          <p:nvPr/>
        </p:nvPicPr>
        <p:blipFill>
          <a:blip r:embed="rId2" cstate="screen"/>
          <a:srcRect/>
          <a:stretch>
            <a:fillRect/>
          </a:stretch>
        </p:blipFill>
        <p:spPr bwMode="auto">
          <a:xfrm>
            <a:off x="7740650" y="5876925"/>
            <a:ext cx="1314450" cy="819150"/>
          </a:xfrm>
          <a:prstGeom prst="rect">
            <a:avLst/>
          </a:prstGeom>
          <a:noFill/>
          <a:ln w="9525">
            <a:noFill/>
            <a:miter lim="800000"/>
            <a:headEnd/>
            <a:tailEnd/>
          </a:ln>
        </p:spPr>
      </p:pic>
      <p:pic>
        <p:nvPicPr>
          <p:cNvPr id="90115" name="Picture 9" descr="C:\Documents and Settings\Loner\Мои документы\Мои рисунки\7059.gif"/>
          <p:cNvPicPr>
            <a:picLocks noChangeAspect="1" noChangeArrowheads="1" noCrop="1"/>
          </p:cNvPicPr>
          <p:nvPr/>
        </p:nvPicPr>
        <p:blipFill>
          <a:blip r:embed="rId3" cstate="screen"/>
          <a:srcRect/>
          <a:stretch>
            <a:fillRect/>
          </a:stretch>
        </p:blipFill>
        <p:spPr bwMode="auto">
          <a:xfrm>
            <a:off x="8001000" y="142875"/>
            <a:ext cx="809625" cy="819150"/>
          </a:xfrm>
          <a:prstGeom prst="rect">
            <a:avLst/>
          </a:prstGeom>
          <a:noFill/>
          <a:ln w="9525">
            <a:noFill/>
            <a:miter lim="800000"/>
            <a:headEnd/>
            <a:tailEnd/>
          </a:ln>
        </p:spPr>
      </p:pic>
      <p:pic>
        <p:nvPicPr>
          <p:cNvPr id="90116" name="Picture 9" descr="C:\Documents and Settings\Loner\Мои документы\Мои рисунки\7059.gif"/>
          <p:cNvPicPr>
            <a:picLocks noChangeAspect="1" noChangeArrowheads="1" noCrop="1"/>
          </p:cNvPicPr>
          <p:nvPr/>
        </p:nvPicPr>
        <p:blipFill>
          <a:blip r:embed="rId3" cstate="screen"/>
          <a:srcRect/>
          <a:stretch>
            <a:fillRect/>
          </a:stretch>
        </p:blipFill>
        <p:spPr bwMode="auto">
          <a:xfrm>
            <a:off x="285750" y="214313"/>
            <a:ext cx="809625" cy="819150"/>
          </a:xfrm>
          <a:prstGeom prst="rect">
            <a:avLst/>
          </a:prstGeom>
          <a:noFill/>
          <a:ln w="9525">
            <a:noFill/>
            <a:miter lim="800000"/>
            <a:headEnd/>
            <a:tailEnd/>
          </a:ln>
        </p:spPr>
      </p:pic>
      <p:pic>
        <p:nvPicPr>
          <p:cNvPr id="90118" name="Picture 5" descr="C:\Documents and Settings\Loner\Мои документы\Мои рисунки\30_1.gif"/>
          <p:cNvPicPr>
            <a:picLocks noChangeAspect="1" noChangeArrowheads="1" noCrop="1"/>
          </p:cNvPicPr>
          <p:nvPr/>
        </p:nvPicPr>
        <p:blipFill>
          <a:blip r:embed="rId2" cstate="screen"/>
          <a:srcRect/>
          <a:stretch>
            <a:fillRect/>
          </a:stretch>
        </p:blipFill>
        <p:spPr bwMode="auto">
          <a:xfrm>
            <a:off x="179388" y="5876925"/>
            <a:ext cx="1314450" cy="819150"/>
          </a:xfrm>
          <a:prstGeom prst="rect">
            <a:avLst/>
          </a:prstGeom>
          <a:noFill/>
          <a:ln w="9525">
            <a:noFill/>
            <a:miter lim="800000"/>
            <a:headEnd/>
            <a:tailEnd/>
          </a:ln>
        </p:spPr>
      </p:pic>
      <p:pic>
        <p:nvPicPr>
          <p:cNvPr id="90119" name="Picture 10" descr="C:\Documents and Settings\Loner\Мои документы\Мои рисунки\B_Fly04.gif"/>
          <p:cNvPicPr>
            <a:picLocks noChangeAspect="1" noChangeArrowheads="1"/>
          </p:cNvPicPr>
          <p:nvPr/>
        </p:nvPicPr>
        <p:blipFill>
          <a:blip r:embed="rId4" cstate="screen"/>
          <a:srcRect/>
          <a:stretch>
            <a:fillRect/>
          </a:stretch>
        </p:blipFill>
        <p:spPr bwMode="auto">
          <a:xfrm>
            <a:off x="7715250" y="1143000"/>
            <a:ext cx="1428750" cy="714375"/>
          </a:xfrm>
          <a:prstGeom prst="rect">
            <a:avLst/>
          </a:prstGeom>
          <a:noFill/>
          <a:ln w="9525">
            <a:noFill/>
            <a:miter lim="800000"/>
            <a:headEnd/>
            <a:tailEnd/>
          </a:ln>
        </p:spPr>
      </p:pic>
      <p:sp>
        <p:nvSpPr>
          <p:cNvPr id="90120" name="Text Box 8"/>
          <p:cNvSpPr txBox="1">
            <a:spLocks noChangeArrowheads="1"/>
          </p:cNvSpPr>
          <p:nvPr/>
        </p:nvSpPr>
        <p:spPr bwMode="auto">
          <a:xfrm>
            <a:off x="611188" y="5445125"/>
            <a:ext cx="7848600" cy="519113"/>
          </a:xfrm>
          <a:prstGeom prst="rect">
            <a:avLst/>
          </a:prstGeom>
          <a:noFill/>
          <a:ln w="9525">
            <a:noFill/>
            <a:miter lim="800000"/>
            <a:headEnd/>
            <a:tailEnd/>
          </a:ln>
          <a:effectLst/>
        </p:spPr>
        <p:txBody>
          <a:bodyPr>
            <a:spAutoFit/>
          </a:bodyPr>
          <a:lstStyle/>
          <a:p>
            <a:pPr algn="ctr"/>
            <a:r>
              <a:rPr lang="kk-KZ" sz="2800" b="1"/>
              <a:t>Допты ойынға енгізу.</a:t>
            </a:r>
          </a:p>
        </p:txBody>
      </p:sp>
      <p:pic>
        <p:nvPicPr>
          <p:cNvPr id="90121" name="Picture 9"/>
          <p:cNvPicPr>
            <a:picLocks noChangeAspect="1" noChangeArrowheads="1"/>
          </p:cNvPicPr>
          <p:nvPr/>
        </p:nvPicPr>
        <p:blipFill>
          <a:blip r:embed="rId5" cstate="screen"/>
          <a:srcRect/>
          <a:stretch>
            <a:fillRect/>
          </a:stretch>
        </p:blipFill>
        <p:spPr bwMode="auto">
          <a:xfrm>
            <a:off x="2797175" y="44450"/>
            <a:ext cx="3551238" cy="532923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5" descr="C:\Documents and Settings\Loner\Мои документы\Мои рисунки\30_1.gif"/>
          <p:cNvPicPr>
            <a:picLocks noChangeAspect="1" noChangeArrowheads="1" noCrop="1"/>
          </p:cNvPicPr>
          <p:nvPr/>
        </p:nvPicPr>
        <p:blipFill>
          <a:blip r:embed="rId2" cstate="screen"/>
          <a:srcRect/>
          <a:stretch>
            <a:fillRect/>
          </a:stretch>
        </p:blipFill>
        <p:spPr bwMode="auto">
          <a:xfrm>
            <a:off x="7740650" y="5876925"/>
            <a:ext cx="1314450" cy="819150"/>
          </a:xfrm>
          <a:prstGeom prst="rect">
            <a:avLst/>
          </a:prstGeom>
          <a:noFill/>
          <a:ln w="9525">
            <a:noFill/>
            <a:miter lim="800000"/>
            <a:headEnd/>
            <a:tailEnd/>
          </a:ln>
        </p:spPr>
      </p:pic>
      <p:pic>
        <p:nvPicPr>
          <p:cNvPr id="82947" name="Picture 9" descr="C:\Documents and Settings\Loner\Мои документы\Мои рисунки\7059.gif"/>
          <p:cNvPicPr>
            <a:picLocks noChangeAspect="1" noChangeArrowheads="1" noCrop="1"/>
          </p:cNvPicPr>
          <p:nvPr/>
        </p:nvPicPr>
        <p:blipFill>
          <a:blip r:embed="rId3" cstate="screen"/>
          <a:srcRect/>
          <a:stretch>
            <a:fillRect/>
          </a:stretch>
        </p:blipFill>
        <p:spPr bwMode="auto">
          <a:xfrm>
            <a:off x="8001000" y="142875"/>
            <a:ext cx="809625" cy="819150"/>
          </a:xfrm>
          <a:prstGeom prst="rect">
            <a:avLst/>
          </a:prstGeom>
          <a:noFill/>
          <a:ln w="9525">
            <a:noFill/>
            <a:miter lim="800000"/>
            <a:headEnd/>
            <a:tailEnd/>
          </a:ln>
        </p:spPr>
      </p:pic>
      <p:pic>
        <p:nvPicPr>
          <p:cNvPr id="82948" name="Picture 9" descr="C:\Documents and Settings\Loner\Мои документы\Мои рисунки\7059.gif"/>
          <p:cNvPicPr>
            <a:picLocks noChangeAspect="1" noChangeArrowheads="1" noCrop="1"/>
          </p:cNvPicPr>
          <p:nvPr/>
        </p:nvPicPr>
        <p:blipFill>
          <a:blip r:embed="rId3" cstate="screen"/>
          <a:srcRect/>
          <a:stretch>
            <a:fillRect/>
          </a:stretch>
        </p:blipFill>
        <p:spPr bwMode="auto">
          <a:xfrm>
            <a:off x="285750" y="214313"/>
            <a:ext cx="809625" cy="819150"/>
          </a:xfrm>
          <a:prstGeom prst="rect">
            <a:avLst/>
          </a:prstGeom>
          <a:noFill/>
          <a:ln w="9525">
            <a:noFill/>
            <a:miter lim="800000"/>
            <a:headEnd/>
            <a:tailEnd/>
          </a:ln>
        </p:spPr>
      </p:pic>
      <p:pic>
        <p:nvPicPr>
          <p:cNvPr id="82949" name="Picture 10" descr="C:\Documents and Settings\Loner\Мои документы\Мои рисунки\B_Fly04.gif"/>
          <p:cNvPicPr>
            <a:picLocks noChangeAspect="1" noChangeArrowheads="1"/>
          </p:cNvPicPr>
          <p:nvPr/>
        </p:nvPicPr>
        <p:blipFill>
          <a:blip r:embed="rId4" cstate="screen"/>
          <a:srcRect/>
          <a:stretch>
            <a:fillRect/>
          </a:stretch>
        </p:blipFill>
        <p:spPr bwMode="auto">
          <a:xfrm>
            <a:off x="3643313" y="285750"/>
            <a:ext cx="1428750" cy="714375"/>
          </a:xfrm>
          <a:prstGeom prst="rect">
            <a:avLst/>
          </a:prstGeom>
          <a:noFill/>
          <a:ln w="9525">
            <a:noFill/>
            <a:miter lim="800000"/>
            <a:headEnd/>
            <a:tailEnd/>
          </a:ln>
        </p:spPr>
      </p:pic>
      <p:pic>
        <p:nvPicPr>
          <p:cNvPr id="82950" name="Picture 5" descr="C:\Documents and Settings\Loner\Мои документы\Мои рисунки\30_1.gif"/>
          <p:cNvPicPr>
            <a:picLocks noChangeAspect="1" noChangeArrowheads="1" noCrop="1"/>
          </p:cNvPicPr>
          <p:nvPr/>
        </p:nvPicPr>
        <p:blipFill>
          <a:blip r:embed="rId2" cstate="screen"/>
          <a:srcRect/>
          <a:stretch>
            <a:fillRect/>
          </a:stretch>
        </p:blipFill>
        <p:spPr bwMode="auto">
          <a:xfrm>
            <a:off x="179388" y="5876925"/>
            <a:ext cx="1314450" cy="819150"/>
          </a:xfrm>
          <a:prstGeom prst="rect">
            <a:avLst/>
          </a:prstGeom>
          <a:noFill/>
          <a:ln w="9525">
            <a:noFill/>
            <a:miter lim="800000"/>
            <a:headEnd/>
            <a:tailEnd/>
          </a:ln>
        </p:spPr>
      </p:pic>
      <p:pic>
        <p:nvPicPr>
          <p:cNvPr id="82951" name="Picture 10" descr="C:\Documents and Settings\Loner\Мои документы\Мои рисунки\B_Fly04.gif"/>
          <p:cNvPicPr>
            <a:picLocks noChangeAspect="1" noChangeArrowheads="1"/>
          </p:cNvPicPr>
          <p:nvPr/>
        </p:nvPicPr>
        <p:blipFill>
          <a:blip r:embed="rId4" cstate="screen"/>
          <a:srcRect/>
          <a:stretch>
            <a:fillRect/>
          </a:stretch>
        </p:blipFill>
        <p:spPr bwMode="auto">
          <a:xfrm>
            <a:off x="7715250" y="1143000"/>
            <a:ext cx="1428750" cy="714375"/>
          </a:xfrm>
          <a:prstGeom prst="rect">
            <a:avLst/>
          </a:prstGeom>
          <a:noFill/>
          <a:ln w="9525">
            <a:noFill/>
            <a:miter lim="800000"/>
            <a:headEnd/>
            <a:tailEnd/>
          </a:ln>
        </p:spPr>
      </p:pic>
      <p:sp>
        <p:nvSpPr>
          <p:cNvPr id="82952" name="Text Box 8"/>
          <p:cNvSpPr txBox="1">
            <a:spLocks noChangeArrowheads="1"/>
          </p:cNvSpPr>
          <p:nvPr/>
        </p:nvSpPr>
        <p:spPr bwMode="auto">
          <a:xfrm>
            <a:off x="215900" y="1371600"/>
            <a:ext cx="8748713" cy="4362450"/>
          </a:xfrm>
          <a:prstGeom prst="rect">
            <a:avLst/>
          </a:prstGeom>
          <a:noFill/>
          <a:ln w="9525">
            <a:noFill/>
            <a:miter lim="800000"/>
            <a:headEnd/>
            <a:tailEnd/>
          </a:ln>
          <a:effectLst/>
        </p:spPr>
        <p:txBody>
          <a:bodyPr>
            <a:spAutoFit/>
          </a:bodyPr>
          <a:lstStyle/>
          <a:p>
            <a:r>
              <a:rPr lang="kk-KZ" sz="2800" b="1"/>
              <a:t>5. Допты төменнен тіке тура беру арқылы ойынға қосу.</a:t>
            </a:r>
          </a:p>
          <a:p>
            <a:r>
              <a:rPr lang="kk-KZ" sz="2800" b="1" i="1">
                <a:solidFill>
                  <a:srgbClr val="000099"/>
                </a:solidFill>
                <a:latin typeface="Times New Roman" pitchFamily="18" charset="0"/>
              </a:rPr>
              <a:t>Шынтақ буыннан бүгілген бір қолмен белдің деңгейінде допты алға ұстап тұрады.екінші қол сермеу үшін артқа қарай созылады.Допты алға сәл лақтыру арқылы допты ойынға қосады.</a:t>
            </a:r>
          </a:p>
          <a:p>
            <a:r>
              <a:rPr lang="kk-KZ" sz="2800" b="1"/>
              <a:t>6. Допты төменнен қабылдау әдісін үйрету.</a:t>
            </a:r>
            <a:r>
              <a:rPr lang="kk-KZ" sz="2800"/>
              <a:t> </a:t>
            </a:r>
            <a:endParaRPr lang="ru-RU" sz="2800"/>
          </a:p>
          <a:p>
            <a:r>
              <a:rPr lang="kk-KZ" sz="2800" b="1" i="1">
                <a:solidFill>
                  <a:srgbClr val="000099"/>
                </a:solidFill>
                <a:latin typeface="Times New Roman" pitchFamily="18" charset="0"/>
              </a:rPr>
              <a:t>Ұшып келе жатқан доптың шапшаңдығына сәйкес қолын жәй ғана тосады және білегін артқа төмен қарай тартып соққыны азайтады.</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5" descr="C:\Documents and Settings\Loner\Мои документы\Мои рисунки\30_1.gif"/>
          <p:cNvPicPr>
            <a:picLocks noChangeAspect="1" noChangeArrowheads="1" noCrop="1"/>
          </p:cNvPicPr>
          <p:nvPr/>
        </p:nvPicPr>
        <p:blipFill>
          <a:blip r:embed="rId2" cstate="screen"/>
          <a:srcRect/>
          <a:stretch>
            <a:fillRect/>
          </a:stretch>
        </p:blipFill>
        <p:spPr bwMode="auto">
          <a:xfrm>
            <a:off x="7740650" y="5876925"/>
            <a:ext cx="1314450" cy="819150"/>
          </a:xfrm>
          <a:prstGeom prst="rect">
            <a:avLst/>
          </a:prstGeom>
          <a:noFill/>
          <a:ln w="9525">
            <a:noFill/>
            <a:miter lim="800000"/>
            <a:headEnd/>
            <a:tailEnd/>
          </a:ln>
        </p:spPr>
      </p:pic>
      <p:pic>
        <p:nvPicPr>
          <p:cNvPr id="88067" name="Picture 9" descr="C:\Documents and Settings\Loner\Мои документы\Мои рисунки\7059.gif"/>
          <p:cNvPicPr>
            <a:picLocks noChangeAspect="1" noChangeArrowheads="1" noCrop="1"/>
          </p:cNvPicPr>
          <p:nvPr/>
        </p:nvPicPr>
        <p:blipFill>
          <a:blip r:embed="rId3" cstate="screen"/>
          <a:srcRect/>
          <a:stretch>
            <a:fillRect/>
          </a:stretch>
        </p:blipFill>
        <p:spPr bwMode="auto">
          <a:xfrm>
            <a:off x="8001000" y="142875"/>
            <a:ext cx="809625" cy="819150"/>
          </a:xfrm>
          <a:prstGeom prst="rect">
            <a:avLst/>
          </a:prstGeom>
          <a:noFill/>
          <a:ln w="9525">
            <a:noFill/>
            <a:miter lim="800000"/>
            <a:headEnd/>
            <a:tailEnd/>
          </a:ln>
        </p:spPr>
      </p:pic>
      <p:pic>
        <p:nvPicPr>
          <p:cNvPr id="88068" name="Picture 9" descr="C:\Documents and Settings\Loner\Мои документы\Мои рисунки\7059.gif"/>
          <p:cNvPicPr>
            <a:picLocks noChangeAspect="1" noChangeArrowheads="1" noCrop="1"/>
          </p:cNvPicPr>
          <p:nvPr/>
        </p:nvPicPr>
        <p:blipFill>
          <a:blip r:embed="rId3" cstate="screen"/>
          <a:srcRect/>
          <a:stretch>
            <a:fillRect/>
          </a:stretch>
        </p:blipFill>
        <p:spPr bwMode="auto">
          <a:xfrm>
            <a:off x="285750" y="214313"/>
            <a:ext cx="809625" cy="819150"/>
          </a:xfrm>
          <a:prstGeom prst="rect">
            <a:avLst/>
          </a:prstGeom>
          <a:noFill/>
          <a:ln w="9525">
            <a:noFill/>
            <a:miter lim="800000"/>
            <a:headEnd/>
            <a:tailEnd/>
          </a:ln>
        </p:spPr>
      </p:pic>
      <p:pic>
        <p:nvPicPr>
          <p:cNvPr id="88070" name="Picture 5" descr="C:\Documents and Settings\Loner\Мои документы\Мои рисунки\30_1.gif"/>
          <p:cNvPicPr>
            <a:picLocks noChangeAspect="1" noChangeArrowheads="1" noCrop="1"/>
          </p:cNvPicPr>
          <p:nvPr/>
        </p:nvPicPr>
        <p:blipFill>
          <a:blip r:embed="rId2" cstate="screen"/>
          <a:srcRect/>
          <a:stretch>
            <a:fillRect/>
          </a:stretch>
        </p:blipFill>
        <p:spPr bwMode="auto">
          <a:xfrm>
            <a:off x="179388" y="5876925"/>
            <a:ext cx="1314450" cy="819150"/>
          </a:xfrm>
          <a:prstGeom prst="rect">
            <a:avLst/>
          </a:prstGeom>
          <a:noFill/>
          <a:ln w="9525">
            <a:noFill/>
            <a:miter lim="800000"/>
            <a:headEnd/>
            <a:tailEnd/>
          </a:ln>
        </p:spPr>
      </p:pic>
      <p:sp>
        <p:nvSpPr>
          <p:cNvPr id="88072" name="Text Box 8"/>
          <p:cNvSpPr txBox="1">
            <a:spLocks noChangeArrowheads="1"/>
          </p:cNvSpPr>
          <p:nvPr/>
        </p:nvSpPr>
        <p:spPr bwMode="auto">
          <a:xfrm>
            <a:off x="250825" y="4365625"/>
            <a:ext cx="8748713" cy="1373188"/>
          </a:xfrm>
          <a:prstGeom prst="rect">
            <a:avLst/>
          </a:prstGeom>
          <a:noFill/>
          <a:ln w="9525">
            <a:noFill/>
            <a:miter lim="800000"/>
            <a:headEnd/>
            <a:tailEnd/>
          </a:ln>
          <a:effectLst/>
        </p:spPr>
        <p:txBody>
          <a:bodyPr>
            <a:spAutoFit/>
          </a:bodyPr>
          <a:lstStyle/>
          <a:p>
            <a:r>
              <a:rPr lang="kk-KZ" sz="2800" b="1" i="1">
                <a:solidFill>
                  <a:srgbClr val="000099"/>
                </a:solidFill>
                <a:latin typeface="Times New Roman" pitchFamily="18" charset="0"/>
              </a:rPr>
              <a:t>Ұшып келе жатқан доптың шапшаңдығына сәйкес қолын жәй ғана тосады және білегін артқа төмен қарай тартып соққыны азайтады.</a:t>
            </a:r>
          </a:p>
        </p:txBody>
      </p:sp>
      <p:pic>
        <p:nvPicPr>
          <p:cNvPr id="88074" name="Picture 10"/>
          <p:cNvPicPr>
            <a:picLocks noChangeAspect="1" noChangeArrowheads="1"/>
          </p:cNvPicPr>
          <p:nvPr/>
        </p:nvPicPr>
        <p:blipFill>
          <a:blip r:embed="rId4" cstate="screen"/>
          <a:srcRect/>
          <a:stretch>
            <a:fillRect/>
          </a:stretch>
        </p:blipFill>
        <p:spPr bwMode="auto">
          <a:xfrm>
            <a:off x="1498600" y="0"/>
            <a:ext cx="2959100" cy="4437063"/>
          </a:xfrm>
          <a:prstGeom prst="rect">
            <a:avLst/>
          </a:prstGeom>
          <a:noFill/>
          <a:ln w="9525">
            <a:noFill/>
            <a:miter lim="800000"/>
            <a:headEnd/>
            <a:tailEnd/>
          </a:ln>
          <a:effectLst/>
        </p:spPr>
      </p:pic>
      <p:pic>
        <p:nvPicPr>
          <p:cNvPr id="88075" name="Picture 11"/>
          <p:cNvPicPr>
            <a:picLocks noChangeAspect="1" noChangeArrowheads="1"/>
          </p:cNvPicPr>
          <p:nvPr/>
        </p:nvPicPr>
        <p:blipFill>
          <a:blip r:embed="rId5" cstate="screen"/>
          <a:srcRect/>
          <a:stretch>
            <a:fillRect/>
          </a:stretch>
        </p:blipFill>
        <p:spPr bwMode="auto">
          <a:xfrm>
            <a:off x="4643438" y="0"/>
            <a:ext cx="3024187" cy="44370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5" descr="C:\Documents and Settings\Loner\Мои документы\Мои рисунки\30_1.gif"/>
          <p:cNvPicPr>
            <a:picLocks noChangeAspect="1" noChangeArrowheads="1" noCrop="1"/>
          </p:cNvPicPr>
          <p:nvPr/>
        </p:nvPicPr>
        <p:blipFill>
          <a:blip r:embed="rId2" cstate="screen"/>
          <a:srcRect/>
          <a:stretch>
            <a:fillRect/>
          </a:stretch>
        </p:blipFill>
        <p:spPr bwMode="auto">
          <a:xfrm>
            <a:off x="7740650" y="5876925"/>
            <a:ext cx="1314450" cy="819150"/>
          </a:xfrm>
          <a:prstGeom prst="rect">
            <a:avLst/>
          </a:prstGeom>
          <a:noFill/>
          <a:ln w="9525">
            <a:noFill/>
            <a:miter lim="800000"/>
            <a:headEnd/>
            <a:tailEnd/>
          </a:ln>
        </p:spPr>
      </p:pic>
      <p:pic>
        <p:nvPicPr>
          <p:cNvPr id="91139" name="Picture 9" descr="C:\Documents and Settings\Loner\Мои документы\Мои рисунки\7059.gif"/>
          <p:cNvPicPr>
            <a:picLocks noChangeAspect="1" noChangeArrowheads="1" noCrop="1"/>
          </p:cNvPicPr>
          <p:nvPr/>
        </p:nvPicPr>
        <p:blipFill>
          <a:blip r:embed="rId3" cstate="screen"/>
          <a:srcRect/>
          <a:stretch>
            <a:fillRect/>
          </a:stretch>
        </p:blipFill>
        <p:spPr bwMode="auto">
          <a:xfrm>
            <a:off x="8001000" y="142875"/>
            <a:ext cx="809625" cy="819150"/>
          </a:xfrm>
          <a:prstGeom prst="rect">
            <a:avLst/>
          </a:prstGeom>
          <a:noFill/>
          <a:ln w="9525">
            <a:noFill/>
            <a:miter lim="800000"/>
            <a:headEnd/>
            <a:tailEnd/>
          </a:ln>
        </p:spPr>
      </p:pic>
      <p:pic>
        <p:nvPicPr>
          <p:cNvPr id="91140" name="Picture 9" descr="C:\Documents and Settings\Loner\Мои документы\Мои рисунки\7059.gif"/>
          <p:cNvPicPr>
            <a:picLocks noChangeAspect="1" noChangeArrowheads="1" noCrop="1"/>
          </p:cNvPicPr>
          <p:nvPr/>
        </p:nvPicPr>
        <p:blipFill>
          <a:blip r:embed="rId3" cstate="screen"/>
          <a:srcRect/>
          <a:stretch>
            <a:fillRect/>
          </a:stretch>
        </p:blipFill>
        <p:spPr bwMode="auto">
          <a:xfrm>
            <a:off x="285750" y="214313"/>
            <a:ext cx="809625" cy="819150"/>
          </a:xfrm>
          <a:prstGeom prst="rect">
            <a:avLst/>
          </a:prstGeom>
          <a:noFill/>
          <a:ln w="9525">
            <a:noFill/>
            <a:miter lim="800000"/>
            <a:headEnd/>
            <a:tailEnd/>
          </a:ln>
        </p:spPr>
      </p:pic>
      <p:pic>
        <p:nvPicPr>
          <p:cNvPr id="91141" name="Picture 5" descr="C:\Documents and Settings\Loner\Мои документы\Мои рисунки\30_1.gif"/>
          <p:cNvPicPr>
            <a:picLocks noChangeAspect="1" noChangeArrowheads="1" noCrop="1"/>
          </p:cNvPicPr>
          <p:nvPr/>
        </p:nvPicPr>
        <p:blipFill>
          <a:blip r:embed="rId2" cstate="screen"/>
          <a:srcRect/>
          <a:stretch>
            <a:fillRect/>
          </a:stretch>
        </p:blipFill>
        <p:spPr bwMode="auto">
          <a:xfrm>
            <a:off x="179388" y="5876925"/>
            <a:ext cx="1314450" cy="819150"/>
          </a:xfrm>
          <a:prstGeom prst="rect">
            <a:avLst/>
          </a:prstGeom>
          <a:noFill/>
          <a:ln w="9525">
            <a:noFill/>
            <a:miter lim="800000"/>
            <a:headEnd/>
            <a:tailEnd/>
          </a:ln>
        </p:spPr>
      </p:pic>
      <p:pic>
        <p:nvPicPr>
          <p:cNvPr id="91142" name="Picture 10" descr="C:\Documents and Settings\Loner\Мои документы\Мои рисунки\B_Fly04.gif"/>
          <p:cNvPicPr>
            <a:picLocks noChangeAspect="1" noChangeArrowheads="1"/>
          </p:cNvPicPr>
          <p:nvPr/>
        </p:nvPicPr>
        <p:blipFill>
          <a:blip r:embed="rId4" cstate="screen"/>
          <a:srcRect/>
          <a:stretch>
            <a:fillRect/>
          </a:stretch>
        </p:blipFill>
        <p:spPr bwMode="auto">
          <a:xfrm>
            <a:off x="7715250" y="1143000"/>
            <a:ext cx="1428750" cy="714375"/>
          </a:xfrm>
          <a:prstGeom prst="rect">
            <a:avLst/>
          </a:prstGeom>
          <a:noFill/>
          <a:ln w="9525">
            <a:noFill/>
            <a:miter lim="800000"/>
            <a:headEnd/>
            <a:tailEnd/>
          </a:ln>
        </p:spPr>
      </p:pic>
      <p:sp>
        <p:nvSpPr>
          <p:cNvPr id="91143" name="Text Box 7"/>
          <p:cNvSpPr txBox="1">
            <a:spLocks noChangeArrowheads="1"/>
          </p:cNvSpPr>
          <p:nvPr/>
        </p:nvSpPr>
        <p:spPr bwMode="auto">
          <a:xfrm>
            <a:off x="611188" y="5445125"/>
            <a:ext cx="7848600" cy="519113"/>
          </a:xfrm>
          <a:prstGeom prst="rect">
            <a:avLst/>
          </a:prstGeom>
          <a:noFill/>
          <a:ln w="9525">
            <a:noFill/>
            <a:miter lim="800000"/>
            <a:headEnd/>
            <a:tailEnd/>
          </a:ln>
          <a:effectLst/>
        </p:spPr>
        <p:txBody>
          <a:bodyPr>
            <a:spAutoFit/>
          </a:bodyPr>
          <a:lstStyle/>
          <a:p>
            <a:pPr algn="ctr"/>
            <a:r>
              <a:rPr lang="kk-KZ" sz="2800" b="1"/>
              <a:t>Сетканың алдындағы ойын.</a:t>
            </a:r>
          </a:p>
        </p:txBody>
      </p:sp>
      <p:pic>
        <p:nvPicPr>
          <p:cNvPr id="91145" name="Picture 9"/>
          <p:cNvPicPr>
            <a:picLocks noChangeAspect="1" noChangeArrowheads="1"/>
          </p:cNvPicPr>
          <p:nvPr/>
        </p:nvPicPr>
        <p:blipFill>
          <a:blip r:embed="rId5" cstate="screen"/>
          <a:srcRect/>
          <a:stretch>
            <a:fillRect/>
          </a:stretch>
        </p:blipFill>
        <p:spPr bwMode="auto">
          <a:xfrm>
            <a:off x="2722563" y="104775"/>
            <a:ext cx="3505200" cy="5257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5" descr="C:\Documents and Settings\Loner\Мои документы\Мои рисунки\30_1.gif"/>
          <p:cNvPicPr>
            <a:picLocks noChangeAspect="1" noChangeArrowheads="1" noCrop="1"/>
          </p:cNvPicPr>
          <p:nvPr/>
        </p:nvPicPr>
        <p:blipFill>
          <a:blip r:embed="rId2" cstate="screen"/>
          <a:srcRect/>
          <a:stretch>
            <a:fillRect/>
          </a:stretch>
        </p:blipFill>
        <p:spPr bwMode="auto">
          <a:xfrm>
            <a:off x="7740650" y="5876925"/>
            <a:ext cx="1314450" cy="819150"/>
          </a:xfrm>
          <a:prstGeom prst="rect">
            <a:avLst/>
          </a:prstGeom>
          <a:noFill/>
          <a:ln w="9525">
            <a:noFill/>
            <a:miter lim="800000"/>
            <a:headEnd/>
            <a:tailEnd/>
          </a:ln>
        </p:spPr>
      </p:pic>
      <p:pic>
        <p:nvPicPr>
          <p:cNvPr id="84995" name="Picture 9" descr="C:\Documents and Settings\Loner\Мои документы\Мои рисунки\7059.gif"/>
          <p:cNvPicPr>
            <a:picLocks noChangeAspect="1" noChangeArrowheads="1" noCrop="1"/>
          </p:cNvPicPr>
          <p:nvPr/>
        </p:nvPicPr>
        <p:blipFill>
          <a:blip r:embed="rId3" cstate="screen"/>
          <a:srcRect/>
          <a:stretch>
            <a:fillRect/>
          </a:stretch>
        </p:blipFill>
        <p:spPr bwMode="auto">
          <a:xfrm>
            <a:off x="8001000" y="142875"/>
            <a:ext cx="809625" cy="819150"/>
          </a:xfrm>
          <a:prstGeom prst="rect">
            <a:avLst/>
          </a:prstGeom>
          <a:noFill/>
          <a:ln w="9525">
            <a:noFill/>
            <a:miter lim="800000"/>
            <a:headEnd/>
            <a:tailEnd/>
          </a:ln>
        </p:spPr>
      </p:pic>
      <p:pic>
        <p:nvPicPr>
          <p:cNvPr id="84997" name="Picture 9" descr="C:\Documents and Settings\Loner\Мои документы\Мои рисунки\7059.gif"/>
          <p:cNvPicPr>
            <a:picLocks noChangeAspect="1" noChangeArrowheads="1" noCrop="1"/>
          </p:cNvPicPr>
          <p:nvPr/>
        </p:nvPicPr>
        <p:blipFill>
          <a:blip r:embed="rId3" cstate="screen"/>
          <a:srcRect/>
          <a:stretch>
            <a:fillRect/>
          </a:stretch>
        </p:blipFill>
        <p:spPr bwMode="auto">
          <a:xfrm>
            <a:off x="285750" y="214313"/>
            <a:ext cx="809625" cy="819150"/>
          </a:xfrm>
          <a:prstGeom prst="rect">
            <a:avLst/>
          </a:prstGeom>
          <a:noFill/>
          <a:ln w="9525">
            <a:noFill/>
            <a:miter lim="800000"/>
            <a:headEnd/>
            <a:tailEnd/>
          </a:ln>
        </p:spPr>
      </p:pic>
      <p:pic>
        <p:nvPicPr>
          <p:cNvPr id="84998" name="Picture 10" descr="C:\Documents and Settings\Loner\Мои документы\Мои рисунки\B_Fly04.gif"/>
          <p:cNvPicPr>
            <a:picLocks noChangeAspect="1" noChangeArrowheads="1"/>
          </p:cNvPicPr>
          <p:nvPr/>
        </p:nvPicPr>
        <p:blipFill>
          <a:blip r:embed="rId4" cstate="screen"/>
          <a:srcRect/>
          <a:stretch>
            <a:fillRect/>
          </a:stretch>
        </p:blipFill>
        <p:spPr bwMode="auto">
          <a:xfrm>
            <a:off x="3643313" y="285750"/>
            <a:ext cx="1428750" cy="714375"/>
          </a:xfrm>
          <a:prstGeom prst="rect">
            <a:avLst/>
          </a:prstGeom>
          <a:noFill/>
          <a:ln w="9525">
            <a:noFill/>
            <a:miter lim="800000"/>
            <a:headEnd/>
            <a:tailEnd/>
          </a:ln>
        </p:spPr>
      </p:pic>
      <p:pic>
        <p:nvPicPr>
          <p:cNvPr id="84999" name="Picture 5" descr="C:\Documents and Settings\Loner\Мои документы\Мои рисунки\30_1.gif"/>
          <p:cNvPicPr>
            <a:picLocks noChangeAspect="1" noChangeArrowheads="1" noCrop="1"/>
          </p:cNvPicPr>
          <p:nvPr/>
        </p:nvPicPr>
        <p:blipFill>
          <a:blip r:embed="rId2" cstate="screen"/>
          <a:srcRect/>
          <a:stretch>
            <a:fillRect/>
          </a:stretch>
        </p:blipFill>
        <p:spPr bwMode="auto">
          <a:xfrm>
            <a:off x="179388" y="5876925"/>
            <a:ext cx="1314450" cy="819150"/>
          </a:xfrm>
          <a:prstGeom prst="rect">
            <a:avLst/>
          </a:prstGeom>
          <a:noFill/>
          <a:ln w="9525">
            <a:noFill/>
            <a:miter lim="800000"/>
            <a:headEnd/>
            <a:tailEnd/>
          </a:ln>
        </p:spPr>
      </p:pic>
      <p:pic>
        <p:nvPicPr>
          <p:cNvPr id="85000" name="Picture 10" descr="C:\Documents and Settings\Loner\Мои документы\Мои рисунки\B_Fly04.gif"/>
          <p:cNvPicPr>
            <a:picLocks noChangeAspect="1" noChangeArrowheads="1"/>
          </p:cNvPicPr>
          <p:nvPr/>
        </p:nvPicPr>
        <p:blipFill>
          <a:blip r:embed="rId4" cstate="screen"/>
          <a:srcRect/>
          <a:stretch>
            <a:fillRect/>
          </a:stretch>
        </p:blipFill>
        <p:spPr bwMode="auto">
          <a:xfrm>
            <a:off x="7715250" y="1143000"/>
            <a:ext cx="1428750" cy="714375"/>
          </a:xfrm>
          <a:prstGeom prst="rect">
            <a:avLst/>
          </a:prstGeom>
          <a:noFill/>
          <a:ln w="9525">
            <a:noFill/>
            <a:miter lim="800000"/>
            <a:headEnd/>
            <a:tailEnd/>
          </a:ln>
        </p:spPr>
      </p:pic>
      <p:sp>
        <p:nvSpPr>
          <p:cNvPr id="85015" name="Text Box 23"/>
          <p:cNvSpPr txBox="1">
            <a:spLocks noChangeArrowheads="1"/>
          </p:cNvSpPr>
          <p:nvPr/>
        </p:nvSpPr>
        <p:spPr bwMode="auto">
          <a:xfrm>
            <a:off x="1042988" y="1125538"/>
            <a:ext cx="7704137" cy="4719637"/>
          </a:xfrm>
          <a:prstGeom prst="rect">
            <a:avLst/>
          </a:prstGeom>
          <a:noFill/>
          <a:ln w="9525">
            <a:noFill/>
            <a:miter lim="800000"/>
            <a:headEnd/>
            <a:tailEnd/>
          </a:ln>
          <a:effectLst/>
        </p:spPr>
        <p:txBody>
          <a:bodyPr>
            <a:spAutoFit/>
          </a:bodyPr>
          <a:lstStyle/>
          <a:p>
            <a:pPr algn="ctr"/>
            <a:r>
              <a:rPr lang="kk-KZ" sz="3200" b="1">
                <a:latin typeface="Times New Roman" pitchFamily="18" charset="0"/>
              </a:rPr>
              <a:t>Қорытынды бөлімі</a:t>
            </a:r>
          </a:p>
          <a:p>
            <a:pPr algn="ctr"/>
            <a:r>
              <a:rPr lang="kk-KZ" sz="3200" b="1">
                <a:latin typeface="Times New Roman" pitchFamily="18" charset="0"/>
              </a:rPr>
              <a:t>      </a:t>
            </a:r>
          </a:p>
          <a:p>
            <a:pPr>
              <a:lnSpc>
                <a:spcPct val="120000"/>
              </a:lnSpc>
            </a:pPr>
            <a:r>
              <a:rPr lang="kk-KZ" sz="3200">
                <a:latin typeface="Times New Roman" pitchFamily="18" charset="0"/>
              </a:rPr>
              <a:t>1. Сабақты қорыту.</a:t>
            </a:r>
            <a:endParaRPr lang="ru-RU" sz="3200">
              <a:latin typeface="Times New Roman" pitchFamily="18" charset="0"/>
            </a:endParaRPr>
          </a:p>
          <a:p>
            <a:pPr>
              <a:lnSpc>
                <a:spcPct val="120000"/>
              </a:lnSpc>
            </a:pPr>
            <a:r>
              <a:rPr lang="kk-KZ" sz="3200">
                <a:latin typeface="Times New Roman" pitchFamily="18" charset="0"/>
              </a:rPr>
              <a:t>2. Кеткен кемшіліктерді, жетістіктерді саралап әрбір оқушыға жеке түсіндіру.</a:t>
            </a:r>
            <a:endParaRPr lang="ru-RU" sz="3200">
              <a:latin typeface="Times New Roman" pitchFamily="18" charset="0"/>
            </a:endParaRPr>
          </a:p>
          <a:p>
            <a:pPr>
              <a:lnSpc>
                <a:spcPct val="120000"/>
              </a:lnSpc>
            </a:pPr>
            <a:r>
              <a:rPr lang="kk-KZ" sz="3200">
                <a:latin typeface="Times New Roman" pitchFamily="18" charset="0"/>
              </a:rPr>
              <a:t>3. Бағалау.</a:t>
            </a:r>
            <a:endParaRPr lang="ru-RU" sz="3200">
              <a:latin typeface="Times New Roman" pitchFamily="18" charset="0"/>
            </a:endParaRPr>
          </a:p>
          <a:p>
            <a:pPr>
              <a:lnSpc>
                <a:spcPct val="120000"/>
              </a:lnSpc>
            </a:pPr>
            <a:r>
              <a:rPr lang="kk-KZ" sz="3200">
                <a:latin typeface="Times New Roman" pitchFamily="18" charset="0"/>
              </a:rPr>
              <a:t>4. Үйге тапсырма.</a:t>
            </a:r>
            <a:endParaRPr lang="ru-RU" sz="3200">
              <a:latin typeface="Times New Roman" pitchFamily="18" charset="0"/>
            </a:endParaRPr>
          </a:p>
          <a:p>
            <a:pPr>
              <a:spcBef>
                <a:spcPct val="50000"/>
              </a:spcBef>
            </a:pPr>
            <a:endParaRPr lang="ru-RU" sz="3200">
              <a:latin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Минус 4"/>
          <p:cNvSpPr/>
          <p:nvPr/>
        </p:nvSpPr>
        <p:spPr>
          <a:xfrm>
            <a:off x="6357938" y="4214813"/>
            <a:ext cx="71437" cy="71437"/>
          </a:xfrm>
          <a:prstGeom prst="mathMinus">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ru-RU"/>
          </a:p>
        </p:txBody>
      </p:sp>
      <p:pic>
        <p:nvPicPr>
          <p:cNvPr id="56323" name="Picture 24" descr="0016"/>
          <p:cNvPicPr>
            <a:picLocks noChangeAspect="1" noChangeArrowheads="1" noCrop="1"/>
          </p:cNvPicPr>
          <p:nvPr/>
        </p:nvPicPr>
        <p:blipFill>
          <a:blip r:embed="rId2" cstate="screen"/>
          <a:srcRect/>
          <a:stretch>
            <a:fillRect/>
          </a:stretch>
        </p:blipFill>
        <p:spPr bwMode="auto">
          <a:xfrm>
            <a:off x="7910513" y="2708275"/>
            <a:ext cx="1233487" cy="936625"/>
          </a:xfrm>
          <a:prstGeom prst="rect">
            <a:avLst/>
          </a:prstGeom>
          <a:noFill/>
          <a:ln w="9525">
            <a:noFill/>
            <a:miter lim="800000"/>
            <a:headEnd/>
            <a:tailEnd/>
          </a:ln>
        </p:spPr>
      </p:pic>
      <p:pic>
        <p:nvPicPr>
          <p:cNvPr id="6" name="Picture 40" descr="0042"/>
          <p:cNvPicPr>
            <a:picLocks noChangeAspect="1" noChangeArrowheads="1"/>
          </p:cNvPicPr>
          <p:nvPr/>
        </p:nvPicPr>
        <p:blipFill>
          <a:blip r:embed="rId3" cstate="screen"/>
          <a:srcRect/>
          <a:stretch>
            <a:fillRect/>
          </a:stretch>
        </p:blipFill>
        <p:spPr bwMode="auto">
          <a:xfrm>
            <a:off x="7275513" y="4292600"/>
            <a:ext cx="1905000" cy="1997075"/>
          </a:xfrm>
          <a:prstGeom prst="rect">
            <a:avLst/>
          </a:prstGeom>
          <a:noFill/>
          <a:ln w="9525">
            <a:noFill/>
            <a:miter lim="800000"/>
            <a:headEnd/>
            <a:tailEnd/>
          </a:ln>
        </p:spPr>
      </p:pic>
      <p:pic>
        <p:nvPicPr>
          <p:cNvPr id="56325" name="Picture 23" descr="0016"/>
          <p:cNvPicPr>
            <a:picLocks noChangeAspect="1" noChangeArrowheads="1" noCrop="1"/>
          </p:cNvPicPr>
          <p:nvPr/>
        </p:nvPicPr>
        <p:blipFill>
          <a:blip r:embed="rId2" cstate="screen"/>
          <a:srcRect/>
          <a:stretch>
            <a:fillRect/>
          </a:stretch>
        </p:blipFill>
        <p:spPr bwMode="auto">
          <a:xfrm>
            <a:off x="539750" y="5589588"/>
            <a:ext cx="1233488" cy="936625"/>
          </a:xfrm>
          <a:prstGeom prst="rect">
            <a:avLst/>
          </a:prstGeom>
          <a:noFill/>
          <a:ln w="9525">
            <a:noFill/>
            <a:miter lim="800000"/>
            <a:headEnd/>
            <a:tailEnd/>
          </a:ln>
        </p:spPr>
      </p:pic>
      <p:pic>
        <p:nvPicPr>
          <p:cNvPr id="56326" name="Picture 25" descr="0016"/>
          <p:cNvPicPr>
            <a:picLocks noChangeAspect="1" noChangeArrowheads="1" noCrop="1"/>
          </p:cNvPicPr>
          <p:nvPr/>
        </p:nvPicPr>
        <p:blipFill>
          <a:blip r:embed="rId2" cstate="screen"/>
          <a:srcRect/>
          <a:stretch>
            <a:fillRect/>
          </a:stretch>
        </p:blipFill>
        <p:spPr bwMode="auto">
          <a:xfrm>
            <a:off x="4500563" y="5661025"/>
            <a:ext cx="1233487" cy="936625"/>
          </a:xfrm>
          <a:prstGeom prst="rect">
            <a:avLst/>
          </a:prstGeom>
          <a:noFill/>
          <a:ln w="9525">
            <a:noFill/>
            <a:miter lim="800000"/>
            <a:headEnd/>
            <a:tailEnd/>
          </a:ln>
        </p:spPr>
      </p:pic>
      <p:pic>
        <p:nvPicPr>
          <p:cNvPr id="56327" name="Picture 26" descr="0016"/>
          <p:cNvPicPr>
            <a:picLocks noChangeAspect="1" noChangeArrowheads="1" noCrop="1"/>
          </p:cNvPicPr>
          <p:nvPr/>
        </p:nvPicPr>
        <p:blipFill>
          <a:blip r:embed="rId2" cstate="screen"/>
          <a:srcRect/>
          <a:stretch>
            <a:fillRect/>
          </a:stretch>
        </p:blipFill>
        <p:spPr bwMode="auto">
          <a:xfrm>
            <a:off x="7572375" y="0"/>
            <a:ext cx="1233488" cy="936625"/>
          </a:xfrm>
          <a:prstGeom prst="rect">
            <a:avLst/>
          </a:prstGeom>
          <a:noFill/>
          <a:ln w="9525">
            <a:noFill/>
            <a:miter lim="800000"/>
            <a:headEnd/>
            <a:tailEnd/>
          </a:ln>
        </p:spPr>
      </p:pic>
      <p:pic>
        <p:nvPicPr>
          <p:cNvPr id="56328" name="Picture 27" descr="0016"/>
          <p:cNvPicPr>
            <a:picLocks noChangeAspect="1" noChangeArrowheads="1" noCrop="1"/>
          </p:cNvPicPr>
          <p:nvPr/>
        </p:nvPicPr>
        <p:blipFill>
          <a:blip r:embed="rId2" cstate="screen"/>
          <a:srcRect/>
          <a:stretch>
            <a:fillRect/>
          </a:stretch>
        </p:blipFill>
        <p:spPr bwMode="auto">
          <a:xfrm>
            <a:off x="0" y="2349500"/>
            <a:ext cx="1233488" cy="936625"/>
          </a:xfrm>
          <a:prstGeom prst="rect">
            <a:avLst/>
          </a:prstGeom>
          <a:noFill/>
          <a:ln w="9525">
            <a:noFill/>
            <a:miter lim="800000"/>
            <a:headEnd/>
            <a:tailEnd/>
          </a:ln>
        </p:spPr>
      </p:pic>
      <p:pic>
        <p:nvPicPr>
          <p:cNvPr id="56329" name="Picture 28" descr="0016"/>
          <p:cNvPicPr>
            <a:picLocks noChangeAspect="1" noChangeArrowheads="1" noCrop="1"/>
          </p:cNvPicPr>
          <p:nvPr/>
        </p:nvPicPr>
        <p:blipFill>
          <a:blip r:embed="rId2" cstate="screen"/>
          <a:srcRect/>
          <a:stretch>
            <a:fillRect/>
          </a:stretch>
        </p:blipFill>
        <p:spPr bwMode="auto">
          <a:xfrm>
            <a:off x="500063" y="0"/>
            <a:ext cx="1233487" cy="936625"/>
          </a:xfrm>
          <a:prstGeom prst="rect">
            <a:avLst/>
          </a:prstGeom>
          <a:noFill/>
          <a:ln w="9525">
            <a:noFill/>
            <a:miter lim="800000"/>
            <a:headEnd/>
            <a:tailEnd/>
          </a:ln>
        </p:spPr>
      </p:pic>
      <p:sp>
        <p:nvSpPr>
          <p:cNvPr id="56331" name="Text Box 11"/>
          <p:cNvSpPr txBox="1">
            <a:spLocks noChangeArrowheads="1"/>
          </p:cNvSpPr>
          <p:nvPr/>
        </p:nvSpPr>
        <p:spPr bwMode="auto">
          <a:xfrm>
            <a:off x="684213" y="908050"/>
            <a:ext cx="7058025" cy="4478338"/>
          </a:xfrm>
          <a:prstGeom prst="rect">
            <a:avLst/>
          </a:prstGeom>
          <a:noFill/>
          <a:ln w="9525">
            <a:noFill/>
            <a:miter lim="800000"/>
            <a:headEnd/>
            <a:tailEnd/>
          </a:ln>
          <a:effectLst/>
        </p:spPr>
        <p:txBody>
          <a:bodyPr>
            <a:spAutoFit/>
          </a:bodyPr>
          <a:lstStyle/>
          <a:p>
            <a:r>
              <a:rPr lang="ru-RU" sz="3200" b="1" i="1">
                <a:solidFill>
                  <a:srgbClr val="CC0000"/>
                </a:solidFill>
                <a:latin typeface="Times New Roman" pitchFamily="18" charset="0"/>
              </a:rPr>
              <a:t>Сабақтың мақсаты: </a:t>
            </a:r>
          </a:p>
          <a:p>
            <a:endParaRPr lang="ru-RU" sz="3200" b="1" i="1">
              <a:solidFill>
                <a:srgbClr val="CC0000"/>
              </a:solidFill>
              <a:latin typeface="Times New Roman" pitchFamily="18" charset="0"/>
            </a:endParaRPr>
          </a:p>
          <a:p>
            <a:r>
              <a:rPr lang="kk-KZ" sz="3200" b="1" i="1"/>
              <a:t>а) волейбол ойынның әдістерін үйрету</a:t>
            </a:r>
          </a:p>
          <a:p>
            <a:endParaRPr lang="kk-KZ" sz="3200" b="1" i="1"/>
          </a:p>
          <a:p>
            <a:r>
              <a:rPr lang="kk-KZ" sz="3200" b="1" i="1"/>
              <a:t>ә) спорттық қабілеттерін дамыту</a:t>
            </a:r>
          </a:p>
          <a:p>
            <a:endParaRPr lang="kk-KZ" sz="3200" b="1" i="1"/>
          </a:p>
          <a:p>
            <a:r>
              <a:rPr lang="kk-KZ" sz="3200" b="1" i="1"/>
              <a:t>б) салауаттылыққа тәрбиелеу</a:t>
            </a:r>
            <a:endParaRPr lang="ru-RU" sz="3200" b="1" i="1"/>
          </a:p>
        </p:txBody>
      </p:sp>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Минус 4"/>
          <p:cNvSpPr/>
          <p:nvPr/>
        </p:nvSpPr>
        <p:spPr>
          <a:xfrm>
            <a:off x="6357938" y="4214813"/>
            <a:ext cx="71437" cy="71437"/>
          </a:xfrm>
          <a:prstGeom prst="mathMinus">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ru-RU"/>
          </a:p>
        </p:txBody>
      </p:sp>
      <p:pic>
        <p:nvPicPr>
          <p:cNvPr id="76803" name="Picture 24" descr="0016"/>
          <p:cNvPicPr>
            <a:picLocks noChangeAspect="1" noChangeArrowheads="1" noCrop="1"/>
          </p:cNvPicPr>
          <p:nvPr/>
        </p:nvPicPr>
        <p:blipFill>
          <a:blip r:embed="rId2" cstate="screen"/>
          <a:srcRect/>
          <a:stretch>
            <a:fillRect/>
          </a:stretch>
        </p:blipFill>
        <p:spPr bwMode="auto">
          <a:xfrm>
            <a:off x="7743825" y="3424238"/>
            <a:ext cx="1233488" cy="936625"/>
          </a:xfrm>
          <a:prstGeom prst="rect">
            <a:avLst/>
          </a:prstGeom>
          <a:noFill/>
          <a:ln w="9525">
            <a:noFill/>
            <a:miter lim="800000"/>
            <a:headEnd/>
            <a:tailEnd/>
          </a:ln>
        </p:spPr>
      </p:pic>
      <p:pic>
        <p:nvPicPr>
          <p:cNvPr id="6" name="Picture 40" descr="0042"/>
          <p:cNvPicPr>
            <a:picLocks noChangeAspect="1" noChangeArrowheads="1"/>
          </p:cNvPicPr>
          <p:nvPr/>
        </p:nvPicPr>
        <p:blipFill>
          <a:blip r:embed="rId3" cstate="screen"/>
          <a:srcRect/>
          <a:stretch>
            <a:fillRect/>
          </a:stretch>
        </p:blipFill>
        <p:spPr bwMode="auto">
          <a:xfrm>
            <a:off x="7072313" y="4503738"/>
            <a:ext cx="1905000" cy="1997075"/>
          </a:xfrm>
          <a:prstGeom prst="rect">
            <a:avLst/>
          </a:prstGeom>
          <a:noFill/>
          <a:ln w="9525">
            <a:noFill/>
            <a:miter lim="800000"/>
            <a:headEnd/>
            <a:tailEnd/>
          </a:ln>
        </p:spPr>
      </p:pic>
      <p:pic>
        <p:nvPicPr>
          <p:cNvPr id="76805" name="Picture 23" descr="0016"/>
          <p:cNvPicPr>
            <a:picLocks noChangeAspect="1" noChangeArrowheads="1" noCrop="1"/>
          </p:cNvPicPr>
          <p:nvPr/>
        </p:nvPicPr>
        <p:blipFill>
          <a:blip r:embed="rId2" cstate="screen"/>
          <a:srcRect/>
          <a:stretch>
            <a:fillRect/>
          </a:stretch>
        </p:blipFill>
        <p:spPr bwMode="auto">
          <a:xfrm>
            <a:off x="539750" y="5589588"/>
            <a:ext cx="1233488" cy="936625"/>
          </a:xfrm>
          <a:prstGeom prst="rect">
            <a:avLst/>
          </a:prstGeom>
          <a:noFill/>
          <a:ln w="9525">
            <a:noFill/>
            <a:miter lim="800000"/>
            <a:headEnd/>
            <a:tailEnd/>
          </a:ln>
        </p:spPr>
      </p:pic>
      <p:pic>
        <p:nvPicPr>
          <p:cNvPr id="76806" name="Picture 25" descr="0016"/>
          <p:cNvPicPr>
            <a:picLocks noChangeAspect="1" noChangeArrowheads="1" noCrop="1"/>
          </p:cNvPicPr>
          <p:nvPr/>
        </p:nvPicPr>
        <p:blipFill>
          <a:blip r:embed="rId2" cstate="screen"/>
          <a:srcRect/>
          <a:stretch>
            <a:fillRect/>
          </a:stretch>
        </p:blipFill>
        <p:spPr bwMode="auto">
          <a:xfrm>
            <a:off x="4500563" y="5661025"/>
            <a:ext cx="1233487" cy="936625"/>
          </a:xfrm>
          <a:prstGeom prst="rect">
            <a:avLst/>
          </a:prstGeom>
          <a:noFill/>
          <a:ln w="9525">
            <a:noFill/>
            <a:miter lim="800000"/>
            <a:headEnd/>
            <a:tailEnd/>
          </a:ln>
        </p:spPr>
      </p:pic>
      <p:pic>
        <p:nvPicPr>
          <p:cNvPr id="76807" name="Picture 26" descr="0016"/>
          <p:cNvPicPr>
            <a:picLocks noChangeAspect="1" noChangeArrowheads="1" noCrop="1"/>
          </p:cNvPicPr>
          <p:nvPr/>
        </p:nvPicPr>
        <p:blipFill>
          <a:blip r:embed="rId2" cstate="screen"/>
          <a:srcRect/>
          <a:stretch>
            <a:fillRect/>
          </a:stretch>
        </p:blipFill>
        <p:spPr bwMode="auto">
          <a:xfrm>
            <a:off x="7572375" y="0"/>
            <a:ext cx="1233488" cy="936625"/>
          </a:xfrm>
          <a:prstGeom prst="rect">
            <a:avLst/>
          </a:prstGeom>
          <a:noFill/>
          <a:ln w="9525">
            <a:noFill/>
            <a:miter lim="800000"/>
            <a:headEnd/>
            <a:tailEnd/>
          </a:ln>
        </p:spPr>
      </p:pic>
      <p:pic>
        <p:nvPicPr>
          <p:cNvPr id="76808" name="Picture 27" descr="0016"/>
          <p:cNvPicPr>
            <a:picLocks noChangeAspect="1" noChangeArrowheads="1" noCrop="1"/>
          </p:cNvPicPr>
          <p:nvPr/>
        </p:nvPicPr>
        <p:blipFill>
          <a:blip r:embed="rId2" cstate="screen"/>
          <a:srcRect/>
          <a:stretch>
            <a:fillRect/>
          </a:stretch>
        </p:blipFill>
        <p:spPr bwMode="auto">
          <a:xfrm>
            <a:off x="0" y="2349500"/>
            <a:ext cx="1233488" cy="936625"/>
          </a:xfrm>
          <a:prstGeom prst="rect">
            <a:avLst/>
          </a:prstGeom>
          <a:noFill/>
          <a:ln w="9525">
            <a:noFill/>
            <a:miter lim="800000"/>
            <a:headEnd/>
            <a:tailEnd/>
          </a:ln>
        </p:spPr>
      </p:pic>
      <p:pic>
        <p:nvPicPr>
          <p:cNvPr id="76809" name="Picture 28" descr="0016"/>
          <p:cNvPicPr>
            <a:picLocks noChangeAspect="1" noChangeArrowheads="1" noCrop="1"/>
          </p:cNvPicPr>
          <p:nvPr/>
        </p:nvPicPr>
        <p:blipFill>
          <a:blip r:embed="rId2" cstate="screen"/>
          <a:srcRect/>
          <a:stretch>
            <a:fillRect/>
          </a:stretch>
        </p:blipFill>
        <p:spPr bwMode="auto">
          <a:xfrm>
            <a:off x="500063" y="0"/>
            <a:ext cx="1233487" cy="936625"/>
          </a:xfrm>
          <a:prstGeom prst="rect">
            <a:avLst/>
          </a:prstGeom>
          <a:noFill/>
          <a:ln w="9525">
            <a:noFill/>
            <a:miter lim="800000"/>
            <a:headEnd/>
            <a:tailEnd/>
          </a:ln>
        </p:spPr>
      </p:pic>
      <p:sp>
        <p:nvSpPr>
          <p:cNvPr id="76813" name="Text Box 13"/>
          <p:cNvSpPr txBox="1">
            <a:spLocks noChangeArrowheads="1"/>
          </p:cNvSpPr>
          <p:nvPr/>
        </p:nvSpPr>
        <p:spPr bwMode="auto">
          <a:xfrm>
            <a:off x="1619250" y="836613"/>
            <a:ext cx="6048375" cy="3938587"/>
          </a:xfrm>
          <a:prstGeom prst="rect">
            <a:avLst/>
          </a:prstGeom>
          <a:noFill/>
          <a:ln w="9525">
            <a:noFill/>
            <a:miter lim="800000"/>
            <a:headEnd/>
            <a:tailEnd/>
          </a:ln>
          <a:effectLst/>
        </p:spPr>
        <p:txBody>
          <a:bodyPr>
            <a:spAutoFit/>
          </a:bodyPr>
          <a:lstStyle/>
          <a:p>
            <a:pPr algn="ctr">
              <a:spcBef>
                <a:spcPct val="50000"/>
              </a:spcBef>
            </a:pPr>
            <a:r>
              <a:rPr lang="kk-KZ" sz="2800" b="1" i="1"/>
              <a:t>Ұйымдастыру кезеңі</a:t>
            </a:r>
          </a:p>
          <a:p>
            <a:pPr>
              <a:spcBef>
                <a:spcPct val="50000"/>
              </a:spcBef>
            </a:pPr>
            <a:r>
              <a:rPr lang="kk-KZ" sz="2800" b="1" i="1"/>
              <a:t>а) сапқа тұрғызу,</a:t>
            </a:r>
          </a:p>
          <a:p>
            <a:pPr>
              <a:spcBef>
                <a:spcPct val="50000"/>
              </a:spcBef>
            </a:pPr>
            <a:r>
              <a:rPr lang="kk-KZ" sz="2800" b="1" i="1"/>
              <a:t>ә) рапорт қабылдау</a:t>
            </a:r>
          </a:p>
          <a:p>
            <a:pPr>
              <a:spcBef>
                <a:spcPct val="50000"/>
              </a:spcBef>
            </a:pPr>
            <a:r>
              <a:rPr lang="kk-KZ" sz="2800" b="1" i="1"/>
              <a:t>б) амандасу, қысқаша жаңа сабақты түсіндіру</a:t>
            </a:r>
          </a:p>
          <a:p>
            <a:pPr>
              <a:spcBef>
                <a:spcPct val="50000"/>
              </a:spcBef>
            </a:pPr>
            <a:r>
              <a:rPr lang="kk-KZ" sz="2800" b="1" i="1"/>
              <a:t>в) оқушылардың спорт киіміне көңіл бөлу</a:t>
            </a:r>
            <a:r>
              <a:rPr lang="ru-RU" sz="2800"/>
              <a:t> </a:t>
            </a:r>
          </a:p>
        </p:txBody>
      </p:sp>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6" name="Picture 5" descr="C:\Documents and Settings\Loner\Мои документы\Мои рисунки\30_1.gif"/>
          <p:cNvPicPr>
            <a:picLocks noChangeAspect="1" noChangeArrowheads="1" noCrop="1"/>
          </p:cNvPicPr>
          <p:nvPr/>
        </p:nvPicPr>
        <p:blipFill>
          <a:blip r:embed="rId2" cstate="screen"/>
          <a:srcRect/>
          <a:stretch>
            <a:fillRect/>
          </a:stretch>
        </p:blipFill>
        <p:spPr bwMode="auto">
          <a:xfrm>
            <a:off x="7380288" y="5670550"/>
            <a:ext cx="1530350" cy="954088"/>
          </a:xfrm>
          <a:prstGeom prst="rect">
            <a:avLst/>
          </a:prstGeom>
          <a:noFill/>
          <a:ln w="9525">
            <a:noFill/>
            <a:miter lim="800000"/>
            <a:headEnd/>
            <a:tailEnd/>
          </a:ln>
        </p:spPr>
      </p:pic>
      <p:pic>
        <p:nvPicPr>
          <p:cNvPr id="28678" name="Picture 9" descr="C:\Documents and Settings\Loner\Мои документы\Мои рисунки\7059.gif"/>
          <p:cNvPicPr>
            <a:picLocks noChangeAspect="1" noChangeArrowheads="1" noCrop="1"/>
          </p:cNvPicPr>
          <p:nvPr/>
        </p:nvPicPr>
        <p:blipFill>
          <a:blip r:embed="rId3" cstate="screen"/>
          <a:srcRect/>
          <a:stretch>
            <a:fillRect/>
          </a:stretch>
        </p:blipFill>
        <p:spPr bwMode="auto">
          <a:xfrm>
            <a:off x="8001000" y="142875"/>
            <a:ext cx="809625" cy="819150"/>
          </a:xfrm>
          <a:prstGeom prst="rect">
            <a:avLst/>
          </a:prstGeom>
          <a:noFill/>
          <a:ln w="9525">
            <a:noFill/>
            <a:miter lim="800000"/>
            <a:headEnd/>
            <a:tailEnd/>
          </a:ln>
        </p:spPr>
      </p:pic>
      <p:pic>
        <p:nvPicPr>
          <p:cNvPr id="28681" name="Picture 9" descr="C:\Documents and Settings\Loner\Мои документы\Мои рисунки\7059.gif"/>
          <p:cNvPicPr>
            <a:picLocks noChangeAspect="1" noChangeArrowheads="1" noCrop="1"/>
          </p:cNvPicPr>
          <p:nvPr/>
        </p:nvPicPr>
        <p:blipFill>
          <a:blip r:embed="rId3" cstate="screen"/>
          <a:srcRect/>
          <a:stretch>
            <a:fillRect/>
          </a:stretch>
        </p:blipFill>
        <p:spPr bwMode="auto">
          <a:xfrm>
            <a:off x="285750" y="214313"/>
            <a:ext cx="809625" cy="819150"/>
          </a:xfrm>
          <a:prstGeom prst="rect">
            <a:avLst/>
          </a:prstGeom>
          <a:noFill/>
          <a:ln w="9525">
            <a:noFill/>
            <a:miter lim="800000"/>
            <a:headEnd/>
            <a:tailEnd/>
          </a:ln>
        </p:spPr>
      </p:pic>
      <p:pic>
        <p:nvPicPr>
          <p:cNvPr id="28682" name="Picture 10" descr="C:\Documents and Settings\Loner\Мои документы\Мои рисунки\B_Fly04.gif"/>
          <p:cNvPicPr>
            <a:picLocks noChangeAspect="1" noChangeArrowheads="1"/>
          </p:cNvPicPr>
          <p:nvPr/>
        </p:nvPicPr>
        <p:blipFill>
          <a:blip r:embed="rId4" cstate="screen"/>
          <a:srcRect/>
          <a:stretch>
            <a:fillRect/>
          </a:stretch>
        </p:blipFill>
        <p:spPr bwMode="auto">
          <a:xfrm>
            <a:off x="3643313" y="285750"/>
            <a:ext cx="1428750" cy="714375"/>
          </a:xfrm>
          <a:prstGeom prst="rect">
            <a:avLst/>
          </a:prstGeom>
          <a:noFill/>
          <a:ln w="9525">
            <a:noFill/>
            <a:miter lim="800000"/>
            <a:headEnd/>
            <a:tailEnd/>
          </a:ln>
        </p:spPr>
      </p:pic>
      <p:pic>
        <p:nvPicPr>
          <p:cNvPr id="28683" name="Picture 5" descr="C:\Documents and Settings\Loner\Мои документы\Мои рисунки\30_1.gif"/>
          <p:cNvPicPr>
            <a:picLocks noChangeAspect="1" noChangeArrowheads="1" noCrop="1"/>
          </p:cNvPicPr>
          <p:nvPr/>
        </p:nvPicPr>
        <p:blipFill>
          <a:blip r:embed="rId2" cstate="screen"/>
          <a:srcRect/>
          <a:stretch>
            <a:fillRect/>
          </a:stretch>
        </p:blipFill>
        <p:spPr bwMode="auto">
          <a:xfrm>
            <a:off x="179388" y="5734050"/>
            <a:ext cx="1547812" cy="963613"/>
          </a:xfrm>
          <a:prstGeom prst="rect">
            <a:avLst/>
          </a:prstGeom>
          <a:noFill/>
          <a:ln w="9525">
            <a:noFill/>
            <a:miter lim="800000"/>
            <a:headEnd/>
            <a:tailEnd/>
          </a:ln>
        </p:spPr>
      </p:pic>
      <p:pic>
        <p:nvPicPr>
          <p:cNvPr id="28684" name="Picture 10" descr="C:\Documents and Settings\Loner\Мои документы\Мои рисунки\B_Fly04.gif"/>
          <p:cNvPicPr>
            <a:picLocks noChangeAspect="1" noChangeArrowheads="1"/>
          </p:cNvPicPr>
          <p:nvPr/>
        </p:nvPicPr>
        <p:blipFill>
          <a:blip r:embed="rId4" cstate="screen"/>
          <a:srcRect/>
          <a:stretch>
            <a:fillRect/>
          </a:stretch>
        </p:blipFill>
        <p:spPr bwMode="auto">
          <a:xfrm>
            <a:off x="7715250" y="1143000"/>
            <a:ext cx="1428750" cy="714375"/>
          </a:xfrm>
          <a:prstGeom prst="rect">
            <a:avLst/>
          </a:prstGeom>
          <a:noFill/>
          <a:ln w="9525">
            <a:noFill/>
            <a:miter lim="800000"/>
            <a:headEnd/>
            <a:tailEnd/>
          </a:ln>
        </p:spPr>
      </p:pic>
      <p:sp>
        <p:nvSpPr>
          <p:cNvPr id="28689" name="Text Box 17"/>
          <p:cNvSpPr txBox="1">
            <a:spLocks noChangeArrowheads="1"/>
          </p:cNvSpPr>
          <p:nvPr/>
        </p:nvSpPr>
        <p:spPr bwMode="auto">
          <a:xfrm>
            <a:off x="539750" y="1052513"/>
            <a:ext cx="8280400" cy="4291012"/>
          </a:xfrm>
          <a:prstGeom prst="rect">
            <a:avLst/>
          </a:prstGeom>
          <a:noFill/>
          <a:ln w="9525">
            <a:noFill/>
            <a:miter lim="800000"/>
            <a:headEnd/>
            <a:tailEnd/>
          </a:ln>
          <a:effectLst/>
        </p:spPr>
        <p:txBody>
          <a:bodyPr>
            <a:spAutoFit/>
          </a:bodyPr>
          <a:lstStyle/>
          <a:p>
            <a:pPr marL="342900" indent="-342900" algn="ctr">
              <a:spcBef>
                <a:spcPct val="50000"/>
              </a:spcBef>
            </a:pPr>
            <a:r>
              <a:rPr lang="kk-KZ" sz="2400" b="1" i="1">
                <a:latin typeface="Times New Roman" pitchFamily="18" charset="0"/>
              </a:rPr>
              <a:t>Дайындық бөлімі:</a:t>
            </a:r>
          </a:p>
          <a:p>
            <a:pPr marL="342900" indent="-342900">
              <a:spcBef>
                <a:spcPct val="50000"/>
              </a:spcBef>
              <a:buFontTx/>
              <a:buAutoNum type="arabicPeriod"/>
            </a:pPr>
            <a:r>
              <a:rPr lang="kk-KZ" sz="2400">
                <a:latin typeface="Times New Roman" pitchFamily="18" charset="0"/>
              </a:rPr>
              <a:t>Жүгіру.</a:t>
            </a:r>
          </a:p>
          <a:p>
            <a:pPr marL="342900" indent="-342900">
              <a:spcBef>
                <a:spcPct val="50000"/>
              </a:spcBef>
            </a:pPr>
            <a:r>
              <a:rPr lang="kk-KZ" sz="2400">
                <a:latin typeface="Times New Roman" pitchFamily="18" charset="0"/>
              </a:rPr>
              <a:t>Жүгіру барысында қатарды сақтауын қадағалау</a:t>
            </a:r>
          </a:p>
          <a:p>
            <a:pPr marL="342900" indent="-342900">
              <a:spcBef>
                <a:spcPct val="50000"/>
              </a:spcBef>
            </a:pPr>
            <a:r>
              <a:rPr lang="kk-KZ" sz="2400">
                <a:latin typeface="Times New Roman" pitchFamily="18" charset="0"/>
              </a:rPr>
              <a:t>2. Қолды жоғары көтеріп еркін дем алу.</a:t>
            </a:r>
          </a:p>
          <a:p>
            <a:pPr marL="342900" indent="-342900" algn="ctr">
              <a:spcBef>
                <a:spcPct val="50000"/>
              </a:spcBef>
            </a:pPr>
            <a:r>
              <a:rPr lang="kk-KZ" sz="2400">
                <a:latin typeface="Times New Roman" pitchFamily="18" charset="0"/>
              </a:rPr>
              <a:t>Қолды жоғары көтергенде демді ішке тарту, қолды төмен түсіргенде демді сыртқа шығаруды үйренуге көңіл бөлу</a:t>
            </a:r>
          </a:p>
          <a:p>
            <a:pPr marL="342900" indent="-342900">
              <a:spcBef>
                <a:spcPct val="50000"/>
              </a:spcBef>
            </a:pPr>
            <a:r>
              <a:rPr lang="kk-KZ" sz="2400">
                <a:latin typeface="Times New Roman" pitchFamily="18" charset="0"/>
              </a:rPr>
              <a:t>3. Бастапқы қалып: қос қол бүйірде аяқтың ұшымен, өкшемен, табанның ішімен, сыртымен жүру әдісі.</a:t>
            </a:r>
          </a:p>
          <a:p>
            <a:pPr marL="342900" indent="-342900" algn="ctr"/>
            <a:r>
              <a:rPr lang="kk-KZ" sz="2400">
                <a:latin typeface="Times New Roman" pitchFamily="18" charset="0"/>
              </a:rPr>
              <a:t>Жаттығуды жасаған кезде, дененің тік ұстауына назар аудару</a:t>
            </a:r>
            <a:endParaRPr lang="ru-RU" sz="2400">
              <a:latin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5" name="Picture 5" descr="C:\Documents and Settings\Loner\Мои документы\Мои рисунки\30_1.gif"/>
          <p:cNvPicPr>
            <a:picLocks noChangeAspect="1" noChangeArrowheads="1" noCrop="1"/>
          </p:cNvPicPr>
          <p:nvPr/>
        </p:nvPicPr>
        <p:blipFill>
          <a:blip r:embed="rId2" cstate="screen"/>
          <a:srcRect/>
          <a:stretch>
            <a:fillRect/>
          </a:stretch>
        </p:blipFill>
        <p:spPr bwMode="auto">
          <a:xfrm>
            <a:off x="7596188" y="5876925"/>
            <a:ext cx="1314450" cy="819150"/>
          </a:xfrm>
          <a:prstGeom prst="rect">
            <a:avLst/>
          </a:prstGeom>
          <a:noFill/>
          <a:ln w="9525">
            <a:noFill/>
            <a:miter lim="800000"/>
            <a:headEnd/>
            <a:tailEnd/>
          </a:ln>
        </p:spPr>
      </p:pic>
      <p:pic>
        <p:nvPicPr>
          <p:cNvPr id="15367" name="Picture 9" descr="C:\Documents and Settings\Loner\Мои документы\Мои рисунки\7059.gif"/>
          <p:cNvPicPr>
            <a:picLocks noChangeAspect="1" noChangeArrowheads="1" noCrop="1"/>
          </p:cNvPicPr>
          <p:nvPr/>
        </p:nvPicPr>
        <p:blipFill>
          <a:blip r:embed="rId3" cstate="screen"/>
          <a:srcRect/>
          <a:stretch>
            <a:fillRect/>
          </a:stretch>
        </p:blipFill>
        <p:spPr bwMode="auto">
          <a:xfrm>
            <a:off x="8001000" y="142875"/>
            <a:ext cx="809625" cy="819150"/>
          </a:xfrm>
          <a:prstGeom prst="rect">
            <a:avLst/>
          </a:prstGeom>
          <a:noFill/>
          <a:ln w="9525">
            <a:noFill/>
            <a:miter lim="800000"/>
            <a:headEnd/>
            <a:tailEnd/>
          </a:ln>
        </p:spPr>
      </p:pic>
      <p:pic>
        <p:nvPicPr>
          <p:cNvPr id="15368" name="Picture 10" descr="C:\Documents and Settings\Loner\Мои документы\Мои рисунки\B_Fly04.gif"/>
          <p:cNvPicPr>
            <a:picLocks noChangeAspect="1" noChangeArrowheads="1"/>
          </p:cNvPicPr>
          <p:nvPr/>
        </p:nvPicPr>
        <p:blipFill>
          <a:blip r:embed="rId4" cstate="screen"/>
          <a:srcRect/>
          <a:stretch>
            <a:fillRect/>
          </a:stretch>
        </p:blipFill>
        <p:spPr bwMode="auto">
          <a:xfrm>
            <a:off x="0" y="2214563"/>
            <a:ext cx="1428750" cy="714375"/>
          </a:xfrm>
          <a:prstGeom prst="rect">
            <a:avLst/>
          </a:prstGeom>
          <a:noFill/>
          <a:ln w="9525">
            <a:noFill/>
            <a:miter lim="800000"/>
            <a:headEnd/>
            <a:tailEnd/>
          </a:ln>
        </p:spPr>
      </p:pic>
      <p:pic>
        <p:nvPicPr>
          <p:cNvPr id="15370" name="Picture 9" descr="C:\Documents and Settings\Loner\Мои документы\Мои рисунки\7059.gif"/>
          <p:cNvPicPr>
            <a:picLocks noChangeAspect="1" noChangeArrowheads="1" noCrop="1"/>
          </p:cNvPicPr>
          <p:nvPr/>
        </p:nvPicPr>
        <p:blipFill>
          <a:blip r:embed="rId3" cstate="screen"/>
          <a:srcRect/>
          <a:stretch>
            <a:fillRect/>
          </a:stretch>
        </p:blipFill>
        <p:spPr bwMode="auto">
          <a:xfrm>
            <a:off x="285750" y="214313"/>
            <a:ext cx="809625" cy="819150"/>
          </a:xfrm>
          <a:prstGeom prst="rect">
            <a:avLst/>
          </a:prstGeom>
          <a:noFill/>
          <a:ln w="9525">
            <a:noFill/>
            <a:miter lim="800000"/>
            <a:headEnd/>
            <a:tailEnd/>
          </a:ln>
        </p:spPr>
      </p:pic>
      <p:pic>
        <p:nvPicPr>
          <p:cNvPr id="15372" name="Picture 5" descr="C:\Documents and Settings\Loner\Мои документы\Мои рисунки\30_1.gif"/>
          <p:cNvPicPr>
            <a:picLocks noChangeAspect="1" noChangeArrowheads="1" noCrop="1"/>
          </p:cNvPicPr>
          <p:nvPr/>
        </p:nvPicPr>
        <p:blipFill>
          <a:blip r:embed="rId2" cstate="screen"/>
          <a:srcRect/>
          <a:stretch>
            <a:fillRect/>
          </a:stretch>
        </p:blipFill>
        <p:spPr bwMode="auto">
          <a:xfrm>
            <a:off x="179388" y="5805488"/>
            <a:ext cx="1314450" cy="819150"/>
          </a:xfrm>
          <a:prstGeom prst="rect">
            <a:avLst/>
          </a:prstGeom>
          <a:noFill/>
          <a:ln w="9525">
            <a:noFill/>
            <a:miter lim="800000"/>
            <a:headEnd/>
            <a:tailEnd/>
          </a:ln>
        </p:spPr>
      </p:pic>
      <p:pic>
        <p:nvPicPr>
          <p:cNvPr id="15373" name="Picture 10" descr="C:\Documents and Settings\Loner\Мои документы\Мои рисунки\B_Fly04.gif"/>
          <p:cNvPicPr>
            <a:picLocks noChangeAspect="1" noChangeArrowheads="1"/>
          </p:cNvPicPr>
          <p:nvPr/>
        </p:nvPicPr>
        <p:blipFill>
          <a:blip r:embed="rId4" cstate="screen"/>
          <a:srcRect/>
          <a:stretch>
            <a:fillRect/>
          </a:stretch>
        </p:blipFill>
        <p:spPr bwMode="auto">
          <a:xfrm>
            <a:off x="7715250" y="1143000"/>
            <a:ext cx="1428750" cy="714375"/>
          </a:xfrm>
          <a:prstGeom prst="rect">
            <a:avLst/>
          </a:prstGeom>
          <a:noFill/>
          <a:ln w="9525">
            <a:noFill/>
            <a:miter lim="800000"/>
            <a:headEnd/>
            <a:tailEnd/>
          </a:ln>
        </p:spPr>
      </p:pic>
      <p:sp>
        <p:nvSpPr>
          <p:cNvPr id="15378" name="Text Box 18"/>
          <p:cNvSpPr txBox="1">
            <a:spLocks noChangeArrowheads="1"/>
          </p:cNvSpPr>
          <p:nvPr/>
        </p:nvSpPr>
        <p:spPr bwMode="auto">
          <a:xfrm>
            <a:off x="1258888" y="549275"/>
            <a:ext cx="6192837" cy="4789488"/>
          </a:xfrm>
          <a:prstGeom prst="rect">
            <a:avLst/>
          </a:prstGeom>
          <a:noFill/>
          <a:ln w="9525">
            <a:noFill/>
            <a:miter lim="800000"/>
            <a:headEnd/>
            <a:tailEnd/>
          </a:ln>
          <a:effectLst/>
        </p:spPr>
        <p:txBody>
          <a:bodyPr>
            <a:spAutoFit/>
          </a:bodyPr>
          <a:lstStyle/>
          <a:p>
            <a:pPr algn="ctr"/>
            <a:r>
              <a:rPr lang="kk-KZ" sz="2800" b="1">
                <a:latin typeface="Times New Roman" pitchFamily="18" charset="0"/>
              </a:rPr>
              <a:t>Негізгі бөлім</a:t>
            </a:r>
          </a:p>
          <a:p>
            <a:pPr algn="ctr"/>
            <a:endParaRPr lang="kk-KZ" sz="2800">
              <a:latin typeface="Times New Roman" pitchFamily="18" charset="0"/>
            </a:endParaRPr>
          </a:p>
          <a:p>
            <a:pPr algn="ctr"/>
            <a:r>
              <a:rPr lang="kk-KZ" sz="2800" b="1">
                <a:latin typeface="Times New Roman" pitchFamily="18" charset="0"/>
              </a:rPr>
              <a:t>Волейболшының қалпы (тұрысы).</a:t>
            </a:r>
          </a:p>
          <a:p>
            <a:pPr algn="ctr"/>
            <a:r>
              <a:rPr lang="kk-KZ" sz="2800">
                <a:latin typeface="Times New Roman" pitchFamily="18" charset="0"/>
              </a:rPr>
              <a:t>Волейболшының қалпы(тұрысы) оның кез келген бағытта қозғалысты бастауына, сонымен бірге қажетті жағдайда кез келген тәсілді орындауына мумкіндік беретін бастапқы жағдайы. Ойын барысында ойыншы көп уақыт бойы негізгі тұрыста болады.</a:t>
            </a:r>
            <a:endParaRPr lang="ru-RU" sz="2800">
              <a:latin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9" name="Picture 5" descr="C:\Documents and Settings\Loner\Мои документы\Мои рисунки\30_1.gif"/>
          <p:cNvPicPr>
            <a:picLocks noChangeAspect="1" noChangeArrowheads="1" noCrop="1"/>
          </p:cNvPicPr>
          <p:nvPr/>
        </p:nvPicPr>
        <p:blipFill>
          <a:blip r:embed="rId2" cstate="screen"/>
          <a:srcRect/>
          <a:stretch>
            <a:fillRect/>
          </a:stretch>
        </p:blipFill>
        <p:spPr bwMode="auto">
          <a:xfrm>
            <a:off x="7740650" y="5876925"/>
            <a:ext cx="1314450" cy="819150"/>
          </a:xfrm>
          <a:prstGeom prst="rect">
            <a:avLst/>
          </a:prstGeom>
          <a:noFill/>
          <a:ln w="9525">
            <a:noFill/>
            <a:miter lim="800000"/>
            <a:headEnd/>
            <a:tailEnd/>
          </a:ln>
        </p:spPr>
      </p:pic>
      <p:pic>
        <p:nvPicPr>
          <p:cNvPr id="16391" name="Picture 9" descr="C:\Documents and Settings\Loner\Мои документы\Мои рисунки\7059.gif"/>
          <p:cNvPicPr>
            <a:picLocks noChangeAspect="1" noChangeArrowheads="1" noCrop="1"/>
          </p:cNvPicPr>
          <p:nvPr/>
        </p:nvPicPr>
        <p:blipFill>
          <a:blip r:embed="rId3" cstate="screen"/>
          <a:srcRect/>
          <a:stretch>
            <a:fillRect/>
          </a:stretch>
        </p:blipFill>
        <p:spPr bwMode="auto">
          <a:xfrm>
            <a:off x="8001000" y="142875"/>
            <a:ext cx="809625" cy="819150"/>
          </a:xfrm>
          <a:prstGeom prst="rect">
            <a:avLst/>
          </a:prstGeom>
          <a:noFill/>
          <a:ln w="9525">
            <a:noFill/>
            <a:miter lim="800000"/>
            <a:headEnd/>
            <a:tailEnd/>
          </a:ln>
        </p:spPr>
      </p:pic>
      <p:pic>
        <p:nvPicPr>
          <p:cNvPr id="16392" name="Picture 10" descr="C:\Documents and Settings\Loner\Мои документы\Мои рисунки\B_Fly04.gif"/>
          <p:cNvPicPr>
            <a:picLocks noChangeAspect="1" noChangeArrowheads="1"/>
          </p:cNvPicPr>
          <p:nvPr/>
        </p:nvPicPr>
        <p:blipFill>
          <a:blip r:embed="rId4" cstate="screen"/>
          <a:srcRect/>
          <a:stretch>
            <a:fillRect/>
          </a:stretch>
        </p:blipFill>
        <p:spPr bwMode="auto">
          <a:xfrm>
            <a:off x="395288" y="1773238"/>
            <a:ext cx="1428750" cy="714375"/>
          </a:xfrm>
          <a:prstGeom prst="rect">
            <a:avLst/>
          </a:prstGeom>
          <a:noFill/>
          <a:ln w="9525">
            <a:noFill/>
            <a:miter lim="800000"/>
            <a:headEnd/>
            <a:tailEnd/>
          </a:ln>
        </p:spPr>
      </p:pic>
      <p:pic>
        <p:nvPicPr>
          <p:cNvPr id="16394" name="Picture 9" descr="C:\Documents and Settings\Loner\Мои документы\Мои рисунки\7059.gif"/>
          <p:cNvPicPr>
            <a:picLocks noChangeAspect="1" noChangeArrowheads="1" noCrop="1"/>
          </p:cNvPicPr>
          <p:nvPr/>
        </p:nvPicPr>
        <p:blipFill>
          <a:blip r:embed="rId3" cstate="screen"/>
          <a:srcRect/>
          <a:stretch>
            <a:fillRect/>
          </a:stretch>
        </p:blipFill>
        <p:spPr bwMode="auto">
          <a:xfrm>
            <a:off x="285750" y="214313"/>
            <a:ext cx="809625" cy="819150"/>
          </a:xfrm>
          <a:prstGeom prst="rect">
            <a:avLst/>
          </a:prstGeom>
          <a:noFill/>
          <a:ln w="9525">
            <a:noFill/>
            <a:miter lim="800000"/>
            <a:headEnd/>
            <a:tailEnd/>
          </a:ln>
        </p:spPr>
      </p:pic>
      <p:pic>
        <p:nvPicPr>
          <p:cNvPr id="16395" name="Picture 10" descr="C:\Documents and Settings\Loner\Мои документы\Мои рисунки\B_Fly04.gif"/>
          <p:cNvPicPr>
            <a:picLocks noChangeAspect="1" noChangeArrowheads="1"/>
          </p:cNvPicPr>
          <p:nvPr/>
        </p:nvPicPr>
        <p:blipFill>
          <a:blip r:embed="rId4" cstate="screen"/>
          <a:srcRect/>
          <a:stretch>
            <a:fillRect/>
          </a:stretch>
        </p:blipFill>
        <p:spPr bwMode="auto">
          <a:xfrm>
            <a:off x="3643313" y="285750"/>
            <a:ext cx="1428750" cy="714375"/>
          </a:xfrm>
          <a:prstGeom prst="rect">
            <a:avLst/>
          </a:prstGeom>
          <a:noFill/>
          <a:ln w="9525">
            <a:noFill/>
            <a:miter lim="800000"/>
            <a:headEnd/>
            <a:tailEnd/>
          </a:ln>
        </p:spPr>
      </p:pic>
      <p:pic>
        <p:nvPicPr>
          <p:cNvPr id="16396" name="Picture 5" descr="C:\Documents and Settings\Loner\Мои документы\Мои рисунки\30_1.gif"/>
          <p:cNvPicPr>
            <a:picLocks noChangeAspect="1" noChangeArrowheads="1" noCrop="1"/>
          </p:cNvPicPr>
          <p:nvPr/>
        </p:nvPicPr>
        <p:blipFill>
          <a:blip r:embed="rId2" cstate="screen"/>
          <a:srcRect/>
          <a:stretch>
            <a:fillRect/>
          </a:stretch>
        </p:blipFill>
        <p:spPr bwMode="auto">
          <a:xfrm>
            <a:off x="179388" y="5876925"/>
            <a:ext cx="1314450" cy="819150"/>
          </a:xfrm>
          <a:prstGeom prst="rect">
            <a:avLst/>
          </a:prstGeom>
          <a:noFill/>
          <a:ln w="9525">
            <a:noFill/>
            <a:miter lim="800000"/>
            <a:headEnd/>
            <a:tailEnd/>
          </a:ln>
        </p:spPr>
      </p:pic>
      <p:pic>
        <p:nvPicPr>
          <p:cNvPr id="16397" name="Picture 10" descr="C:\Documents and Settings\Loner\Мои документы\Мои рисунки\B_Fly04.gif"/>
          <p:cNvPicPr>
            <a:picLocks noChangeAspect="1" noChangeArrowheads="1"/>
          </p:cNvPicPr>
          <p:nvPr/>
        </p:nvPicPr>
        <p:blipFill>
          <a:blip r:embed="rId4" cstate="screen"/>
          <a:srcRect/>
          <a:stretch>
            <a:fillRect/>
          </a:stretch>
        </p:blipFill>
        <p:spPr bwMode="auto">
          <a:xfrm>
            <a:off x="7715250" y="1143000"/>
            <a:ext cx="1428750" cy="714375"/>
          </a:xfrm>
          <a:prstGeom prst="rect">
            <a:avLst/>
          </a:prstGeom>
          <a:noFill/>
          <a:ln w="9525">
            <a:noFill/>
            <a:miter lim="800000"/>
            <a:headEnd/>
            <a:tailEnd/>
          </a:ln>
        </p:spPr>
      </p:pic>
      <p:sp>
        <p:nvSpPr>
          <p:cNvPr id="16401" name="Text Box 17"/>
          <p:cNvSpPr txBox="1">
            <a:spLocks noChangeArrowheads="1"/>
          </p:cNvSpPr>
          <p:nvPr/>
        </p:nvSpPr>
        <p:spPr bwMode="auto">
          <a:xfrm>
            <a:off x="1476375" y="944563"/>
            <a:ext cx="6696075" cy="4789487"/>
          </a:xfrm>
          <a:prstGeom prst="rect">
            <a:avLst/>
          </a:prstGeom>
          <a:noFill/>
          <a:ln w="9525">
            <a:noFill/>
            <a:miter lim="800000"/>
            <a:headEnd/>
            <a:tailEnd/>
          </a:ln>
          <a:effectLst/>
        </p:spPr>
        <p:txBody>
          <a:bodyPr>
            <a:spAutoFit/>
          </a:bodyPr>
          <a:lstStyle/>
          <a:p>
            <a:pPr algn="ctr"/>
            <a:r>
              <a:rPr lang="kk-KZ" sz="2800" b="1">
                <a:latin typeface="Times New Roman" pitchFamily="18" charset="0"/>
              </a:rPr>
              <a:t>Ойыншының негізгі тұрысы</a:t>
            </a:r>
          </a:p>
          <a:p>
            <a:pPr algn="ctr"/>
            <a:endParaRPr lang="kk-KZ" sz="2800" b="1">
              <a:latin typeface="Times New Roman" pitchFamily="18" charset="0"/>
            </a:endParaRPr>
          </a:p>
          <a:p>
            <a:pPr algn="ctr"/>
            <a:r>
              <a:rPr lang="kk-KZ" sz="2800"/>
              <a:t>Сетканың алдына (қолды сеткаға тигізбей) топпен жоғары қарай секіріп жүріп өту. Аяқтар тізеден бүгіліп, иықтың кеңдігіндей етіп қойылады. Бір аяқ шамалы ғана ілгері қойылып кеуде ілгері еңкейеді. Дененің салмағы екі аяққа бірдей түседі. Қарсыласының алаңына қарап тұрып, ойыншы қолын алдына ұстайды.</a:t>
            </a:r>
            <a:endParaRPr lang="ru-RU" sz="280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5" descr="C:\Documents and Settings\Loner\Мои документы\Мои рисунки\30_1.gif"/>
          <p:cNvPicPr>
            <a:picLocks noChangeAspect="1" noChangeArrowheads="1" noCrop="1"/>
          </p:cNvPicPr>
          <p:nvPr/>
        </p:nvPicPr>
        <p:blipFill>
          <a:blip r:embed="rId2" cstate="screen"/>
          <a:srcRect/>
          <a:stretch>
            <a:fillRect/>
          </a:stretch>
        </p:blipFill>
        <p:spPr bwMode="auto">
          <a:xfrm>
            <a:off x="7740650" y="5876925"/>
            <a:ext cx="1314450" cy="819150"/>
          </a:xfrm>
          <a:prstGeom prst="rect">
            <a:avLst/>
          </a:prstGeom>
          <a:noFill/>
          <a:ln w="9525">
            <a:noFill/>
            <a:miter lim="800000"/>
            <a:headEnd/>
            <a:tailEnd/>
          </a:ln>
        </p:spPr>
      </p:pic>
      <p:pic>
        <p:nvPicPr>
          <p:cNvPr id="87043" name="Picture 9" descr="C:\Documents and Settings\Loner\Мои документы\Мои рисунки\7059.gif"/>
          <p:cNvPicPr>
            <a:picLocks noChangeAspect="1" noChangeArrowheads="1" noCrop="1"/>
          </p:cNvPicPr>
          <p:nvPr/>
        </p:nvPicPr>
        <p:blipFill>
          <a:blip r:embed="rId3" cstate="screen"/>
          <a:srcRect/>
          <a:stretch>
            <a:fillRect/>
          </a:stretch>
        </p:blipFill>
        <p:spPr bwMode="auto">
          <a:xfrm>
            <a:off x="8001000" y="142875"/>
            <a:ext cx="809625" cy="819150"/>
          </a:xfrm>
          <a:prstGeom prst="rect">
            <a:avLst/>
          </a:prstGeom>
          <a:noFill/>
          <a:ln w="9525">
            <a:noFill/>
            <a:miter lim="800000"/>
            <a:headEnd/>
            <a:tailEnd/>
          </a:ln>
        </p:spPr>
      </p:pic>
      <p:pic>
        <p:nvPicPr>
          <p:cNvPr id="87044" name="Picture 10" descr="C:\Documents and Settings\Loner\Мои документы\Мои рисунки\B_Fly04.gif"/>
          <p:cNvPicPr>
            <a:picLocks noChangeAspect="1" noChangeArrowheads="1"/>
          </p:cNvPicPr>
          <p:nvPr/>
        </p:nvPicPr>
        <p:blipFill>
          <a:blip r:embed="rId4" cstate="screen"/>
          <a:srcRect/>
          <a:stretch>
            <a:fillRect/>
          </a:stretch>
        </p:blipFill>
        <p:spPr bwMode="auto">
          <a:xfrm>
            <a:off x="395288" y="1773238"/>
            <a:ext cx="1428750" cy="714375"/>
          </a:xfrm>
          <a:prstGeom prst="rect">
            <a:avLst/>
          </a:prstGeom>
          <a:noFill/>
          <a:ln w="9525">
            <a:noFill/>
            <a:miter lim="800000"/>
            <a:headEnd/>
            <a:tailEnd/>
          </a:ln>
        </p:spPr>
      </p:pic>
      <p:pic>
        <p:nvPicPr>
          <p:cNvPr id="87045" name="Picture 9" descr="C:\Documents and Settings\Loner\Мои документы\Мои рисунки\7059.gif"/>
          <p:cNvPicPr>
            <a:picLocks noChangeAspect="1" noChangeArrowheads="1" noCrop="1"/>
          </p:cNvPicPr>
          <p:nvPr/>
        </p:nvPicPr>
        <p:blipFill>
          <a:blip r:embed="rId3" cstate="screen"/>
          <a:srcRect/>
          <a:stretch>
            <a:fillRect/>
          </a:stretch>
        </p:blipFill>
        <p:spPr bwMode="auto">
          <a:xfrm>
            <a:off x="285750" y="214313"/>
            <a:ext cx="809625" cy="819150"/>
          </a:xfrm>
          <a:prstGeom prst="rect">
            <a:avLst/>
          </a:prstGeom>
          <a:noFill/>
          <a:ln w="9525">
            <a:noFill/>
            <a:miter lim="800000"/>
            <a:headEnd/>
            <a:tailEnd/>
          </a:ln>
        </p:spPr>
      </p:pic>
      <p:pic>
        <p:nvPicPr>
          <p:cNvPr id="87047" name="Picture 5" descr="C:\Documents and Settings\Loner\Мои документы\Мои рисунки\30_1.gif"/>
          <p:cNvPicPr>
            <a:picLocks noChangeAspect="1" noChangeArrowheads="1" noCrop="1"/>
          </p:cNvPicPr>
          <p:nvPr/>
        </p:nvPicPr>
        <p:blipFill>
          <a:blip r:embed="rId2" cstate="screen"/>
          <a:srcRect/>
          <a:stretch>
            <a:fillRect/>
          </a:stretch>
        </p:blipFill>
        <p:spPr bwMode="auto">
          <a:xfrm>
            <a:off x="179388" y="5876925"/>
            <a:ext cx="1314450" cy="819150"/>
          </a:xfrm>
          <a:prstGeom prst="rect">
            <a:avLst/>
          </a:prstGeom>
          <a:noFill/>
          <a:ln w="9525">
            <a:noFill/>
            <a:miter lim="800000"/>
            <a:headEnd/>
            <a:tailEnd/>
          </a:ln>
        </p:spPr>
      </p:pic>
      <p:pic>
        <p:nvPicPr>
          <p:cNvPr id="87048" name="Picture 10" descr="C:\Documents and Settings\Loner\Мои документы\Мои рисунки\B_Fly04.gif"/>
          <p:cNvPicPr>
            <a:picLocks noChangeAspect="1" noChangeArrowheads="1"/>
          </p:cNvPicPr>
          <p:nvPr/>
        </p:nvPicPr>
        <p:blipFill>
          <a:blip r:embed="rId4" cstate="screen"/>
          <a:srcRect/>
          <a:stretch>
            <a:fillRect/>
          </a:stretch>
        </p:blipFill>
        <p:spPr bwMode="auto">
          <a:xfrm>
            <a:off x="7715250" y="1143000"/>
            <a:ext cx="1428750" cy="714375"/>
          </a:xfrm>
          <a:prstGeom prst="rect">
            <a:avLst/>
          </a:prstGeom>
          <a:noFill/>
          <a:ln w="9525">
            <a:noFill/>
            <a:miter lim="800000"/>
            <a:headEnd/>
            <a:tailEnd/>
          </a:ln>
        </p:spPr>
      </p:pic>
      <p:pic>
        <p:nvPicPr>
          <p:cNvPr id="87050" name="Picture 10"/>
          <p:cNvPicPr>
            <a:picLocks noChangeAspect="1" noChangeArrowheads="1"/>
          </p:cNvPicPr>
          <p:nvPr/>
        </p:nvPicPr>
        <p:blipFill>
          <a:blip r:embed="rId5" cstate="screen"/>
          <a:srcRect/>
          <a:stretch>
            <a:fillRect/>
          </a:stretch>
        </p:blipFill>
        <p:spPr bwMode="auto">
          <a:xfrm>
            <a:off x="1979613" y="260350"/>
            <a:ext cx="5184775" cy="5132388"/>
          </a:xfrm>
          <a:prstGeom prst="rect">
            <a:avLst/>
          </a:prstGeom>
          <a:noFill/>
          <a:ln w="9525">
            <a:noFill/>
            <a:miter lim="800000"/>
            <a:headEnd/>
            <a:tailEnd/>
          </a:ln>
          <a:effectLst/>
        </p:spPr>
      </p:pic>
      <p:sp>
        <p:nvSpPr>
          <p:cNvPr id="87051" name="Text Box 11"/>
          <p:cNvSpPr txBox="1">
            <a:spLocks noChangeArrowheads="1"/>
          </p:cNvSpPr>
          <p:nvPr/>
        </p:nvSpPr>
        <p:spPr bwMode="auto">
          <a:xfrm>
            <a:off x="1547813" y="5445125"/>
            <a:ext cx="6408737" cy="822325"/>
          </a:xfrm>
          <a:prstGeom prst="rect">
            <a:avLst/>
          </a:prstGeom>
          <a:noFill/>
          <a:ln w="9525">
            <a:noFill/>
            <a:miter lim="800000"/>
            <a:headEnd/>
            <a:tailEnd/>
          </a:ln>
          <a:effectLst/>
        </p:spPr>
        <p:txBody>
          <a:bodyPr>
            <a:spAutoFit/>
          </a:bodyPr>
          <a:lstStyle/>
          <a:p>
            <a:pPr algn="ctr">
              <a:spcBef>
                <a:spcPct val="50000"/>
              </a:spcBef>
            </a:pPr>
            <a:r>
              <a:rPr lang="kk-KZ" sz="2400"/>
              <a:t>Сетканың алдына (қолды сеткаға тигізбей) топпен жоғары қарай секіріп қорғану.</a:t>
            </a:r>
            <a:endParaRPr lang="ru-RU" sz="240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5" descr="C:\Documents and Settings\Loner\Мои документы\Мои рисунки\30_1.gif"/>
          <p:cNvPicPr>
            <a:picLocks noChangeAspect="1" noChangeArrowheads="1" noCrop="1"/>
          </p:cNvPicPr>
          <p:nvPr/>
        </p:nvPicPr>
        <p:blipFill>
          <a:blip r:embed="rId2" cstate="screen"/>
          <a:srcRect/>
          <a:stretch>
            <a:fillRect/>
          </a:stretch>
        </p:blipFill>
        <p:spPr bwMode="auto">
          <a:xfrm>
            <a:off x="7740650" y="5876925"/>
            <a:ext cx="1314450" cy="819150"/>
          </a:xfrm>
          <a:prstGeom prst="rect">
            <a:avLst/>
          </a:prstGeom>
          <a:noFill/>
          <a:ln w="9525">
            <a:noFill/>
            <a:miter lim="800000"/>
            <a:headEnd/>
            <a:tailEnd/>
          </a:ln>
        </p:spPr>
      </p:pic>
      <p:pic>
        <p:nvPicPr>
          <p:cNvPr id="79875" name="Picture 9" descr="C:\Documents and Settings\Loner\Мои документы\Мои рисунки\7059.gif"/>
          <p:cNvPicPr>
            <a:picLocks noChangeAspect="1" noChangeArrowheads="1" noCrop="1"/>
          </p:cNvPicPr>
          <p:nvPr/>
        </p:nvPicPr>
        <p:blipFill>
          <a:blip r:embed="rId3" cstate="screen"/>
          <a:srcRect/>
          <a:stretch>
            <a:fillRect/>
          </a:stretch>
        </p:blipFill>
        <p:spPr bwMode="auto">
          <a:xfrm>
            <a:off x="8001000" y="142875"/>
            <a:ext cx="809625" cy="819150"/>
          </a:xfrm>
          <a:prstGeom prst="rect">
            <a:avLst/>
          </a:prstGeom>
          <a:noFill/>
          <a:ln w="9525">
            <a:noFill/>
            <a:miter lim="800000"/>
            <a:headEnd/>
            <a:tailEnd/>
          </a:ln>
        </p:spPr>
      </p:pic>
      <p:pic>
        <p:nvPicPr>
          <p:cNvPr id="79877" name="Picture 9" descr="C:\Documents and Settings\Loner\Мои документы\Мои рисунки\7059.gif"/>
          <p:cNvPicPr>
            <a:picLocks noChangeAspect="1" noChangeArrowheads="1" noCrop="1"/>
          </p:cNvPicPr>
          <p:nvPr/>
        </p:nvPicPr>
        <p:blipFill>
          <a:blip r:embed="rId3" cstate="screen"/>
          <a:srcRect/>
          <a:stretch>
            <a:fillRect/>
          </a:stretch>
        </p:blipFill>
        <p:spPr bwMode="auto">
          <a:xfrm>
            <a:off x="285750" y="214313"/>
            <a:ext cx="809625" cy="819150"/>
          </a:xfrm>
          <a:prstGeom prst="rect">
            <a:avLst/>
          </a:prstGeom>
          <a:noFill/>
          <a:ln w="9525">
            <a:noFill/>
            <a:miter lim="800000"/>
            <a:headEnd/>
            <a:tailEnd/>
          </a:ln>
        </p:spPr>
      </p:pic>
      <p:pic>
        <p:nvPicPr>
          <p:cNvPr id="79879" name="Picture 5" descr="C:\Documents and Settings\Loner\Мои документы\Мои рисунки\30_1.gif"/>
          <p:cNvPicPr>
            <a:picLocks noChangeAspect="1" noChangeArrowheads="1" noCrop="1"/>
          </p:cNvPicPr>
          <p:nvPr/>
        </p:nvPicPr>
        <p:blipFill>
          <a:blip r:embed="rId2" cstate="screen"/>
          <a:srcRect/>
          <a:stretch>
            <a:fillRect/>
          </a:stretch>
        </p:blipFill>
        <p:spPr bwMode="auto">
          <a:xfrm>
            <a:off x="179388" y="5876925"/>
            <a:ext cx="1314450" cy="819150"/>
          </a:xfrm>
          <a:prstGeom prst="rect">
            <a:avLst/>
          </a:prstGeom>
          <a:noFill/>
          <a:ln w="9525">
            <a:noFill/>
            <a:miter lim="800000"/>
            <a:headEnd/>
            <a:tailEnd/>
          </a:ln>
        </p:spPr>
      </p:pic>
      <p:pic>
        <p:nvPicPr>
          <p:cNvPr id="79880" name="Picture 10" descr="C:\Documents and Settings\Loner\Мои документы\Мои рисунки\B_Fly04.gif"/>
          <p:cNvPicPr>
            <a:picLocks noChangeAspect="1" noChangeArrowheads="1"/>
          </p:cNvPicPr>
          <p:nvPr/>
        </p:nvPicPr>
        <p:blipFill>
          <a:blip r:embed="rId4" cstate="screen"/>
          <a:srcRect/>
          <a:stretch>
            <a:fillRect/>
          </a:stretch>
        </p:blipFill>
        <p:spPr bwMode="auto">
          <a:xfrm>
            <a:off x="7715250" y="1143000"/>
            <a:ext cx="1428750" cy="714375"/>
          </a:xfrm>
          <a:prstGeom prst="rect">
            <a:avLst/>
          </a:prstGeom>
          <a:noFill/>
          <a:ln w="9525">
            <a:noFill/>
            <a:miter lim="800000"/>
            <a:headEnd/>
            <a:tailEnd/>
          </a:ln>
        </p:spPr>
      </p:pic>
      <p:sp>
        <p:nvSpPr>
          <p:cNvPr id="79881" name="Text Box 9"/>
          <p:cNvSpPr txBox="1">
            <a:spLocks noChangeArrowheads="1"/>
          </p:cNvSpPr>
          <p:nvPr/>
        </p:nvSpPr>
        <p:spPr bwMode="auto">
          <a:xfrm>
            <a:off x="179388" y="238125"/>
            <a:ext cx="8785225" cy="6070600"/>
          </a:xfrm>
          <a:prstGeom prst="rect">
            <a:avLst/>
          </a:prstGeom>
          <a:noFill/>
          <a:ln w="9525">
            <a:noFill/>
            <a:miter lim="800000"/>
            <a:headEnd/>
            <a:tailEnd/>
          </a:ln>
          <a:effectLst/>
        </p:spPr>
        <p:txBody>
          <a:bodyPr>
            <a:spAutoFit/>
          </a:bodyPr>
          <a:lstStyle/>
          <a:p>
            <a:pPr marL="342900" indent="-342900" algn="ctr"/>
            <a:r>
              <a:rPr lang="kk-KZ" sz="2800" b="1"/>
              <a:t>Арнайы жаттығулар</a:t>
            </a:r>
          </a:p>
          <a:p>
            <a:pPr marL="342900" indent="-342900" algn="ctr"/>
            <a:endParaRPr lang="kk-KZ" sz="2800" b="1"/>
          </a:p>
          <a:p>
            <a:pPr marL="342900" indent="-342900">
              <a:buFontTx/>
              <a:buAutoNum type="arabicPeriod"/>
            </a:pPr>
            <a:r>
              <a:rPr lang="kk-KZ" sz="2800" b="1"/>
              <a:t>Алаңда орын ауыстыра білу</a:t>
            </a:r>
          </a:p>
          <a:p>
            <a:pPr marL="342900" indent="-342900"/>
            <a:r>
              <a:rPr lang="kk-KZ" sz="2800" b="1" i="1">
                <a:latin typeface="Times New Roman" pitchFamily="18" charset="0"/>
              </a:rPr>
              <a:t>     </a:t>
            </a:r>
            <a:r>
              <a:rPr lang="kk-KZ" sz="2800" b="1" i="1">
                <a:solidFill>
                  <a:srgbClr val="000099"/>
                </a:solidFill>
                <a:latin typeface="Times New Roman" pitchFamily="18" charset="0"/>
              </a:rPr>
              <a:t>Алғашқыда асықпай орынды    ауыстыра білуге дағдылану. Мұғалімнің ысқырығы арқылы бір мезгілде алаңда орынды тез ауыстыра білуіне көңіл бөлу.  </a:t>
            </a:r>
          </a:p>
          <a:p>
            <a:pPr marL="342900" indent="-342900"/>
            <a:r>
              <a:rPr lang="kk-KZ" sz="2800" b="1"/>
              <a:t>2. Допты төменнен алу әдісінің алғашқы элементтерін үйрену. Волейбол ойынының элементтері бар арнайы ойын ұйымдастыру.</a:t>
            </a:r>
          </a:p>
          <a:p>
            <a:pPr marL="342900" indent="-342900"/>
            <a:r>
              <a:rPr lang="kk-KZ" sz="2800" b="1" i="1">
                <a:solidFill>
                  <a:srgbClr val="000099"/>
                </a:solidFill>
                <a:latin typeface="Times New Roman" pitchFamily="18" charset="0"/>
              </a:rPr>
              <a:t>    Мұғалімнің бұйрығы арқылы алаңдағы оқушылар қолды бір мезгілде допты төменнен қабылдау әдісін үйрену.</a:t>
            </a:r>
          </a:p>
          <a:p>
            <a:pPr marL="342900" indent="-342900"/>
            <a:endParaRPr lang="ru-RU" sz="2800" i="1">
              <a:solidFill>
                <a:srgbClr val="000099"/>
              </a:solidFill>
              <a:latin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5" descr="C:\Documents and Settings\Loner\Мои документы\Мои рисунки\30_1.gif"/>
          <p:cNvPicPr>
            <a:picLocks noChangeAspect="1" noChangeArrowheads="1" noCrop="1"/>
          </p:cNvPicPr>
          <p:nvPr/>
        </p:nvPicPr>
        <p:blipFill>
          <a:blip r:embed="rId2" cstate="screen"/>
          <a:srcRect/>
          <a:stretch>
            <a:fillRect/>
          </a:stretch>
        </p:blipFill>
        <p:spPr bwMode="auto">
          <a:xfrm>
            <a:off x="7740650" y="5876925"/>
            <a:ext cx="1314450" cy="819150"/>
          </a:xfrm>
          <a:prstGeom prst="rect">
            <a:avLst/>
          </a:prstGeom>
          <a:noFill/>
          <a:ln w="9525">
            <a:noFill/>
            <a:miter lim="800000"/>
            <a:headEnd/>
            <a:tailEnd/>
          </a:ln>
        </p:spPr>
      </p:pic>
      <p:pic>
        <p:nvPicPr>
          <p:cNvPr id="80899" name="Picture 9" descr="C:\Documents and Settings\Loner\Мои документы\Мои рисунки\7059.gif"/>
          <p:cNvPicPr>
            <a:picLocks noChangeAspect="1" noChangeArrowheads="1" noCrop="1"/>
          </p:cNvPicPr>
          <p:nvPr/>
        </p:nvPicPr>
        <p:blipFill>
          <a:blip r:embed="rId3" cstate="screen"/>
          <a:srcRect/>
          <a:stretch>
            <a:fillRect/>
          </a:stretch>
        </p:blipFill>
        <p:spPr bwMode="auto">
          <a:xfrm>
            <a:off x="8001000" y="142875"/>
            <a:ext cx="809625" cy="819150"/>
          </a:xfrm>
          <a:prstGeom prst="rect">
            <a:avLst/>
          </a:prstGeom>
          <a:noFill/>
          <a:ln w="9525">
            <a:noFill/>
            <a:miter lim="800000"/>
            <a:headEnd/>
            <a:tailEnd/>
          </a:ln>
        </p:spPr>
      </p:pic>
      <p:pic>
        <p:nvPicPr>
          <p:cNvPr id="80901" name="Picture 9" descr="C:\Documents and Settings\Loner\Мои документы\Мои рисунки\7059.gif"/>
          <p:cNvPicPr>
            <a:picLocks noChangeAspect="1" noChangeArrowheads="1" noCrop="1"/>
          </p:cNvPicPr>
          <p:nvPr/>
        </p:nvPicPr>
        <p:blipFill>
          <a:blip r:embed="rId3" cstate="screen"/>
          <a:srcRect/>
          <a:stretch>
            <a:fillRect/>
          </a:stretch>
        </p:blipFill>
        <p:spPr bwMode="auto">
          <a:xfrm>
            <a:off x="285750" y="214313"/>
            <a:ext cx="809625" cy="819150"/>
          </a:xfrm>
          <a:prstGeom prst="rect">
            <a:avLst/>
          </a:prstGeom>
          <a:noFill/>
          <a:ln w="9525">
            <a:noFill/>
            <a:miter lim="800000"/>
            <a:headEnd/>
            <a:tailEnd/>
          </a:ln>
        </p:spPr>
      </p:pic>
      <p:pic>
        <p:nvPicPr>
          <p:cNvPr id="80902" name="Picture 10" descr="C:\Documents and Settings\Loner\Мои документы\Мои рисунки\B_Fly04.gif"/>
          <p:cNvPicPr>
            <a:picLocks noChangeAspect="1" noChangeArrowheads="1"/>
          </p:cNvPicPr>
          <p:nvPr/>
        </p:nvPicPr>
        <p:blipFill>
          <a:blip r:embed="rId4" cstate="screen"/>
          <a:srcRect/>
          <a:stretch>
            <a:fillRect/>
          </a:stretch>
        </p:blipFill>
        <p:spPr bwMode="auto">
          <a:xfrm>
            <a:off x="3643313" y="285750"/>
            <a:ext cx="1428750" cy="714375"/>
          </a:xfrm>
          <a:prstGeom prst="rect">
            <a:avLst/>
          </a:prstGeom>
          <a:noFill/>
          <a:ln w="9525">
            <a:noFill/>
            <a:miter lim="800000"/>
            <a:headEnd/>
            <a:tailEnd/>
          </a:ln>
        </p:spPr>
      </p:pic>
      <p:pic>
        <p:nvPicPr>
          <p:cNvPr id="80903" name="Picture 5" descr="C:\Documents and Settings\Loner\Мои документы\Мои рисунки\30_1.gif"/>
          <p:cNvPicPr>
            <a:picLocks noChangeAspect="1" noChangeArrowheads="1" noCrop="1"/>
          </p:cNvPicPr>
          <p:nvPr/>
        </p:nvPicPr>
        <p:blipFill>
          <a:blip r:embed="rId2" cstate="screen"/>
          <a:srcRect/>
          <a:stretch>
            <a:fillRect/>
          </a:stretch>
        </p:blipFill>
        <p:spPr bwMode="auto">
          <a:xfrm>
            <a:off x="179388" y="5876925"/>
            <a:ext cx="1314450" cy="819150"/>
          </a:xfrm>
          <a:prstGeom prst="rect">
            <a:avLst/>
          </a:prstGeom>
          <a:noFill/>
          <a:ln w="9525">
            <a:noFill/>
            <a:miter lim="800000"/>
            <a:headEnd/>
            <a:tailEnd/>
          </a:ln>
        </p:spPr>
      </p:pic>
      <p:pic>
        <p:nvPicPr>
          <p:cNvPr id="80904" name="Picture 10" descr="C:\Documents and Settings\Loner\Мои документы\Мои рисунки\B_Fly04.gif"/>
          <p:cNvPicPr>
            <a:picLocks noChangeAspect="1" noChangeArrowheads="1"/>
          </p:cNvPicPr>
          <p:nvPr/>
        </p:nvPicPr>
        <p:blipFill>
          <a:blip r:embed="rId4" cstate="screen"/>
          <a:srcRect/>
          <a:stretch>
            <a:fillRect/>
          </a:stretch>
        </p:blipFill>
        <p:spPr bwMode="auto">
          <a:xfrm>
            <a:off x="7715250" y="1143000"/>
            <a:ext cx="1428750" cy="714375"/>
          </a:xfrm>
          <a:prstGeom prst="rect">
            <a:avLst/>
          </a:prstGeom>
          <a:noFill/>
          <a:ln w="9525">
            <a:noFill/>
            <a:miter lim="800000"/>
            <a:headEnd/>
            <a:tailEnd/>
          </a:ln>
        </p:spPr>
      </p:pic>
      <p:sp>
        <p:nvSpPr>
          <p:cNvPr id="80906" name="Text Box 10"/>
          <p:cNvSpPr txBox="1">
            <a:spLocks noChangeArrowheads="1"/>
          </p:cNvSpPr>
          <p:nvPr/>
        </p:nvSpPr>
        <p:spPr bwMode="auto">
          <a:xfrm>
            <a:off x="611188" y="1052513"/>
            <a:ext cx="7848600" cy="4789487"/>
          </a:xfrm>
          <a:prstGeom prst="rect">
            <a:avLst/>
          </a:prstGeom>
          <a:noFill/>
          <a:ln w="9525">
            <a:noFill/>
            <a:miter lim="800000"/>
            <a:headEnd/>
            <a:tailEnd/>
          </a:ln>
          <a:effectLst/>
        </p:spPr>
        <p:txBody>
          <a:bodyPr>
            <a:spAutoFit/>
          </a:bodyPr>
          <a:lstStyle/>
          <a:p>
            <a:r>
              <a:rPr lang="kk-KZ" sz="2800" b="1"/>
              <a:t>3. Допты жоғарыдан беру, қабылдау әдісінің алғашқы элементтерін үйрету.</a:t>
            </a:r>
          </a:p>
          <a:p>
            <a:r>
              <a:rPr lang="kk-KZ" sz="2800" b="1" i="1">
                <a:solidFill>
                  <a:srgbClr val="000099"/>
                </a:solidFill>
                <a:latin typeface="Times New Roman" pitchFamily="18" charset="0"/>
              </a:rPr>
              <a:t>Тік тұрған қалыптан ойыншы бір аяқты екіншісінің жанына қойып, допты жоғарыдан берудің ерекше жағдайына көшеді. Бұл жағдайда бүгілген аяқтар бір бағытта болады.</a:t>
            </a:r>
          </a:p>
          <a:p>
            <a:r>
              <a:rPr lang="kk-KZ" sz="2800" b="1"/>
              <a:t>4. Допты жоғарыдан беру, қабылдау кезінде кететін кемшіліктер.</a:t>
            </a:r>
          </a:p>
          <a:p>
            <a:r>
              <a:rPr lang="kk-KZ" sz="2800" b="1" i="1">
                <a:solidFill>
                  <a:srgbClr val="000099"/>
                </a:solidFill>
                <a:latin typeface="Times New Roman" pitchFamily="18" charset="0"/>
              </a:rPr>
              <a:t>Қатар қойылған аяқтардың қозғалысындағы кішкентай сәтсіздік,</a:t>
            </a:r>
            <a:r>
              <a:rPr lang="kk-KZ" sz="2800" b="1" i="1">
                <a:solidFill>
                  <a:srgbClr val="000099"/>
                </a:solidFill>
              </a:rPr>
              <a:t> </a:t>
            </a:r>
            <a:r>
              <a:rPr lang="kk-KZ" sz="2800" b="1" i="1">
                <a:solidFill>
                  <a:srgbClr val="000099"/>
                </a:solidFill>
                <a:latin typeface="Times New Roman" pitchFamily="18" charset="0"/>
              </a:rPr>
              <a:t>кез-келген қозғалыстың дәдігін бұзып,</a:t>
            </a:r>
            <a:r>
              <a:rPr lang="kk-KZ" sz="2800" b="1" i="1">
                <a:solidFill>
                  <a:srgbClr val="000099"/>
                </a:solidFill>
              </a:rPr>
              <a:t> </a:t>
            </a:r>
            <a:r>
              <a:rPr lang="kk-KZ" sz="2800" b="1" i="1">
                <a:solidFill>
                  <a:srgbClr val="000099"/>
                </a:solidFill>
                <a:latin typeface="Times New Roman" pitchFamily="18" charset="0"/>
              </a:rPr>
              <a:t>кеуденің қисаюына әкеледі.</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Override1.xml><?xml version="1.0" encoding="utf-8"?>
<a:themeOverride xmlns:a="http://schemas.openxmlformats.org/drawingml/2006/main">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themeOverride>
</file>

<file path=docProps/app.xml><?xml version="1.0" encoding="utf-8"?>
<Properties xmlns="http://schemas.openxmlformats.org/officeDocument/2006/extended-properties" xmlns:vt="http://schemas.openxmlformats.org/officeDocument/2006/docPropsVTypes">
  <Template>Trek</Template>
  <TotalTime>295</TotalTime>
  <Words>483</Words>
  <Application>Microsoft Office PowerPoint</Application>
  <PresentationFormat>Экран (4:3)</PresentationFormat>
  <Paragraphs>55</Paragraphs>
  <Slides>14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Трек</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Majitov Nurken</cp:lastModifiedBy>
  <cp:revision>29</cp:revision>
  <dcterms:modified xsi:type="dcterms:W3CDTF">2011-02-11T09:40:03Z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450282</vt:lpwstr>
  </property>
  <property fmtid="{D5CDD505-2E9C-101B-9397-08002B2CF9AE}" name="NXPowerLiteVersion" pid="3">
    <vt:lpwstr>D4.1.1</vt:lpwstr>
  </property>
  <property fmtid="{D5CDD505-2E9C-101B-9397-08002B2CF9AE}" name="NXTAG2" pid="4">
    <vt:lpwstr>000800a417000000000001024110</vt:lpwstr>
  </property>
</Properties>
</file>