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C5C98-5859-496E-9279-343C6E6D5C69}" type="datetimeFigureOut">
              <a:rPr lang="ru-RU" smtClean="0"/>
              <a:t>31.03.2014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15D45-C61D-47C7-A810-0D2EBBDCB6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7298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C5C98-5859-496E-9279-343C6E6D5C69}" type="datetimeFigureOut">
              <a:rPr lang="ru-RU" smtClean="0"/>
              <a:t>31.03.2014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15D45-C61D-47C7-A810-0D2EBBDCB6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3374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C5C98-5859-496E-9279-343C6E6D5C69}" type="datetimeFigureOut">
              <a:rPr lang="ru-RU" smtClean="0"/>
              <a:t>31.03.2014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15D45-C61D-47C7-A810-0D2EBBDCB6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9819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C5C98-5859-496E-9279-343C6E6D5C69}" type="datetimeFigureOut">
              <a:rPr lang="ru-RU" smtClean="0"/>
              <a:t>31.03.2014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15D45-C61D-47C7-A810-0D2EBBDCB6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3222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C5C98-5859-496E-9279-343C6E6D5C69}" type="datetimeFigureOut">
              <a:rPr lang="ru-RU" smtClean="0"/>
              <a:t>31.03.2014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15D45-C61D-47C7-A810-0D2EBBDCB6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89811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C5C98-5859-496E-9279-343C6E6D5C69}" type="datetimeFigureOut">
              <a:rPr lang="ru-RU" smtClean="0"/>
              <a:t>31.03.2014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15D45-C61D-47C7-A810-0D2EBBDCB6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58000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C5C98-5859-496E-9279-343C6E6D5C69}" type="datetimeFigureOut">
              <a:rPr lang="ru-RU" smtClean="0"/>
              <a:t>31.03.2014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15D45-C61D-47C7-A810-0D2EBBDCB6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1780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C5C98-5859-496E-9279-343C6E6D5C69}" type="datetimeFigureOut">
              <a:rPr lang="ru-RU" smtClean="0"/>
              <a:t>31.03.2014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15D45-C61D-47C7-A810-0D2EBBDCB6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4721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C5C98-5859-496E-9279-343C6E6D5C69}" type="datetimeFigureOut">
              <a:rPr lang="ru-RU" smtClean="0"/>
              <a:t>31.03.2014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15D45-C61D-47C7-A810-0D2EBBDCB6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3113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C5C98-5859-496E-9279-343C6E6D5C69}" type="datetimeFigureOut">
              <a:rPr lang="ru-RU" smtClean="0"/>
              <a:t>31.03.2014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15D45-C61D-47C7-A810-0D2EBBDCB6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74172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C5C98-5859-496E-9279-343C6E6D5C69}" type="datetimeFigureOut">
              <a:rPr lang="ru-RU" smtClean="0"/>
              <a:t>31.03.2014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15D45-C61D-47C7-A810-0D2EBBDCB6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1570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AC5C98-5859-496E-9279-343C6E6D5C69}" type="datetimeFigureOut">
              <a:rPr lang="ru-RU" smtClean="0"/>
              <a:t>31.03.2014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15D45-C61D-47C7-A810-0D2EBBDCB6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4117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09720" y="474345"/>
            <a:ext cx="8501122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КГУ « Средняя школа №8  </a:t>
            </a:r>
          </a:p>
          <a:p>
            <a:pPr algn="ctr"/>
            <a:r>
              <a:rPr lang="ru-RU" dirty="0"/>
              <a:t>города  Зыряновск » .</a:t>
            </a:r>
          </a:p>
          <a:p>
            <a:r>
              <a:rPr lang="ru-RU" dirty="0"/>
              <a:t> </a:t>
            </a:r>
          </a:p>
          <a:p>
            <a:r>
              <a:rPr lang="ru-RU" dirty="0"/>
              <a:t> </a:t>
            </a:r>
          </a:p>
          <a:p>
            <a:r>
              <a:rPr lang="ru-RU" dirty="0"/>
              <a:t> </a:t>
            </a:r>
          </a:p>
          <a:p>
            <a:r>
              <a:rPr lang="ru-RU" dirty="0"/>
              <a:t> </a:t>
            </a:r>
          </a:p>
          <a:p>
            <a:r>
              <a:rPr lang="ru-RU" dirty="0"/>
              <a:t>  </a:t>
            </a:r>
          </a:p>
          <a:p>
            <a:r>
              <a:rPr lang="ru-RU" dirty="0"/>
              <a:t>Внеклассное мероприятие</a:t>
            </a:r>
          </a:p>
          <a:p>
            <a:r>
              <a:rPr lang="ru-RU" dirty="0"/>
              <a:t>Тема: «Футбольная викторина»</a:t>
            </a:r>
          </a:p>
          <a:p>
            <a:r>
              <a:rPr lang="ru-RU" dirty="0"/>
              <a:t> </a:t>
            </a:r>
          </a:p>
          <a:p>
            <a:r>
              <a:rPr lang="ru-RU" dirty="0"/>
              <a:t> </a:t>
            </a:r>
          </a:p>
          <a:p>
            <a:r>
              <a:rPr lang="ru-RU" dirty="0"/>
              <a:t> </a:t>
            </a:r>
          </a:p>
          <a:p>
            <a:r>
              <a:rPr lang="ru-RU" dirty="0"/>
              <a:t> </a:t>
            </a:r>
          </a:p>
          <a:p>
            <a:r>
              <a:rPr lang="ru-RU" dirty="0"/>
              <a:t>Преподаватель физической культуры</a:t>
            </a:r>
          </a:p>
          <a:p>
            <a:r>
              <a:rPr lang="ru-RU" dirty="0"/>
              <a:t>Айтбаев </a:t>
            </a:r>
            <a:r>
              <a:rPr lang="ru-RU" dirty="0" err="1"/>
              <a:t>Бакыткан</a:t>
            </a:r>
            <a:r>
              <a:rPr lang="ru-RU" dirty="0"/>
              <a:t>  </a:t>
            </a:r>
            <a:r>
              <a:rPr lang="ru-RU" dirty="0" err="1"/>
              <a:t>Ахметбекович</a:t>
            </a:r>
            <a:r>
              <a:rPr lang="ru-RU" dirty="0"/>
              <a:t> .</a:t>
            </a:r>
          </a:p>
          <a:p>
            <a:r>
              <a:rPr lang="ru-RU" dirty="0"/>
              <a:t>  </a:t>
            </a:r>
          </a:p>
          <a:p>
            <a:r>
              <a:rPr lang="ru-RU" dirty="0"/>
              <a:t> </a:t>
            </a:r>
          </a:p>
          <a:p>
            <a:r>
              <a:rPr lang="ru-RU" dirty="0"/>
              <a:t> </a:t>
            </a:r>
          </a:p>
          <a:p>
            <a:r>
              <a:rPr lang="ru-RU" dirty="0"/>
              <a:t> </a:t>
            </a:r>
          </a:p>
          <a:p>
            <a:pPr algn="ctr"/>
            <a:r>
              <a:rPr lang="ru-RU" dirty="0"/>
              <a:t>г.  Зыряновск.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771796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81158" y="285729"/>
            <a:ext cx="842968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</a:rPr>
              <a:t>Футбольная  викторина</a:t>
            </a:r>
            <a:endParaRPr lang="ru-RU" dirty="0">
              <a:solidFill>
                <a:srgbClr val="FF0000"/>
              </a:solidFill>
            </a:endParaRPr>
          </a:p>
          <a:p>
            <a:r>
              <a:rPr lang="ru-RU" b="1" dirty="0"/>
              <a:t> </a:t>
            </a:r>
            <a:endParaRPr lang="ru-RU" dirty="0"/>
          </a:p>
          <a:p>
            <a:r>
              <a:rPr lang="ru-RU" dirty="0"/>
              <a:t>Футбольную викторину можно провести в школе (обычно в ненастную погоду). Причем она может быть организована как самостоятельное мероприятие, предшествовать футбольным соревнованиям или организована после них (например, входить в зачет первенства школы). Чтобы викторина прошла успешно, надо заранее к ней подготовиться: наметить сроки ее проведения, определить возраст участников, разработать форму оценки результатов и подведения итогов, подобрать в библиотеке необходимую литературу и т. д.</a:t>
            </a:r>
          </a:p>
          <a:p>
            <a:r>
              <a:rPr lang="ru-RU" dirty="0"/>
              <a:t>Организовать викторину рекомендуем в два этапа, I этап - соревнования в классах, II этап - финальные состязания с участием ребят - победителей соревнований в своих классах или сборных команд этих коллективов. В зависимости от избранной формы финальную часть можно организовать как личные соревнования победителей I этапа, как лично-командные, когда в зачет коллективу идет заранее условленное число лучших личных результатов и победителем признается команда, набравшая в итоге наименьшую сумму мест. Интересна и командная форма проведения финала. В этом случае право отвечать на очередной вопрос предоставляется только одному участнику от каждой команды.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11725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38282" y="500043"/>
            <a:ext cx="8715436" cy="53369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При этом заранее определяется численный состав команды и устанавливается, сколько раз каждому члену команды можно участвовать в ответах на вопросы.</a:t>
            </a:r>
          </a:p>
          <a:p>
            <a:r>
              <a:rPr lang="ru-RU" dirty="0"/>
              <a:t>Расскажем, как провести финал викторины. Организовать его лучше всего в актовом зале. Предварительно надо подумать об оформлении места проведения викторины. На­пример, над сценой можно вывесить плакат «Привет участникам футбольной викторины!», стены зала украсить фотографиями лучших футболистов школы рисунками детей на футбольную тему. Чтобы повысить интерес ребят к финалу, можно привлечь из­вестного в городе (районе) футболиста или судью по футболу.</a:t>
            </a:r>
          </a:p>
          <a:p>
            <a:r>
              <a:rPr lang="ru-RU" dirty="0"/>
              <a:t>Звучит спортивный марш. Участники поднимаются на сцену, где для них отведены спе­циальные места. Ведущий поздравляет детей с окончанием I этапа викторины, отмечает классы, где соревнования прошли наиболее организованно с привлечением большинства ребят. Затем ведущий объявляет условия финала, представляет членов жюри и проверяет готовность участников к соревнованию (каждому выдается карандаш и бумага). После этого ведущий задает вопрос и объявляет время, отводимое на ответ. По его истечении (от 20 сек. до I мин.) по сигналу ведущего ассистенты собирают листки с ответами и передают их членам жюри. Пока члены жюри оценивают ответы, ведущий сообщает правильный ответ на поставленный вопрос. Если позволяет время, он может сообщить интересные подробности, связанные с данным вопросом.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570440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52596" y="428604"/>
            <a:ext cx="8358246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Оценив ответы, жюри на специальном табло, хорошо видимом участникам и зрителям, против фамилий участников или названий команд проставляет количество баллов (например, за правильный ответ - 3 балла, за не совсем точный ответ - 1 балл, за неправильный - 0 баллов). Таким образом финал продолжается и дальше. В заключение подводятся итоги и награждаются призеры. Отмечаются также ребята, принявшие активное участие в организации викторины.</a:t>
            </a:r>
          </a:p>
          <a:p>
            <a:r>
              <a:rPr lang="ru-RU" dirty="0"/>
              <a:t> </a:t>
            </a:r>
          </a:p>
          <a:p>
            <a:pPr algn="ctr"/>
            <a:r>
              <a:rPr lang="ru-RU" b="1" dirty="0">
                <a:solidFill>
                  <a:srgbClr val="FF0000"/>
                </a:solidFill>
              </a:rPr>
              <a:t>Примерные вопросы викторины</a:t>
            </a:r>
            <a:endParaRPr lang="ru-RU" dirty="0">
              <a:solidFill>
                <a:srgbClr val="FF0000"/>
              </a:solidFill>
            </a:endParaRPr>
          </a:p>
          <a:p>
            <a:r>
              <a:rPr lang="ru-RU" dirty="0"/>
              <a:t>1. Когда и в какой стране    впервые </a:t>
            </a:r>
            <a:r>
              <a:rPr lang="ru-RU" i="1" dirty="0"/>
              <a:t>были </a:t>
            </a:r>
            <a:r>
              <a:rPr lang="ru-RU" dirty="0"/>
              <a:t>разработаны правила футбола? (В 1863 г. в Англии.)</a:t>
            </a:r>
          </a:p>
          <a:p>
            <a:r>
              <a:rPr lang="ru-RU" dirty="0"/>
              <a:t>2. Сколько человек входит в состав судейской бригады, обслуживающей футбольный матч? (Три человека -судья и два судьи на линии.)</a:t>
            </a:r>
          </a:p>
          <a:p>
            <a:r>
              <a:rPr lang="ru-RU" dirty="0"/>
              <a:t>3. Какова окружность футбольного мяча? (68-71  см.)</a:t>
            </a:r>
          </a:p>
          <a:p>
            <a:r>
              <a:rPr lang="ru-RU" dirty="0"/>
              <a:t>4. Где должны располагаться футболисты соревнующихся команд при начальном ударе? (Только на своей половине поля.)</a:t>
            </a:r>
          </a:p>
          <a:p>
            <a:r>
              <a:rPr lang="ru-RU" dirty="0"/>
              <a:t>5. Каков радиус центрального круга футбольного поля? (9 м.)</a:t>
            </a:r>
          </a:p>
          <a:p>
            <a:r>
              <a:rPr lang="ru-RU" dirty="0"/>
              <a:t>6. Каков радиус дуги, образующей угловой сектор? (1  м.)</a:t>
            </a:r>
          </a:p>
          <a:p>
            <a:r>
              <a:rPr lang="ru-RU" dirty="0"/>
              <a:t>7. Засчитывается ли мяч, забитый в ворота непосредственно с углового удара? (Да.)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180389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38282" y="357166"/>
            <a:ext cx="871543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8. Что означает желтая и красная карточки, показанные судьей футболисту? (Желтая - предупреждение, красная -удаление.)</a:t>
            </a:r>
          </a:p>
          <a:p>
            <a:r>
              <a:rPr lang="ru-RU" dirty="0"/>
              <a:t>9. Имеет ли право игрок, производящий начальный удар,  коснуться  мяча дважды  подряд? (Нет.)</a:t>
            </a:r>
          </a:p>
          <a:p>
            <a:r>
              <a:rPr lang="ru-RU" dirty="0"/>
              <a:t>10. В чем отличие штрафного удара от свободного? (При штрафном ударе мяч, непосредственно забитый в ворота , засчитывается, а при свободном не засчитывается.)</a:t>
            </a:r>
          </a:p>
          <a:p>
            <a:r>
              <a:rPr lang="ru-RU" dirty="0"/>
              <a:t>11 . Каково решение судьи, если игрок неправильно вбросит мяч из-за боковой линии? (Повторить вбрасывание с того места игроком противоположной команды.)</a:t>
            </a:r>
          </a:p>
          <a:p>
            <a:r>
              <a:rPr lang="ru-RU" dirty="0"/>
              <a:t>12. Должен ли судья остановить игру, если мяч в ходе матча отскочит в поле от древка углового флага? (Нет.)</a:t>
            </a:r>
          </a:p>
          <a:p>
            <a:r>
              <a:rPr lang="ru-RU" dirty="0"/>
              <a:t>13. В какую сторону футболист должен направить мяч при начальном ударе? (В сторону поля соперников.)</a:t>
            </a:r>
          </a:p>
          <a:p>
            <a:r>
              <a:rPr lang="ru-RU" dirty="0"/>
              <a:t>14. Каково решение судьи, если мяч в ходе игры пришел в негодность? (Мяч заменяется, а игра возобновляется «спорным   мячом»   в месте, где вышел из строя прежний мяч.)</a:t>
            </a:r>
          </a:p>
          <a:p>
            <a:r>
              <a:rPr lang="ru-RU" dirty="0"/>
              <a:t>15. Какому наказанию подвергается футболист, умышленно нарушающий правило 9м.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9792862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493</Words>
  <Application>Microsoft Office PowerPoint</Application>
  <PresentationFormat>Широкоэкранный</PresentationFormat>
  <Paragraphs>45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028</dc:creator>
  <cp:lastModifiedBy>028</cp:lastModifiedBy>
  <cp:revision>1</cp:revision>
  <dcterms:created xsi:type="dcterms:W3CDTF">2014-03-31T02:32:51Z</dcterms:created>
  <dcterms:modified xsi:type="dcterms:W3CDTF">2014-03-31T02:33:14Z</dcterms:modified>
</cp:coreProperties>
</file>