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1" r:id="rId6"/>
    <p:sldId id="259" r:id="rId7"/>
    <p:sldId id="260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6BE5F6-AC91-4C83-BEB8-7A090B4FF0AF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E7660F-38F3-4043-88B3-102CF6C260B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500306"/>
            <a:ext cx="7772400" cy="171451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Paint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графиктік редакторында практикалық жұмыс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86604" y="1785926"/>
            <a:ext cx="2257396" cy="642942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11.02.2014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Үйге тапсырма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389120"/>
          </a:xfrm>
        </p:spPr>
        <p:txBody>
          <a:bodyPr>
            <a:normAutofit/>
          </a:bodyPr>
          <a:lstStyle/>
          <a:p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“Қыс” тақырыбына сурет салу.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0854" t="7606" r="76640" b="89567"/>
          <a:stretch>
            <a:fillRect/>
          </a:stretch>
        </p:blipFill>
        <p:spPr bwMode="auto">
          <a:xfrm>
            <a:off x="857224" y="1000108"/>
            <a:ext cx="27860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8603" t="11133" r="78760" b="85742"/>
          <a:stretch>
            <a:fillRect/>
          </a:stretch>
        </p:blipFill>
        <p:spPr bwMode="auto">
          <a:xfrm>
            <a:off x="3286116" y="3786190"/>
            <a:ext cx="2928958" cy="260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23124" t="11021" r="74574" b="85631"/>
          <a:stretch>
            <a:fillRect/>
          </a:stretch>
        </p:blipFill>
        <p:spPr bwMode="auto">
          <a:xfrm>
            <a:off x="5643570" y="928670"/>
            <a:ext cx="27860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14290"/>
            <a:ext cx="4414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Топ ережесі: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389120"/>
          </a:xfrm>
        </p:spPr>
        <p:txBody>
          <a:bodyPr/>
          <a:lstStyle/>
          <a:p>
            <a:r>
              <a:rPr lang="kk-KZ" dirty="0" smtClean="0"/>
              <a:t>Сыныпта тыныштық сақтау;</a:t>
            </a:r>
          </a:p>
          <a:p>
            <a:r>
              <a:rPr lang="kk-KZ" dirty="0" smtClean="0"/>
              <a:t>Сабақта бөгде нәрсемен айналыспау;</a:t>
            </a:r>
          </a:p>
          <a:p>
            <a:r>
              <a:rPr lang="kk-KZ" dirty="0" smtClean="0"/>
              <a:t>Топ мүшелерінің пікірін тыңдау;</a:t>
            </a:r>
          </a:p>
          <a:p>
            <a:r>
              <a:rPr lang="kk-KZ" dirty="0" smtClean="0"/>
              <a:t>Уақытты тиімді пайдалану;</a:t>
            </a:r>
          </a:p>
          <a:p>
            <a:r>
              <a:rPr lang="kk-KZ" dirty="0" smtClean="0"/>
              <a:t>Компьютермен жұмыс кезінде қауіпсіздік ережесін сақтау;</a:t>
            </a:r>
          </a:p>
          <a:p>
            <a:r>
              <a:rPr lang="kk-KZ" dirty="0" smtClean="0"/>
              <a:t>Топ ережесіне бағына отырып, ынтымақтастықта бірлесе жұмыс істеу.</a:t>
            </a:r>
          </a:p>
          <a:p>
            <a:endParaRPr lang="kk-KZ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Бағалау критерийі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000660"/>
          </a:xfrm>
        </p:spPr>
        <p:txBody>
          <a:bodyPr/>
          <a:lstStyle/>
          <a:p>
            <a:r>
              <a:rPr lang="kk-KZ" dirty="0" smtClean="0"/>
              <a:t>“Ыстық орындық” ойыны</a:t>
            </a:r>
          </a:p>
          <a:p>
            <a:pPr>
              <a:buNone/>
            </a:pPr>
            <a:r>
              <a:rPr lang="kk-KZ" dirty="0" smtClean="0"/>
              <a:t>      Сұрақ қойған оқушы – 2 ұпай</a:t>
            </a:r>
          </a:p>
          <a:p>
            <a:pPr>
              <a:buNone/>
            </a:pPr>
            <a:r>
              <a:rPr lang="kk-KZ" dirty="0" smtClean="0"/>
              <a:t>      Жауап берген оқушыға – 5 ұпай</a:t>
            </a:r>
          </a:p>
          <a:p>
            <a:r>
              <a:rPr lang="kk-KZ" dirty="0" smtClean="0"/>
              <a:t>“Өзің орында” </a:t>
            </a:r>
          </a:p>
          <a:p>
            <a:pPr>
              <a:buNone/>
            </a:pPr>
            <a:r>
              <a:rPr lang="kk-KZ" dirty="0" smtClean="0"/>
              <a:t>     А деңгейі – 3 ұпай</a:t>
            </a:r>
          </a:p>
          <a:p>
            <a:pPr>
              <a:buNone/>
            </a:pPr>
            <a:r>
              <a:rPr lang="kk-KZ" dirty="0" smtClean="0"/>
              <a:t>     А және В деңгейі – 4 ұпай</a:t>
            </a:r>
          </a:p>
          <a:p>
            <a:pPr>
              <a:buNone/>
            </a:pPr>
            <a:r>
              <a:rPr lang="kk-KZ" dirty="0" smtClean="0"/>
              <a:t>     А, В және С деңгейлері – 5 ұпай</a:t>
            </a:r>
          </a:p>
          <a:p>
            <a:r>
              <a:rPr lang="kk-KZ" dirty="0" smtClean="0"/>
              <a:t>“Өкіл” әдісі</a:t>
            </a:r>
          </a:p>
          <a:p>
            <a:pPr>
              <a:buNone/>
            </a:pPr>
            <a:r>
              <a:rPr lang="kk-KZ" dirty="0" smtClean="0"/>
              <a:t>     Тапсырма толық аяқталса – 3 ұпай</a:t>
            </a:r>
          </a:p>
          <a:p>
            <a:pPr>
              <a:buNone/>
            </a:pPr>
            <a:r>
              <a:rPr lang="kk-KZ" dirty="0" smtClean="0"/>
              <a:t>      Толық аяқталмаса немесе қате орындалса – 2 ұпай</a:t>
            </a:r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Ыстық орындық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kk-KZ" dirty="0" smtClean="0"/>
              <a:t>       Сұрақ қойған оқушыға – 2 ұпай</a:t>
            </a:r>
          </a:p>
          <a:p>
            <a:pPr>
              <a:buNone/>
            </a:pPr>
            <a:r>
              <a:rPr lang="kk-KZ" dirty="0" smtClean="0"/>
              <a:t>      Жауап берген оқушыға – 5 ұпай</a:t>
            </a:r>
          </a:p>
        </p:txBody>
      </p:sp>
      <p:pic>
        <p:nvPicPr>
          <p:cNvPr id="4" name="Рисунок 3" descr="HotSea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714620"/>
            <a:ext cx="300039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561228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Өзің орында!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072098"/>
          </a:xfrm>
        </p:spPr>
        <p:txBody>
          <a:bodyPr>
            <a:normAutofit/>
          </a:bodyPr>
          <a:lstStyle/>
          <a:p>
            <a:r>
              <a:rPr lang="kk-KZ" dirty="0" smtClean="0"/>
              <a:t>А деңгейі – 3 ұпай</a:t>
            </a:r>
          </a:p>
          <a:p>
            <a:pPr>
              <a:buNone/>
            </a:pPr>
            <a:r>
              <a:rPr lang="kk-KZ" dirty="0" smtClean="0"/>
              <a:t>    Суретке құттықтаймын мәтінін орналастырыңдар.</a:t>
            </a:r>
          </a:p>
          <a:p>
            <a:pPr>
              <a:buNone/>
            </a:pPr>
            <a:endParaRPr lang="kk-KZ" dirty="0" smtClean="0"/>
          </a:p>
          <a:p>
            <a:r>
              <a:rPr lang="kk-KZ" dirty="0" smtClean="0"/>
              <a:t>В деңгейі – 4 ұпай</a:t>
            </a:r>
          </a:p>
          <a:p>
            <a:pPr>
              <a:buNone/>
            </a:pPr>
            <a:r>
              <a:rPr lang="kk-KZ" dirty="0" smtClean="0"/>
              <a:t>    Көбелектің суретін салыңдар.</a:t>
            </a:r>
          </a:p>
          <a:p>
            <a:pPr>
              <a:buNone/>
            </a:pPr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С деңгейі – 5 ұпай</a:t>
            </a:r>
          </a:p>
          <a:p>
            <a:pPr>
              <a:buNone/>
            </a:pPr>
            <a:r>
              <a:rPr lang="kk-KZ" dirty="0" smtClean="0"/>
              <a:t>   “Жаңа жылдық орман” </a:t>
            </a:r>
          </a:p>
          <a:p>
            <a:pPr>
              <a:buNone/>
            </a:pPr>
            <a:r>
              <a:rPr lang="kk-KZ" dirty="0" smtClean="0"/>
              <a:t>                               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8"/>
            <a:ext cx="4452937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643182"/>
            <a:ext cx="13208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C:\Users\User\Desktop\Scan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500570"/>
            <a:ext cx="1500198" cy="1715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“Өкіл” әдісі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286280"/>
          </a:xfrm>
        </p:spPr>
        <p:txBody>
          <a:bodyPr>
            <a:normAutofit fontScale="92500"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Сурет толық салынып, боялса – 3 ұпай</a:t>
            </a: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Сурет салынып, жартылай боялса – 2 ұпай</a:t>
            </a: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Сурет аяқталмаса – 1 ұпай</a:t>
            </a:r>
          </a:p>
          <a:p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1-топ: “Сурет салу, сақтау және ашу”</a:t>
            </a:r>
          </a:p>
          <a:p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2-топ: “Сурет салу құралдары”</a:t>
            </a:r>
          </a:p>
          <a:p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3-топ: “Сурет бөліктерімен жұмыс”</a:t>
            </a:r>
          </a:p>
          <a:p>
            <a:pPr>
              <a:buNone/>
            </a:pPr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Кері байланыс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389120"/>
          </a:xfrm>
        </p:spPr>
        <p:txBody>
          <a:bodyPr/>
          <a:lstStyle/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Бүгінгі сабақ саған ұнады ма?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2071678"/>
            <a:ext cx="7429552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Бұл сабақта мен үшін не қиын болды?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3500438"/>
            <a:ext cx="7429552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Бұл мен үшін неге қиын болды?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4929198"/>
            <a:ext cx="7429552" cy="78581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Бұл қиындықтарды ненің көмегімен еңсердім/еңсере аламын?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500034" y="1071546"/>
            <a:ext cx="571504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214282" y="2357430"/>
            <a:ext cx="571504" cy="71438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214282" y="3857628"/>
            <a:ext cx="571504" cy="71438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85720" y="5429264"/>
            <a:ext cx="571504" cy="71438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358214" y="1857364"/>
            <a:ext cx="571504" cy="71438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8429652" y="3286124"/>
            <a:ext cx="571504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429652" y="4929198"/>
            <a:ext cx="571504" cy="71438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Бағалау өлшемі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ұпай – “5” 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12-10 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ұпай – “4”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9-7 ұпай – “3”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</TotalTime>
  <Words>273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Поток</vt:lpstr>
      <vt:lpstr>Paint графиктік редакторында практикалық жұмыс</vt:lpstr>
      <vt:lpstr>Слайд 2</vt:lpstr>
      <vt:lpstr>Слайд 3</vt:lpstr>
      <vt:lpstr>Бағалау критерийі</vt:lpstr>
      <vt:lpstr>Ыстық орындық</vt:lpstr>
      <vt:lpstr>Өзің орында!</vt:lpstr>
      <vt:lpstr>“Өкіл” әдісі</vt:lpstr>
      <vt:lpstr>Кері байланыс</vt:lpstr>
      <vt:lpstr>Бағалау өлшемі</vt:lpstr>
      <vt:lpstr>Үйге тапсырма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Paint графиктік редакторында практикалық жұмыс</dc:title>
  <dc:creator>User</dc:creator>
  <cp:lastModifiedBy>User</cp:lastModifiedBy>
  <cp:revision>15</cp:revision>
  <dcterms:created xsi:type="dcterms:W3CDTF">2014-02-10T10:46:08Z</dcterms:created>
  <dcterms:modified xsi:type="dcterms:W3CDTF">2014-02-10T18:53:41Z</dcterms:modified>
</cp:coreProperties>
</file>