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99D62-084D-435E-9A6C-84A43AF6BAAE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81487-BAB1-4C20-8D19-1A13F118C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7E298-55F2-4905-BD6E-B1F05145D894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B28AE-6F02-4BE1-BB72-6F59078580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D88-920B-4384-A20C-2A249575AB27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436EF-3C2A-42EA-BED6-90E717F1D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4D5CB-D915-47ED-8CA1-02CA064E148F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7AB924-096B-41D1-A260-D2BFB2005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DEFD6-093F-4DBF-91EE-616CEC6B3562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7A8F4-55EF-41A3-9A7E-A964097AB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0755D-A273-4B22-9E52-32267227BAB7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5155B-9CD8-4932-A6FA-5029F100B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2B768-1AA0-47F8-BDA8-CD8CDAA09367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8F847-7AE2-4A6D-AE8A-23726D3D5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6668F-1282-4C8D-82C8-4A96EFD9B654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A1F9D-9893-4D16-AB94-C8F77BEE7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2BE91-5B6D-444C-A447-584F5103C31D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EB9E8-BC7D-4993-8899-4451F6F29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C263-0DFA-42FD-8392-41202FA920F1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F80D0-5205-4383-806B-9BDB2A847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3CE5E-A1D0-4783-9EC8-0F289A9A50A8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B419F-AE3A-4CE7-8E3A-81C3886B5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DEDBB59-9B22-4867-8C3A-E1957DA86979}" type="datetimeFigureOut">
              <a:rPr lang="ru-RU"/>
              <a:pPr>
                <a:defRPr/>
              </a:pPr>
              <a:t>21.07.2011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C1D369-1C34-41D4-A8C7-C66D416C0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37" r:id="rId4"/>
    <p:sldLayoutId id="2147483743" r:id="rId5"/>
    <p:sldLayoutId id="2147483738" r:id="rId6"/>
    <p:sldLayoutId id="2147483744" r:id="rId7"/>
    <p:sldLayoutId id="2147483745" r:id="rId8"/>
    <p:sldLayoutId id="2147483746" r:id="rId9"/>
    <p:sldLayoutId id="2147483739" r:id="rId10"/>
    <p:sldLayoutId id="21474837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214686"/>
            <a:ext cx="8458200" cy="12223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Delphi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-де Жаңа форма (пішін) құру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500063" y="1143000"/>
            <a:ext cx="8229600" cy="4572000"/>
          </a:xfrm>
        </p:spPr>
        <p:txBody>
          <a:bodyPr/>
          <a:lstStyle/>
          <a:p>
            <a:pPr marL="0" indent="265113" algn="just" eaLnBrk="1" hangingPunct="1">
              <a:buFont typeface="Wingdings 2" pitchFamily="18" charset="2"/>
              <a:buNone/>
            </a:pPr>
            <a:r>
              <a:rPr lang="en-US" smtClean="0"/>
              <a:t>	Delphi</a:t>
            </a:r>
            <a:r>
              <a:rPr lang="kk-KZ" smtClean="0"/>
              <a:t>-де жаңа жобамен жұмыс жасау стандартты форманы құрудан басталады. </a:t>
            </a:r>
          </a:p>
          <a:p>
            <a:pPr marL="0" indent="265113" algn="just" eaLnBrk="1" hangingPunct="1">
              <a:buFont typeface="Wingdings 2" pitchFamily="18" charset="2"/>
              <a:buNone/>
            </a:pPr>
            <a:r>
              <a:rPr lang="en-US" smtClean="0"/>
              <a:t>	</a:t>
            </a:r>
            <a:r>
              <a:rPr lang="kk-KZ" smtClean="0"/>
              <a:t>Бағдарламаны өңдеу кезеңіндегі сұқбаттық (диалогтық) терезе </a:t>
            </a:r>
            <a:r>
              <a:rPr lang="kk-KZ" b="1" smtClean="0">
                <a:solidFill>
                  <a:srgbClr val="FF0000"/>
                </a:solidFill>
              </a:rPr>
              <a:t>форма</a:t>
            </a:r>
            <a:r>
              <a:rPr lang="kk-KZ" smtClean="0">
                <a:solidFill>
                  <a:srgbClr val="FF0000"/>
                </a:solidFill>
              </a:rPr>
              <a:t> </a:t>
            </a:r>
            <a:r>
              <a:rPr lang="kk-KZ" smtClean="0"/>
              <a:t>деп аталады. Форманың және оның компоненттерінің қасиеттік мәндерін өзгерту және қарау үшін  </a:t>
            </a:r>
            <a:r>
              <a:rPr lang="en-US" i="1" smtClean="0"/>
              <a:t>Object Inspector</a:t>
            </a:r>
            <a:r>
              <a:rPr lang="kk-KZ" i="1" smtClean="0"/>
              <a:t> </a:t>
            </a:r>
            <a:r>
              <a:rPr lang="kk-KZ" smtClean="0"/>
              <a:t>терезесі қолданылады.</a:t>
            </a:r>
            <a:endParaRPr lang="ru-RU" smtClean="0"/>
          </a:p>
          <a:p>
            <a:pPr marL="0" indent="265113" algn="just" eaLnBrk="1" hangingPunct="1">
              <a:buFont typeface="Wingdings 2" pitchFamily="18" charset="2"/>
              <a:buNone/>
            </a:pPr>
            <a:endParaRPr lang="kk-K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0" y="928688"/>
            <a:ext cx="9144000" cy="5018087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en-US" sz="2800" smtClean="0"/>
              <a:t>		</a:t>
            </a:r>
            <a:r>
              <a:rPr lang="kk-KZ" sz="2800" smtClean="0">
                <a:solidFill>
                  <a:srgbClr val="FF0000"/>
                </a:solidFill>
              </a:rPr>
              <a:t>Форма</a:t>
            </a:r>
            <a:r>
              <a:rPr lang="kk-KZ" sz="2800" smtClean="0"/>
              <a:t> – бұл қарапайым терезе. Сондықтан оның көлемін басқа терезелердей маус батырмасын басу арқылы шекарасынан ұстап алып жылжытып немесе орын ауыстырып, өзгерте аламыз. Сол кезде автоматты түрде</a:t>
            </a:r>
            <a:r>
              <a:rPr lang="en-US" sz="2800" smtClean="0"/>
              <a:t> Height</a:t>
            </a:r>
            <a:r>
              <a:rPr lang="kk-KZ" sz="2800" smtClean="0"/>
              <a:t> және</a:t>
            </a:r>
            <a:r>
              <a:rPr lang="en-US" sz="2800" smtClean="0"/>
              <a:t> Width</a:t>
            </a:r>
            <a:r>
              <a:rPr lang="kk-KZ" sz="2800" smtClean="0"/>
              <a:t> қасиеттері мәндерінің өзгергенін байқаймыз. Бағдарламаны жүктегеннен кейінгі экрандағы сұқбат терезенің орналасуы форманың өңделгеннен кейінгі жағдайына сәйкес келеді, бұл</a:t>
            </a:r>
            <a:r>
              <a:rPr lang="en-US" sz="2800" smtClean="0"/>
              <a:t> Top </a:t>
            </a:r>
            <a:r>
              <a:rPr lang="kk-KZ" sz="2800" smtClean="0"/>
              <a:t>мәнінің қасиетімен (экранның жоғарғы жағындағы шегініс) және </a:t>
            </a:r>
            <a:r>
              <a:rPr lang="en-US" sz="2800" smtClean="0"/>
              <a:t>Left</a:t>
            </a:r>
            <a:r>
              <a:rPr lang="kk-KZ" sz="2800" smtClean="0"/>
              <a:t> (экранның сол жақ шекарасындағы шегініс)  қасиеттерімен анықталады.</a:t>
            </a: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0"/>
            <a:ext cx="8686800" cy="1143000"/>
          </a:xfrm>
        </p:spPr>
        <p:txBody>
          <a:bodyPr>
            <a:normAutofit fontScale="925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kk-KZ" dirty="0" smtClean="0"/>
              <a:t>	Жаңа форманы құру үшін келесі команданы таңдаймыз. </a:t>
            </a:r>
            <a:r>
              <a:rPr lang="en-US" dirty="0" smtClean="0"/>
              <a:t> File </a:t>
            </a:r>
            <a:r>
              <a:rPr lang="kk-KZ" dirty="0" smtClean="0"/>
              <a:t>		</a:t>
            </a:r>
            <a:r>
              <a:rPr lang="en-US" dirty="0" smtClean="0"/>
              <a:t>New </a:t>
            </a:r>
            <a:r>
              <a:rPr lang="kk-KZ" dirty="0" smtClean="0"/>
              <a:t>		</a:t>
            </a:r>
            <a:r>
              <a:rPr lang="en-US" dirty="0" smtClean="0"/>
              <a:t>Form</a:t>
            </a:r>
            <a:endParaRPr lang="ru-RU" dirty="0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print"/>
          <a:srcRect b="3362"/>
          <a:stretch>
            <a:fillRect/>
          </a:stretch>
        </p:blipFill>
        <p:spPr bwMode="auto">
          <a:xfrm>
            <a:off x="285750" y="1143000"/>
            <a:ext cx="8715375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>
            <a:off x="3571875" y="785813"/>
            <a:ext cx="1000125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643563" y="785813"/>
            <a:ext cx="1000125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kk-KZ" dirty="0" smtClean="0"/>
              <a:t>Форма қасиеттері</a:t>
            </a:r>
            <a:endParaRPr lang="ru-RU" dirty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214313" y="1285875"/>
            <a:ext cx="86868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US" sz="2800" smtClean="0"/>
              <a:t>Name</a:t>
            </a:r>
            <a:r>
              <a:rPr lang="kk-KZ" sz="2800" smtClean="0"/>
              <a:t> - форма аты</a:t>
            </a:r>
            <a:endParaRPr lang="en-US" sz="280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/>
              <a:t>Caption</a:t>
            </a:r>
            <a:r>
              <a:rPr lang="kk-KZ" sz="2800" smtClean="0"/>
              <a:t> – тақырып мәтіні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/>
              <a:t>Height</a:t>
            </a:r>
            <a:r>
              <a:rPr lang="kk-KZ" sz="2800" smtClean="0"/>
              <a:t>  - форма ені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/>
              <a:t>Width</a:t>
            </a:r>
            <a:r>
              <a:rPr lang="kk-KZ" sz="2800" smtClean="0"/>
              <a:t> – форма биіктігі</a:t>
            </a:r>
            <a:endParaRPr lang="en-US" sz="280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/>
              <a:t>BorderStyle</a:t>
            </a:r>
            <a:r>
              <a:rPr lang="kk-KZ" sz="2800" smtClean="0"/>
              <a:t> – шекара түрі (қарапайым, жіңішке болуы да, болмауы да мүмкін)</a:t>
            </a:r>
            <a:endParaRPr lang="en-US" sz="280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/>
              <a:t>BorderTcons</a:t>
            </a:r>
            <a:r>
              <a:rPr lang="kk-KZ" sz="2800" smtClean="0"/>
              <a:t> – терезені басқару батырмасы</a:t>
            </a:r>
            <a:endParaRPr lang="en-US" sz="280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/>
              <a:t>Tcon </a:t>
            </a:r>
            <a:r>
              <a:rPr lang="kk-KZ" sz="2800" smtClean="0"/>
              <a:t>– бас менюді белгілейтін белгі</a:t>
            </a:r>
            <a:endParaRPr lang="en-US" sz="280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/>
              <a:t>Color </a:t>
            </a:r>
            <a:r>
              <a:rPr lang="kk-KZ" sz="2800" smtClean="0"/>
              <a:t> - өң түсі</a:t>
            </a:r>
            <a:endParaRPr lang="en-US" sz="2800" smtClean="0"/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/>
              <a:t>Font </a:t>
            </a:r>
            <a:r>
              <a:rPr lang="kk-KZ" sz="2800" smtClean="0"/>
              <a:t>- қаріп</a:t>
            </a:r>
            <a:endParaRPr lang="en-US" sz="2800" smtClean="0"/>
          </a:p>
          <a:p>
            <a:pPr eaLnBrk="1" hangingPunct="1"/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2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2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2000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dirty="0" smtClean="0"/>
              <a:t>Үйге тапсырма</a:t>
            </a:r>
            <a:endParaRPr lang="ru-RU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79413" eaLnBrk="1" hangingPunct="1">
              <a:buFont typeface="Wingdings 2" pitchFamily="18" charset="2"/>
              <a:buNone/>
            </a:pPr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Delphi</a:t>
            </a:r>
            <a:r>
              <a:rPr lang="kk-KZ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-де жаңа форма (пішін) құру туралы оқып келу.</a:t>
            </a:r>
            <a:endParaRPr lang="ru-RU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118</TotalTime>
  <Words>73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Franklin Gothic Medium</vt:lpstr>
      <vt:lpstr>Franklin Gothic Book</vt:lpstr>
      <vt:lpstr>Wingdings 2</vt:lpstr>
      <vt:lpstr>Calibri</vt:lpstr>
      <vt:lpstr>Wingdings</vt:lpstr>
      <vt:lpstr>Times New Roman</vt:lpstr>
      <vt:lpstr>Трек</vt:lpstr>
      <vt:lpstr>Delphi-де Жаңа форма (пішін) құру</vt:lpstr>
      <vt:lpstr>Слайд 2</vt:lpstr>
      <vt:lpstr>Слайд 3</vt:lpstr>
      <vt:lpstr>Слайд 4</vt:lpstr>
      <vt:lpstr>Форма қасиеттері</vt:lpstr>
      <vt:lpstr>Үйге тапсырма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Жаңа форма (пішін) құру</dc:title>
  <dc:creator>Admin</dc:creator>
  <cp:lastModifiedBy>Majitov Nurken</cp:lastModifiedBy>
  <cp:revision>12</cp:revision>
  <dcterms:created xsi:type="dcterms:W3CDTF">2010-11-26T07:22:30Z</dcterms:created>
  <dcterms:modified xsi:type="dcterms:W3CDTF">2011-07-21T09:52:47Z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221578</vt:lpwstr>
  </property>
  <property fmtid="{D5CDD505-2E9C-101B-9397-08002B2CF9AE}" name="NXPowerLiteVersion" pid="3">
    <vt:lpwstr>D4.1.1</vt:lpwstr>
  </property>
</Properties>
</file>