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Синие абстрактные шаблоны для презентаций ProPowerPoint.Ru. Уроки. Бесплатные шаблоны и тем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1857364"/>
            <a:ext cx="78089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Компьютерд</a:t>
            </a:r>
            <a:r>
              <a:rPr lang="kk-KZ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ің қосымша </a:t>
            </a:r>
          </a:p>
          <a:p>
            <a:pPr algn="ctr"/>
            <a:r>
              <a:rPr lang="kk-KZ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құрылғылары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иние абстрактные шаблоны для презентаций ProPowerPoint.Ru. Уроки. Бесплатные шаблоны и тем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Дыбыс колонкалары- дыбыстық ақпаратты шығару құрылғысы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4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Дыбыс колонкалары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Продажа компьютеров, ноутбуков, серверов, комплектующих, конфигуратор компьютеров и серверов Где купить. В интернет-магазине Пи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357298"/>
            <a:ext cx="2500330" cy="2357454"/>
          </a:xfrm>
          <a:prstGeom prst="rect">
            <a:avLst/>
          </a:prstGeom>
          <a:noFill/>
        </p:spPr>
      </p:pic>
      <p:pic>
        <p:nvPicPr>
          <p:cNvPr id="2052" name="Picture 4" descr="http://im1-tub-kz.yandex.net/i?id=eab277cdd3bdce3460b40893220e3b1c-106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4286256"/>
            <a:ext cx="2643206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Синие абстрактные шаблоны для презентаций ProPowerPoint.Ru. Уроки. Бесплатные шаблоны и тем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58204" cy="1155686"/>
          </a:xfrm>
        </p:spPr>
        <p:txBody>
          <a:bodyPr>
            <a:normAutofit fontScale="90000"/>
          </a:bodyPr>
          <a:lstStyle/>
          <a:p>
            <a:pPr algn="ctr"/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Ақпаратты шығару құрылғылары</a:t>
            </a:r>
            <a:b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Принтерлер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sz="half" idx="2"/>
          </p:nvPr>
        </p:nvSpPr>
        <p:spPr>
          <a:xfrm>
            <a:off x="3214678" y="1500175"/>
            <a:ext cx="5214973" cy="1714511"/>
          </a:xfrm>
        </p:spPr>
        <p:txBody>
          <a:bodyPr>
            <a:noAutofit/>
          </a:bodyPr>
          <a:lstStyle/>
          <a:p>
            <a:endParaRPr lang="kk-KZ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800" b="1" dirty="0" smtClean="0">
                <a:latin typeface="Times New Roman" pitchFamily="18" charset="0"/>
                <a:cs typeface="Times New Roman" pitchFamily="18" charset="0"/>
              </a:rPr>
              <a:t>Бүріккіш принтерлер қағазға бояулардың  көмегімен басып  шығарады.  Бүріккіш принтерлер, әдетте түрлі түсті болып келеді. Бояу картридждердің ішінде құюлы болады.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30" name="Picture 6" descr="http://im2-tub-kz.yandex.net/i?id=9e4600db1b4af2b28bd211b482cb6114-11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71612"/>
            <a:ext cx="2476508" cy="1857388"/>
          </a:xfrm>
          <a:prstGeom prst="rect">
            <a:avLst/>
          </a:prstGeom>
          <a:noFill/>
        </p:spPr>
      </p:pic>
      <p:pic>
        <p:nvPicPr>
          <p:cNvPr id="1032" name="Picture 8" descr="Фотографии Принтер Samsung лазерный ML-1645/XEV А4 16стр/мин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429000"/>
            <a:ext cx="3524248" cy="3167058"/>
          </a:xfrm>
          <a:prstGeom prst="rect">
            <a:avLst/>
          </a:prstGeom>
          <a:noFill/>
        </p:spPr>
      </p:pic>
      <p:sp>
        <p:nvSpPr>
          <p:cNvPr id="19" name="Текст 14"/>
          <p:cNvSpPr txBox="1">
            <a:spLocks/>
          </p:cNvSpPr>
          <p:nvPr/>
        </p:nvSpPr>
        <p:spPr>
          <a:xfrm>
            <a:off x="3214678" y="1500174"/>
            <a:ext cx="5214973" cy="17145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k-KZ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k-KZ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Бүріккіш принтерлер қағазға бояулардың  көмегімен басып  шығарады.  Бүріккіш принтерлер, әдетте түрлі түсті болып келеді. Бояу картридждердің ішінде құюлы болады.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1" name="Текст 6"/>
          <p:cNvSpPr txBox="1">
            <a:spLocks/>
          </p:cNvSpPr>
          <p:nvPr/>
        </p:nvSpPr>
        <p:spPr>
          <a:xfrm>
            <a:off x="457200" y="3786190"/>
            <a:ext cx="3614734" cy="2339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Лазерлік принтерлер түрлі түсті және ақ-қара болып келеді. Лазерлік принтерлер лазер сәулесінің  көмегімен басып шығарады. Лазер сәулесі картриджден қағазға жететін тонерді пісіре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ді.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иние абстрактные шаблоны для презентаций ProPowerPoint.Ru. Уроки. Бесплатные шаблоны и тем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43230" cy="1162050"/>
          </a:xfrm>
        </p:spPr>
        <p:txBody>
          <a:bodyPr>
            <a:normAutofit/>
          </a:bodyPr>
          <a:lstStyle/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Сканер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2214554"/>
            <a:ext cx="3179793" cy="3500462"/>
          </a:xfrm>
        </p:spPr>
        <p:txBody>
          <a:bodyPr>
            <a:noAutofit/>
          </a:bodyPr>
          <a:lstStyle/>
          <a:p>
            <a:pPr algn="just"/>
            <a:r>
              <a:rPr lang="kk-KZ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Мәтіндік және графикалық ақпаратты қағаздан компьютерге енгізу құрылғысы.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Сканеры отзывы Страница - 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500042"/>
            <a:ext cx="2643206" cy="2286016"/>
          </a:xfrm>
          <a:prstGeom prst="rect">
            <a:avLst/>
          </a:prstGeom>
          <a:noFill/>
        </p:spPr>
      </p:pic>
      <p:pic>
        <p:nvPicPr>
          <p:cNvPr id="17414" name="Picture 6" descr="http://im3-tub-kz.yandex.net/i?id=218b9ff7d09459c5a737860dbd8cf6c1-33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2071678"/>
            <a:ext cx="2643206" cy="2357454"/>
          </a:xfrm>
          <a:prstGeom prst="rect">
            <a:avLst/>
          </a:prstGeom>
          <a:noFill/>
        </p:spPr>
      </p:pic>
      <p:pic>
        <p:nvPicPr>
          <p:cNvPr id="17416" name="Picture 8" descr="http://im0-tub-kz.yandex.net/i?id=bf9dfec954cae5871cb6f32297c61054-20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4071942"/>
            <a:ext cx="2928926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иние абстрактные шаблоны для презентаций ProPowerPoint.Ru. Уроки. Бесплатные шаблоны и тем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615262" cy="1162050"/>
          </a:xfrm>
        </p:spPr>
        <p:txBody>
          <a:bodyPr>
            <a:normAutofit/>
          </a:bodyPr>
          <a:lstStyle/>
          <a:p>
            <a:r>
              <a:rPr lang="kk-KZ" sz="4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Модем</a:t>
            </a:r>
            <a:endParaRPr lang="ru-RU" sz="4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72066" y="714356"/>
            <a:ext cx="3643338" cy="5286412"/>
          </a:xfrm>
        </p:spPr>
        <p:txBody>
          <a:bodyPr>
            <a:noAutofit/>
          </a:bodyPr>
          <a:lstStyle/>
          <a:p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Компьютерді жай телефон желісіне қосуға арналған құрылғы. Модем әдетте компьютерге    Интернет   желісінде орнатылады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im3-tub-kz.yandex.net/i?id=a2e15180274dfa5ae15f34ed45f492ba-103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43050"/>
            <a:ext cx="1905000" cy="1928826"/>
          </a:xfrm>
          <a:prstGeom prst="rect">
            <a:avLst/>
          </a:prstGeom>
          <a:noFill/>
        </p:spPr>
      </p:pic>
      <p:pic>
        <p:nvPicPr>
          <p:cNvPr id="16388" name="Picture 4" descr="http://www.dlink.lt/up/prod_fotos/DFM-562BT_sid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1643050"/>
            <a:ext cx="2619340" cy="2157406"/>
          </a:xfrm>
          <a:prstGeom prst="rect">
            <a:avLst/>
          </a:prstGeom>
          <a:noFill/>
        </p:spPr>
      </p:pic>
      <p:pic>
        <p:nvPicPr>
          <p:cNvPr id="16390" name="Picture 6" descr="http://im3-tub-kz.yandex.net/i?id=7fd2e1f4374585d9f03c90bb4a89cd4e-119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1" y="3714752"/>
            <a:ext cx="1785950" cy="1785950"/>
          </a:xfrm>
          <a:prstGeom prst="rect">
            <a:avLst/>
          </a:prstGeom>
          <a:noFill/>
        </p:spPr>
      </p:pic>
      <p:pic>
        <p:nvPicPr>
          <p:cNvPr id="16394" name="Picture 10" descr="http://im3-tub-kz.yandex.net/i?id=91d91653cd3f574097fac5060880478f-17-144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4714884"/>
            <a:ext cx="2209803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иние абстрактные шаблоны для презентаций ProPowerPoint.Ru. Уроки. Бесплатные шаблоны и тем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472386" cy="1162050"/>
          </a:xfrm>
        </p:spPr>
        <p:txBody>
          <a:bodyPr>
            <a:normAutofit/>
          </a:bodyPr>
          <a:lstStyle/>
          <a:p>
            <a:r>
              <a:rPr lang="kk-KZ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Ақпарат тасығыштар</a:t>
            </a:r>
            <a:endParaRPr lang="ru-RU" sz="4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57224" y="1714488"/>
            <a:ext cx="4614866" cy="349409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 Қатты диск</a:t>
            </a:r>
          </a:p>
          <a:p>
            <a:pPr>
              <a:buFont typeface="Wingdings" pitchFamily="2" charset="2"/>
              <a:buChar char="Ø"/>
            </a:pP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 Жұмсақ диск</a:t>
            </a:r>
          </a:p>
          <a:p>
            <a:pPr>
              <a:buFont typeface="Wingdings" pitchFamily="2" charset="2"/>
              <a:buChar char="Ø"/>
            </a:pP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 Лазерлік дискілер</a:t>
            </a:r>
          </a:p>
          <a:p>
            <a:pPr>
              <a:buFont typeface="Wingdings" pitchFamily="2" charset="2"/>
              <a:buChar char="Ø"/>
            </a:pP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 Флеш-жады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иние абстрактные шаблоны для презентаций ProPowerPoint.Ru. Уроки. Бесплатные шаблоны и тем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043362" cy="3084512"/>
          </a:xfrm>
        </p:spPr>
        <p:txBody>
          <a:bodyPr>
            <a:noAutofit/>
          </a:bodyPr>
          <a:lstStyle/>
          <a:p>
            <a:r>
              <a:rPr lang="kk-KZ" sz="4000" dirty="0" smtClean="0"/>
              <a:t>Қатты дискі </a:t>
            </a:r>
            <a:r>
              <a:rPr lang="kk-KZ" sz="2800" dirty="0" smtClean="0"/>
              <a:t>– үлкен көлемді деректер мен программаларды ұзақ уақытқа сақтайтын негізгі құрылғы</a:t>
            </a:r>
            <a:endParaRPr lang="ru-RU" sz="2800" dirty="0"/>
          </a:p>
        </p:txBody>
      </p:sp>
      <p:pic>
        <p:nvPicPr>
          <p:cNvPr id="18434" name="Picture 2" descr="http://im2-tub-kz.yandex.net/i?id=53c8b69fd79dacc71ae5cf6ead7b138f-23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143116"/>
            <a:ext cx="3714776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иние абстрактные шаблоны для презентаций ProPowerPoint.Ru. Уроки. Бесплатные шаблоны и тем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3500438"/>
            <a:ext cx="4257676" cy="2584446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DVD – </a:t>
            </a:r>
            <a:r>
              <a:rPr lang="kk-KZ" sz="2800" dirty="0" smtClean="0"/>
              <a:t>дискі – үлкен көлемді ақпаратты сақтауға және оқуға мүмкіндік беретін артығырақ  тығыздықтағы құрылымды жұмыс беті бар тасығыш.</a:t>
            </a:r>
            <a:endParaRPr lang="ru-RU" sz="2800" dirty="0"/>
          </a:p>
        </p:txBody>
      </p:sp>
      <p:pic>
        <p:nvPicPr>
          <p:cNvPr id="21506" name="Picture 2" descr="http://im2-tub-kz.yandex.net/i?id=6bb34cfe8749cf90835f734dafa655c7-135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28604"/>
            <a:ext cx="3643338" cy="2000264"/>
          </a:xfrm>
          <a:prstGeom prst="rect">
            <a:avLst/>
          </a:prstGeom>
          <a:noFill/>
        </p:spPr>
      </p:pic>
      <p:pic>
        <p:nvPicPr>
          <p:cNvPr id="21508" name="Picture 4" descr="http://im1-tub-kz.yandex.net/i?id=adda6fa194af016bf55898e3736f0054-84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3643314"/>
            <a:ext cx="3357586" cy="214314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9600" y="425450"/>
            <a:ext cx="4257676" cy="258444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Дискета</a:t>
            </a:r>
            <a:r>
              <a:rPr kumimoji="0" lang="kk-KZ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kk-KZ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– шамалы көлемді деректерді көп қайтара жазып, сақтау үшін қолданылатын  тасымалданатын  магниттік ақпараттық тасығыштар.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иние абстрактные шаблоны для презентаций ProPowerPoint.Ru. Уроки. Бесплатные шаблоны и тем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5000660" cy="2643206"/>
          </a:xfrm>
        </p:spPr>
        <p:txBody>
          <a:bodyPr>
            <a:noAutofit/>
          </a:bodyPr>
          <a:lstStyle/>
          <a:p>
            <a:pPr algn="ctr"/>
            <a:r>
              <a:rPr lang="kk-KZ" sz="2800" dirty="0" smtClean="0"/>
              <a:t>Флеш – жады.</a:t>
            </a:r>
            <a:br>
              <a:rPr lang="kk-KZ" sz="2800" dirty="0" smtClean="0"/>
            </a:br>
            <a:r>
              <a:rPr lang="kk-KZ" sz="2800" dirty="0" smtClean="0"/>
              <a:t>Заманауи ақпарат тасымалдайтын құрылғылар ол флеш жадылар. Олар флешкалар немесе жады карталары болуы мүмкін. </a:t>
            </a:r>
            <a:endParaRPr lang="ru-RU" sz="2800" dirty="0"/>
          </a:p>
        </p:txBody>
      </p:sp>
      <p:pic>
        <p:nvPicPr>
          <p:cNvPr id="20482" name="Picture 2" descr="http://im0-tub-kz.yandex.net/i?id=8d6d15eda6d62cdbdd06b97c039359e9-141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785794"/>
            <a:ext cx="1905000" cy="1428750"/>
          </a:xfrm>
          <a:prstGeom prst="rect">
            <a:avLst/>
          </a:prstGeom>
          <a:noFill/>
        </p:spPr>
      </p:pic>
      <p:pic>
        <p:nvPicPr>
          <p:cNvPr id="20484" name="Picture 4" descr="http://im3-tub-kz.yandex.net/i?id=486b068484c26663c56a83e8bed84a35-68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3143248"/>
            <a:ext cx="2428892" cy="1428750"/>
          </a:xfrm>
          <a:prstGeom prst="rect">
            <a:avLst/>
          </a:prstGeom>
          <a:noFill/>
        </p:spPr>
      </p:pic>
      <p:pic>
        <p:nvPicPr>
          <p:cNvPr id="20488" name="Picture 8" descr="http://im3-tub-kz.yandex.net/i?id=4016813fcbc9fd3169cc36550b774cb5-64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4214818"/>
            <a:ext cx="1905000" cy="1857388"/>
          </a:xfrm>
          <a:prstGeom prst="rect">
            <a:avLst/>
          </a:prstGeom>
          <a:noFill/>
        </p:spPr>
      </p:pic>
      <p:pic>
        <p:nvPicPr>
          <p:cNvPr id="20490" name="Picture 10" descr="http://im1-tub-kz.yandex.net/i?id=9dbe2dc126df1b01b1e9b121b6c5c70b-38-144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4286256"/>
            <a:ext cx="18954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178</Words>
  <PresentationFormat>Экран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Ақпаратты шығару құрылғылары Принтерлер</vt:lpstr>
      <vt:lpstr>Сканер</vt:lpstr>
      <vt:lpstr>Модем</vt:lpstr>
      <vt:lpstr>Ақпарат тасығыштар</vt:lpstr>
      <vt:lpstr>Қатты дискі – үлкен көлемді деректер мен программаларды ұзақ уақытқа сақтайтын негізгі құрылғы</vt:lpstr>
      <vt:lpstr>DVD – дискі – үлкен көлемді ақпаратты сақтауға және оқуға мүмкіндік беретін артығырақ  тығыздықтағы құрылымды жұмыс беті бар тасығыш.</vt:lpstr>
      <vt:lpstr>Флеш – жады. Заманауи ақпарат тасымалдайтын құрылғылар ол флеш жадылар. Олар флешкалар немесе жады карталары болуы мүмкін.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Айгерим</dc:creator>
  <cp:lastModifiedBy>Айгерим</cp:lastModifiedBy>
  <cp:revision>6</cp:revision>
  <dcterms:created xsi:type="dcterms:W3CDTF">2014-10-19T16:17:07Z</dcterms:created>
  <dcterms:modified xsi:type="dcterms:W3CDTF">2014-10-19T17:20:16Z</dcterms:modified>
</cp:coreProperties>
</file>