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24"/>
  </p:notesMasterIdLst>
  <p:sldIdLst>
    <p:sldId id="363" r:id="rId2"/>
    <p:sldId id="349" r:id="rId3"/>
    <p:sldId id="351" r:id="rId4"/>
    <p:sldId id="352" r:id="rId5"/>
    <p:sldId id="353" r:id="rId6"/>
    <p:sldId id="354" r:id="rId7"/>
    <p:sldId id="355" r:id="rId8"/>
    <p:sldId id="358" r:id="rId9"/>
    <p:sldId id="356" r:id="rId10"/>
    <p:sldId id="350" r:id="rId11"/>
    <p:sldId id="360" r:id="rId12"/>
    <p:sldId id="362" r:id="rId13"/>
    <p:sldId id="364" r:id="rId14"/>
    <p:sldId id="365" r:id="rId15"/>
    <p:sldId id="366" r:id="rId16"/>
    <p:sldId id="368" r:id="rId17"/>
    <p:sldId id="367" r:id="rId18"/>
    <p:sldId id="369" r:id="rId19"/>
    <p:sldId id="370" r:id="rId20"/>
    <p:sldId id="371" r:id="rId21"/>
    <p:sldId id="359" r:id="rId22"/>
    <p:sldId id="372" r:id="rId23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Comic Sans MS" pitchFamily="66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Comic Sans MS" pitchFamily="66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Comic Sans MS" pitchFamily="66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Comic Sans MS" pitchFamily="66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sz="3600" kern="1200">
        <a:solidFill>
          <a:schemeClr val="tx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sz="3600" kern="1200">
        <a:solidFill>
          <a:schemeClr val="tx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sz="3600" kern="1200">
        <a:solidFill>
          <a:schemeClr val="tx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sz="3600" kern="1200">
        <a:solidFill>
          <a:schemeClr val="tx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DFF53"/>
    <a:srgbClr val="AC00A4"/>
    <a:srgbClr val="00FFFF"/>
    <a:srgbClr val="0000CC"/>
    <a:srgbClr val="FFFF66"/>
    <a:srgbClr val="79DFFF"/>
    <a:srgbClr val="FF99FF"/>
    <a:srgbClr val="FFFF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2574" autoAdjust="0"/>
    <p:restoredTop sz="93439" autoAdjust="0"/>
  </p:normalViewPr>
  <p:slideViewPr>
    <p:cSldViewPr>
      <p:cViewPr varScale="1">
        <p:scale>
          <a:sx n="102" d="100"/>
          <a:sy n="102" d="100"/>
        </p:scale>
        <p:origin x="-35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558E312-F8F4-4C25-A921-E52417E5CF6B}" type="datetimeFigureOut">
              <a:rPr lang="ru-RU" smtClean="0"/>
              <a:pPr/>
              <a:t>06.10.2011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D85E5BE-22F6-482B-9F27-FB290AE8A8AB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2"/>
          <p:cNvSpPr>
            <a:spLocks/>
          </p:cNvSpPr>
          <p:nvPr/>
        </p:nvSpPr>
        <p:spPr bwMode="blackWhite">
          <a:xfrm>
            <a:off x="20638" y="12700"/>
            <a:ext cx="8896350" cy="6780213"/>
          </a:xfrm>
          <a:custGeom>
            <a:avLst/>
            <a:gdLst/>
            <a:ahLst/>
            <a:cxnLst>
              <a:cxn ang="0">
                <a:pos x="2822" y="0"/>
              </a:cxn>
              <a:cxn ang="0">
                <a:pos x="0" y="975"/>
              </a:cxn>
              <a:cxn ang="0">
                <a:pos x="2169" y="3619"/>
              </a:cxn>
              <a:cxn ang="0">
                <a:pos x="3985" y="1125"/>
              </a:cxn>
              <a:cxn ang="0">
                <a:pos x="2822" y="0"/>
              </a:cxn>
              <a:cxn ang="0">
                <a:pos x="2822" y="0"/>
              </a:cxn>
            </a:cxnLst>
            <a:rect l="0" t="0" r="r" b="b"/>
            <a:pathLst>
              <a:path w="3985" h="3619">
                <a:moveTo>
                  <a:pt x="2822" y="0"/>
                </a:moveTo>
                <a:lnTo>
                  <a:pt x="0" y="975"/>
                </a:lnTo>
                <a:lnTo>
                  <a:pt x="2169" y="3619"/>
                </a:lnTo>
                <a:lnTo>
                  <a:pt x="3985" y="1125"/>
                </a:lnTo>
                <a:lnTo>
                  <a:pt x="2822" y="0"/>
                </a:lnTo>
                <a:lnTo>
                  <a:pt x="2822" y="0"/>
                </a:lnTo>
                <a:close/>
              </a:path>
            </a:pathLst>
          </a:custGeom>
          <a:solidFill>
            <a:schemeClr val="accent1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 dirty="0"/>
          </a:p>
        </p:txBody>
      </p:sp>
      <p:grpSp>
        <p:nvGrpSpPr>
          <p:cNvPr id="5" name="Group 8"/>
          <p:cNvGrpSpPr>
            <a:grpSpLocks/>
          </p:cNvGrpSpPr>
          <p:nvPr/>
        </p:nvGrpSpPr>
        <p:grpSpPr bwMode="auto">
          <a:xfrm>
            <a:off x="195263" y="234950"/>
            <a:ext cx="3787775" cy="1778000"/>
            <a:chOff x="123" y="148"/>
            <a:chExt cx="2386" cy="1120"/>
          </a:xfrm>
        </p:grpSpPr>
        <p:sp>
          <p:nvSpPr>
            <p:cNvPr id="6" name="Freeform 9"/>
            <p:cNvSpPr>
              <a:spLocks/>
            </p:cNvSpPr>
            <p:nvPr userDrawn="1"/>
          </p:nvSpPr>
          <p:spPr bwMode="auto">
            <a:xfrm>
              <a:off x="177" y="177"/>
              <a:ext cx="2250" cy="1017"/>
            </a:xfrm>
            <a:custGeom>
              <a:avLst/>
              <a:gdLst/>
              <a:ahLst/>
              <a:cxnLst>
                <a:cxn ang="0">
                  <a:pos x="794" y="395"/>
                </a:cxn>
                <a:cxn ang="0">
                  <a:pos x="710" y="318"/>
                </a:cxn>
                <a:cxn ang="0">
                  <a:pos x="556" y="210"/>
                </a:cxn>
                <a:cxn ang="0">
                  <a:pos x="71" y="0"/>
                </a:cxn>
                <a:cxn ang="0">
                  <a:pos x="23" y="20"/>
                </a:cxn>
                <a:cxn ang="0">
                  <a:pos x="0" y="83"/>
                </a:cxn>
                <a:cxn ang="0">
                  <a:pos x="28" y="155"/>
                </a:cxn>
                <a:cxn ang="0">
                  <a:pos x="570" y="409"/>
                </a:cxn>
                <a:cxn ang="0">
                  <a:pos x="689" y="393"/>
                </a:cxn>
                <a:cxn ang="0">
                  <a:pos x="785" y="414"/>
                </a:cxn>
                <a:cxn ang="0">
                  <a:pos x="794" y="395"/>
                </a:cxn>
                <a:cxn ang="0">
                  <a:pos x="794" y="395"/>
                </a:cxn>
              </a:cxnLst>
              <a:rect l="0" t="0" r="r" b="b"/>
              <a:pathLst>
                <a:path w="794" h="414">
                  <a:moveTo>
                    <a:pt x="794" y="395"/>
                  </a:moveTo>
                  <a:lnTo>
                    <a:pt x="710" y="318"/>
                  </a:lnTo>
                  <a:lnTo>
                    <a:pt x="556" y="210"/>
                  </a:lnTo>
                  <a:lnTo>
                    <a:pt x="71" y="0"/>
                  </a:lnTo>
                  <a:lnTo>
                    <a:pt x="23" y="20"/>
                  </a:lnTo>
                  <a:lnTo>
                    <a:pt x="0" y="83"/>
                  </a:lnTo>
                  <a:lnTo>
                    <a:pt x="28" y="155"/>
                  </a:lnTo>
                  <a:lnTo>
                    <a:pt x="570" y="409"/>
                  </a:lnTo>
                  <a:lnTo>
                    <a:pt x="689" y="393"/>
                  </a:lnTo>
                  <a:lnTo>
                    <a:pt x="785" y="414"/>
                  </a:lnTo>
                  <a:lnTo>
                    <a:pt x="794" y="395"/>
                  </a:lnTo>
                  <a:lnTo>
                    <a:pt x="794" y="395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7" name="Freeform 10"/>
            <p:cNvSpPr>
              <a:spLocks/>
            </p:cNvSpPr>
            <p:nvPr userDrawn="1"/>
          </p:nvSpPr>
          <p:spPr bwMode="auto">
            <a:xfrm>
              <a:off x="166" y="261"/>
              <a:ext cx="2244" cy="1007"/>
            </a:xfrm>
            <a:custGeom>
              <a:avLst/>
              <a:gdLst/>
              <a:ahLst/>
              <a:cxnLst>
                <a:cxn ang="0">
                  <a:pos x="137" y="0"/>
                </a:cxn>
                <a:cxn ang="0">
                  <a:pos x="1331" y="519"/>
                </a:cxn>
                <a:cxn ang="0">
                  <a:pos x="1428" y="638"/>
                </a:cxn>
                <a:cxn ang="0">
                  <a:pos x="1586" y="792"/>
                </a:cxn>
                <a:cxn ang="0">
                  <a:pos x="1565" y="821"/>
                </a:cxn>
                <a:cxn ang="0">
                  <a:pos x="1350" y="787"/>
                </a:cxn>
                <a:cxn ang="0">
                  <a:pos x="1145" y="811"/>
                </a:cxn>
                <a:cxn ang="0">
                  <a:pos x="42" y="298"/>
                </a:cxn>
                <a:cxn ang="0">
                  <a:pos x="0" y="150"/>
                </a:cxn>
                <a:cxn ang="0">
                  <a:pos x="46" y="32"/>
                </a:cxn>
                <a:cxn ang="0">
                  <a:pos x="137" y="0"/>
                </a:cxn>
                <a:cxn ang="0">
                  <a:pos x="137" y="0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tx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" name="Freeform 11"/>
            <p:cNvSpPr>
              <a:spLocks/>
            </p:cNvSpPr>
            <p:nvPr userDrawn="1"/>
          </p:nvSpPr>
          <p:spPr bwMode="auto">
            <a:xfrm>
              <a:off x="474" y="344"/>
              <a:ext cx="1488" cy="919"/>
            </a:xfrm>
            <a:custGeom>
              <a:avLst/>
              <a:gdLst/>
              <a:ahLst/>
              <a:cxnLst>
                <a:cxn ang="0">
                  <a:pos x="0" y="325"/>
                </a:cxn>
                <a:cxn ang="0">
                  <a:pos x="922" y="747"/>
                </a:cxn>
                <a:cxn ang="0">
                  <a:pos x="939" y="534"/>
                </a:cxn>
                <a:cxn ang="0">
                  <a:pos x="1049" y="422"/>
                </a:cxn>
                <a:cxn ang="0">
                  <a:pos x="78" y="0"/>
                </a:cxn>
                <a:cxn ang="0">
                  <a:pos x="0" y="127"/>
                </a:cxn>
                <a:cxn ang="0">
                  <a:pos x="0" y="325"/>
                </a:cxn>
                <a:cxn ang="0">
                  <a:pos x="0" y="32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grpSp>
          <p:nvGrpSpPr>
            <p:cNvPr id="9" name="Group 12"/>
            <p:cNvGrpSpPr>
              <a:grpSpLocks/>
            </p:cNvGrpSpPr>
            <p:nvPr userDrawn="1"/>
          </p:nvGrpSpPr>
          <p:grpSpPr bwMode="auto">
            <a:xfrm>
              <a:off x="123" y="148"/>
              <a:ext cx="2386" cy="1081"/>
              <a:chOff x="123" y="148"/>
              <a:chExt cx="2386" cy="1081"/>
            </a:xfrm>
          </p:grpSpPr>
          <p:sp>
            <p:nvSpPr>
              <p:cNvPr id="10" name="Freeform 13"/>
              <p:cNvSpPr>
                <a:spLocks/>
              </p:cNvSpPr>
              <p:nvPr userDrawn="1"/>
            </p:nvSpPr>
            <p:spPr bwMode="auto">
              <a:xfrm>
                <a:off x="2005" y="934"/>
                <a:ext cx="212" cy="214"/>
              </a:xfrm>
              <a:custGeom>
                <a:avLst/>
                <a:gdLst/>
                <a:ahLst/>
                <a:cxnLst>
                  <a:cxn ang="0">
                    <a:pos x="110" y="0"/>
                  </a:cxn>
                  <a:cxn ang="0">
                    <a:pos x="40" y="66"/>
                  </a:cxn>
                  <a:cxn ang="0">
                    <a:pos x="0" y="173"/>
                  </a:cxn>
                  <a:cxn ang="0">
                    <a:pos x="80" y="160"/>
                  </a:cxn>
                  <a:cxn ang="0">
                    <a:pos x="103" y="84"/>
                  </a:cxn>
                  <a:cxn ang="0">
                    <a:pos x="150" y="27"/>
                  </a:cxn>
                  <a:cxn ang="0">
                    <a:pos x="110" y="0"/>
                  </a:cxn>
                  <a:cxn ang="0">
                    <a:pos x="110" y="0"/>
                  </a:cxn>
                </a:cxnLst>
                <a:rect l="0" t="0" r="r" b="b"/>
                <a:pathLst>
                  <a:path w="150" h="173">
                    <a:moveTo>
                      <a:pt x="110" y="0"/>
                    </a:moveTo>
                    <a:lnTo>
                      <a:pt x="40" y="66"/>
                    </a:lnTo>
                    <a:lnTo>
                      <a:pt x="0" y="173"/>
                    </a:lnTo>
                    <a:lnTo>
                      <a:pt x="80" y="160"/>
                    </a:lnTo>
                    <a:lnTo>
                      <a:pt x="103" y="84"/>
                    </a:lnTo>
                    <a:lnTo>
                      <a:pt x="150" y="27"/>
                    </a:lnTo>
                    <a:lnTo>
                      <a:pt x="110" y="0"/>
                    </a:lnTo>
                    <a:lnTo>
                      <a:pt x="11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11" name="Freeform 14"/>
              <p:cNvSpPr>
                <a:spLocks/>
              </p:cNvSpPr>
              <p:nvPr userDrawn="1"/>
            </p:nvSpPr>
            <p:spPr bwMode="auto">
              <a:xfrm>
                <a:off x="123" y="148"/>
                <a:ext cx="2386" cy="1081"/>
              </a:xfrm>
              <a:custGeom>
                <a:avLst/>
                <a:gdLst/>
                <a:ahLst/>
                <a:cxnLst>
                  <a:cxn ang="0">
                    <a:pos x="156" y="0"/>
                  </a:cxn>
                  <a:cxn ang="0">
                    <a:pos x="63" y="52"/>
                  </a:cxn>
                  <a:cxn ang="0">
                    <a:pos x="0" y="208"/>
                  </a:cxn>
                  <a:cxn ang="0">
                    <a:pos x="67" y="358"/>
                  </a:cxn>
                  <a:cxn ang="0">
                    <a:pos x="1182" y="867"/>
                  </a:cxn>
                  <a:cxn ang="0">
                    <a:pos x="1422" y="835"/>
                  </a:cxn>
                  <a:cxn ang="0">
                    <a:pos x="1616" y="880"/>
                  </a:cxn>
                  <a:cxn ang="0">
                    <a:pos x="1684" y="808"/>
                  </a:cxn>
                  <a:cxn ang="0">
                    <a:pos x="1502" y="664"/>
                  </a:cxn>
                  <a:cxn ang="0">
                    <a:pos x="1428" y="512"/>
                  </a:cxn>
                  <a:cxn ang="0">
                    <a:pos x="1369" y="527"/>
                  </a:cxn>
                  <a:cxn ang="0">
                    <a:pos x="1439" y="664"/>
                  </a:cxn>
                  <a:cxn ang="0">
                    <a:pos x="1578" y="810"/>
                  </a:cxn>
                  <a:cxn ang="0">
                    <a:pos x="1413" y="787"/>
                  </a:cxn>
                  <a:cxn ang="0">
                    <a:pos x="1219" y="814"/>
                  </a:cxn>
                  <a:cxn ang="0">
                    <a:pos x="1255" y="650"/>
                  </a:cxn>
                  <a:cxn ang="0">
                    <a:pos x="1338" y="538"/>
                  </a:cxn>
                  <a:cxn ang="0">
                    <a:pos x="1241" y="552"/>
                  </a:cxn>
                  <a:cxn ang="0">
                    <a:pos x="1165" y="658"/>
                  </a:cxn>
                  <a:cxn ang="0">
                    <a:pos x="1139" y="791"/>
                  </a:cxn>
                  <a:cxn ang="0">
                    <a:pos x="107" y="310"/>
                  </a:cxn>
                  <a:cxn ang="0">
                    <a:pos x="80" y="215"/>
                  </a:cxn>
                  <a:cxn ang="0">
                    <a:pos x="103" y="95"/>
                  </a:cxn>
                  <a:cxn ang="0">
                    <a:pos x="217" y="0"/>
                  </a:cxn>
                  <a:cxn ang="0">
                    <a:pos x="156" y="0"/>
                  </a:cxn>
                  <a:cxn ang="0">
                    <a:pos x="156" y="0"/>
                  </a:cxn>
                </a:cxnLst>
                <a:rect l="0" t="0" r="r" b="b"/>
                <a:pathLst>
                  <a:path w="1684" h="880">
                    <a:moveTo>
                      <a:pt x="156" y="0"/>
                    </a:moveTo>
                    <a:lnTo>
                      <a:pt x="63" y="52"/>
                    </a:lnTo>
                    <a:lnTo>
                      <a:pt x="0" y="208"/>
                    </a:lnTo>
                    <a:lnTo>
                      <a:pt x="67" y="358"/>
                    </a:lnTo>
                    <a:lnTo>
                      <a:pt x="1182" y="867"/>
                    </a:lnTo>
                    <a:lnTo>
                      <a:pt x="1422" y="835"/>
                    </a:lnTo>
                    <a:lnTo>
                      <a:pt x="1616" y="880"/>
                    </a:lnTo>
                    <a:lnTo>
                      <a:pt x="1684" y="808"/>
                    </a:lnTo>
                    <a:lnTo>
                      <a:pt x="1502" y="664"/>
                    </a:lnTo>
                    <a:lnTo>
                      <a:pt x="1428" y="512"/>
                    </a:lnTo>
                    <a:lnTo>
                      <a:pt x="1369" y="527"/>
                    </a:lnTo>
                    <a:lnTo>
                      <a:pt x="1439" y="664"/>
                    </a:lnTo>
                    <a:lnTo>
                      <a:pt x="1578" y="810"/>
                    </a:lnTo>
                    <a:lnTo>
                      <a:pt x="1413" y="787"/>
                    </a:lnTo>
                    <a:lnTo>
                      <a:pt x="1219" y="814"/>
                    </a:lnTo>
                    <a:lnTo>
                      <a:pt x="1255" y="650"/>
                    </a:lnTo>
                    <a:lnTo>
                      <a:pt x="1338" y="538"/>
                    </a:lnTo>
                    <a:lnTo>
                      <a:pt x="1241" y="552"/>
                    </a:lnTo>
                    <a:lnTo>
                      <a:pt x="1165" y="658"/>
                    </a:lnTo>
                    <a:lnTo>
                      <a:pt x="1139" y="791"/>
                    </a:lnTo>
                    <a:lnTo>
                      <a:pt x="107" y="310"/>
                    </a:lnTo>
                    <a:lnTo>
                      <a:pt x="80" y="215"/>
                    </a:lnTo>
                    <a:lnTo>
                      <a:pt x="103" y="95"/>
                    </a:lnTo>
                    <a:lnTo>
                      <a:pt x="217" y="0"/>
                    </a:lnTo>
                    <a:lnTo>
                      <a:pt x="156" y="0"/>
                    </a:lnTo>
                    <a:lnTo>
                      <a:pt x="15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12" name="Freeform 15"/>
              <p:cNvSpPr>
                <a:spLocks/>
              </p:cNvSpPr>
              <p:nvPr userDrawn="1"/>
            </p:nvSpPr>
            <p:spPr bwMode="auto">
              <a:xfrm>
                <a:off x="324" y="158"/>
                <a:ext cx="1686" cy="614"/>
              </a:xfrm>
              <a:custGeom>
                <a:avLst/>
                <a:gdLst/>
                <a:ahLst/>
                <a:cxnLst>
                  <a:cxn ang="0">
                    <a:pos x="100" y="0"/>
                  </a:cxn>
                  <a:cxn ang="0">
                    <a:pos x="1190" y="490"/>
                  </a:cxn>
                  <a:cxn ang="0">
                    <a:pos x="1076" y="500"/>
                  </a:cxn>
                  <a:cxn ang="0">
                    <a:pos x="0" y="27"/>
                  </a:cxn>
                  <a:cxn ang="0">
                    <a:pos x="100" y="0"/>
                  </a:cxn>
                  <a:cxn ang="0">
                    <a:pos x="100" y="0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13" name="Freeform 16"/>
              <p:cNvSpPr>
                <a:spLocks/>
              </p:cNvSpPr>
              <p:nvPr userDrawn="1"/>
            </p:nvSpPr>
            <p:spPr bwMode="auto">
              <a:xfrm>
                <a:off x="409" y="251"/>
                <a:ext cx="227" cy="410"/>
              </a:xfrm>
              <a:custGeom>
                <a:avLst/>
                <a:gdLst/>
                <a:ahLst/>
                <a:cxnLst>
                  <a:cxn ang="0">
                    <a:pos x="116" y="0"/>
                  </a:cxn>
                  <a:cxn ang="0">
                    <a:pos x="19" y="106"/>
                  </a:cxn>
                  <a:cxn ang="0">
                    <a:pos x="0" y="230"/>
                  </a:cxn>
                  <a:cxn ang="0">
                    <a:pos x="33" y="314"/>
                  </a:cxn>
                  <a:cxn ang="0">
                    <a:pos x="94" y="335"/>
                  </a:cxn>
                  <a:cxn ang="0">
                    <a:pos x="76" y="154"/>
                  </a:cxn>
                  <a:cxn ang="0">
                    <a:pos x="160" y="17"/>
                  </a:cxn>
                  <a:cxn ang="0">
                    <a:pos x="116" y="0"/>
                  </a:cxn>
                  <a:cxn ang="0">
                    <a:pos x="116" y="0"/>
                  </a:cxn>
                </a:cxnLst>
                <a:rect l="0" t="0" r="r" b="b"/>
                <a:pathLst>
                  <a:path w="160" h="335">
                    <a:moveTo>
                      <a:pt x="116" y="0"/>
                    </a:moveTo>
                    <a:lnTo>
                      <a:pt x="19" y="106"/>
                    </a:lnTo>
                    <a:lnTo>
                      <a:pt x="0" y="230"/>
                    </a:lnTo>
                    <a:lnTo>
                      <a:pt x="33" y="314"/>
                    </a:lnTo>
                    <a:lnTo>
                      <a:pt x="94" y="335"/>
                    </a:lnTo>
                    <a:lnTo>
                      <a:pt x="76" y="154"/>
                    </a:lnTo>
                    <a:lnTo>
                      <a:pt x="160" y="17"/>
                    </a:lnTo>
                    <a:lnTo>
                      <a:pt x="116" y="0"/>
                    </a:lnTo>
                    <a:lnTo>
                      <a:pt x="11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14" name="Freeform 17"/>
              <p:cNvSpPr>
                <a:spLocks/>
              </p:cNvSpPr>
              <p:nvPr userDrawn="1"/>
            </p:nvSpPr>
            <p:spPr bwMode="auto">
              <a:xfrm>
                <a:off x="846" y="536"/>
                <a:ext cx="691" cy="364"/>
              </a:xfrm>
              <a:custGeom>
                <a:avLst/>
                <a:gdLst/>
                <a:ahLst/>
                <a:cxnLst>
                  <a:cxn ang="0">
                    <a:pos x="14" y="34"/>
                  </a:cxn>
                  <a:cxn ang="0">
                    <a:pos x="160" y="66"/>
                  </a:cxn>
                  <a:cxn ang="0">
                    <a:pos x="324" y="137"/>
                  </a:cxn>
                  <a:cxn ang="0">
                    <a:pos x="440" y="243"/>
                  </a:cxn>
                  <a:cxn ang="0">
                    <a:pos x="326" y="230"/>
                  </a:cxn>
                  <a:cxn ang="0">
                    <a:pos x="139" y="146"/>
                  </a:cxn>
                  <a:cxn ang="0">
                    <a:pos x="50" y="80"/>
                  </a:cxn>
                  <a:cxn ang="0">
                    <a:pos x="107" y="163"/>
                  </a:cxn>
                  <a:cxn ang="0">
                    <a:pos x="272" y="270"/>
                  </a:cxn>
                  <a:cxn ang="0">
                    <a:pos x="466" y="296"/>
                  </a:cxn>
                  <a:cxn ang="0">
                    <a:pos x="489" y="224"/>
                  </a:cxn>
                  <a:cxn ang="0">
                    <a:pos x="394" y="120"/>
                  </a:cxn>
                  <a:cxn ang="0">
                    <a:pos x="170" y="17"/>
                  </a:cxn>
                  <a:cxn ang="0">
                    <a:pos x="0" y="0"/>
                  </a:cxn>
                  <a:cxn ang="0">
                    <a:pos x="14" y="34"/>
                  </a:cxn>
                  <a:cxn ang="0">
                    <a:pos x="14" y="34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</p:grpSp>
      </p:grpSp>
      <p:grpSp>
        <p:nvGrpSpPr>
          <p:cNvPr id="15" name="Group 18"/>
          <p:cNvGrpSpPr>
            <a:grpSpLocks/>
          </p:cNvGrpSpPr>
          <p:nvPr/>
        </p:nvGrpSpPr>
        <p:grpSpPr bwMode="auto">
          <a:xfrm>
            <a:off x="7915275" y="4368800"/>
            <a:ext cx="742950" cy="1058863"/>
            <a:chOff x="4986" y="2752"/>
            <a:chExt cx="468" cy="667"/>
          </a:xfrm>
        </p:grpSpPr>
        <p:sp>
          <p:nvSpPr>
            <p:cNvPr id="16" name="Freeform 19"/>
            <p:cNvSpPr>
              <a:spLocks/>
            </p:cNvSpPr>
            <p:nvPr userDrawn="1"/>
          </p:nvSpPr>
          <p:spPr bwMode="auto">
            <a:xfrm rot="7320404">
              <a:off x="4909" y="2936"/>
              <a:ext cx="629" cy="293"/>
            </a:xfrm>
            <a:custGeom>
              <a:avLst/>
              <a:gdLst/>
              <a:ahLst/>
              <a:cxnLst>
                <a:cxn ang="0">
                  <a:pos x="794" y="395"/>
                </a:cxn>
                <a:cxn ang="0">
                  <a:pos x="710" y="318"/>
                </a:cxn>
                <a:cxn ang="0">
                  <a:pos x="556" y="210"/>
                </a:cxn>
                <a:cxn ang="0">
                  <a:pos x="71" y="0"/>
                </a:cxn>
                <a:cxn ang="0">
                  <a:pos x="23" y="20"/>
                </a:cxn>
                <a:cxn ang="0">
                  <a:pos x="0" y="83"/>
                </a:cxn>
                <a:cxn ang="0">
                  <a:pos x="28" y="155"/>
                </a:cxn>
                <a:cxn ang="0">
                  <a:pos x="570" y="409"/>
                </a:cxn>
                <a:cxn ang="0">
                  <a:pos x="689" y="393"/>
                </a:cxn>
                <a:cxn ang="0">
                  <a:pos x="785" y="414"/>
                </a:cxn>
                <a:cxn ang="0">
                  <a:pos x="794" y="395"/>
                </a:cxn>
                <a:cxn ang="0">
                  <a:pos x="794" y="395"/>
                </a:cxn>
              </a:cxnLst>
              <a:rect l="0" t="0" r="r" b="b"/>
              <a:pathLst>
                <a:path w="794" h="414">
                  <a:moveTo>
                    <a:pt x="794" y="395"/>
                  </a:moveTo>
                  <a:lnTo>
                    <a:pt x="710" y="318"/>
                  </a:lnTo>
                  <a:lnTo>
                    <a:pt x="556" y="210"/>
                  </a:lnTo>
                  <a:lnTo>
                    <a:pt x="71" y="0"/>
                  </a:lnTo>
                  <a:lnTo>
                    <a:pt x="23" y="20"/>
                  </a:lnTo>
                  <a:lnTo>
                    <a:pt x="0" y="83"/>
                  </a:lnTo>
                  <a:lnTo>
                    <a:pt x="28" y="155"/>
                  </a:lnTo>
                  <a:lnTo>
                    <a:pt x="570" y="409"/>
                  </a:lnTo>
                  <a:lnTo>
                    <a:pt x="689" y="393"/>
                  </a:lnTo>
                  <a:lnTo>
                    <a:pt x="785" y="414"/>
                  </a:lnTo>
                  <a:lnTo>
                    <a:pt x="794" y="395"/>
                  </a:lnTo>
                  <a:lnTo>
                    <a:pt x="794" y="395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17" name="Freeform 20"/>
            <p:cNvSpPr>
              <a:spLocks/>
            </p:cNvSpPr>
            <p:nvPr userDrawn="1"/>
          </p:nvSpPr>
          <p:spPr bwMode="auto">
            <a:xfrm rot="7320404">
              <a:off x="4893" y="2923"/>
              <a:ext cx="627" cy="290"/>
            </a:xfrm>
            <a:custGeom>
              <a:avLst/>
              <a:gdLst/>
              <a:ahLst/>
              <a:cxnLst>
                <a:cxn ang="0">
                  <a:pos x="137" y="0"/>
                </a:cxn>
                <a:cxn ang="0">
                  <a:pos x="1331" y="519"/>
                </a:cxn>
                <a:cxn ang="0">
                  <a:pos x="1428" y="638"/>
                </a:cxn>
                <a:cxn ang="0">
                  <a:pos x="1586" y="792"/>
                </a:cxn>
                <a:cxn ang="0">
                  <a:pos x="1565" y="821"/>
                </a:cxn>
                <a:cxn ang="0">
                  <a:pos x="1350" y="787"/>
                </a:cxn>
                <a:cxn ang="0">
                  <a:pos x="1145" y="811"/>
                </a:cxn>
                <a:cxn ang="0">
                  <a:pos x="42" y="298"/>
                </a:cxn>
                <a:cxn ang="0">
                  <a:pos x="0" y="150"/>
                </a:cxn>
                <a:cxn ang="0">
                  <a:pos x="46" y="32"/>
                </a:cxn>
                <a:cxn ang="0">
                  <a:pos x="137" y="0"/>
                </a:cxn>
                <a:cxn ang="0">
                  <a:pos x="137" y="0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18" name="Freeform 21"/>
            <p:cNvSpPr>
              <a:spLocks/>
            </p:cNvSpPr>
            <p:nvPr userDrawn="1"/>
          </p:nvSpPr>
          <p:spPr bwMode="auto">
            <a:xfrm rot="7320404">
              <a:off x="5000" y="2913"/>
              <a:ext cx="416" cy="265"/>
            </a:xfrm>
            <a:custGeom>
              <a:avLst/>
              <a:gdLst/>
              <a:ahLst/>
              <a:cxnLst>
                <a:cxn ang="0">
                  <a:pos x="0" y="325"/>
                </a:cxn>
                <a:cxn ang="0">
                  <a:pos x="922" y="747"/>
                </a:cxn>
                <a:cxn ang="0">
                  <a:pos x="939" y="534"/>
                </a:cxn>
                <a:cxn ang="0">
                  <a:pos x="1049" y="422"/>
                </a:cxn>
                <a:cxn ang="0">
                  <a:pos x="78" y="0"/>
                </a:cxn>
                <a:cxn ang="0">
                  <a:pos x="0" y="127"/>
                </a:cxn>
                <a:cxn ang="0">
                  <a:pos x="0" y="325"/>
                </a:cxn>
                <a:cxn ang="0">
                  <a:pos x="0" y="32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grpSp>
          <p:nvGrpSpPr>
            <p:cNvPr id="19" name="Group 22"/>
            <p:cNvGrpSpPr>
              <a:grpSpLocks/>
            </p:cNvGrpSpPr>
            <p:nvPr userDrawn="1"/>
          </p:nvGrpSpPr>
          <p:grpSpPr bwMode="auto">
            <a:xfrm>
              <a:off x="4986" y="2752"/>
              <a:ext cx="469" cy="667"/>
              <a:chOff x="4986" y="2752"/>
              <a:chExt cx="469" cy="667"/>
            </a:xfrm>
          </p:grpSpPr>
          <p:sp>
            <p:nvSpPr>
              <p:cNvPr id="20" name="Freeform 23"/>
              <p:cNvSpPr>
                <a:spLocks/>
              </p:cNvSpPr>
              <p:nvPr userDrawn="1"/>
            </p:nvSpPr>
            <p:spPr bwMode="auto">
              <a:xfrm rot="7320404">
                <a:off x="4987" y="3190"/>
                <a:ext cx="59" cy="61"/>
              </a:xfrm>
              <a:custGeom>
                <a:avLst/>
                <a:gdLst/>
                <a:ahLst/>
                <a:cxnLst>
                  <a:cxn ang="0">
                    <a:pos x="110" y="0"/>
                  </a:cxn>
                  <a:cxn ang="0">
                    <a:pos x="40" y="66"/>
                  </a:cxn>
                  <a:cxn ang="0">
                    <a:pos x="0" y="173"/>
                  </a:cxn>
                  <a:cxn ang="0">
                    <a:pos x="80" y="160"/>
                  </a:cxn>
                  <a:cxn ang="0">
                    <a:pos x="103" y="84"/>
                  </a:cxn>
                  <a:cxn ang="0">
                    <a:pos x="150" y="27"/>
                  </a:cxn>
                  <a:cxn ang="0">
                    <a:pos x="110" y="0"/>
                  </a:cxn>
                  <a:cxn ang="0">
                    <a:pos x="110" y="0"/>
                  </a:cxn>
                </a:cxnLst>
                <a:rect l="0" t="0" r="r" b="b"/>
                <a:pathLst>
                  <a:path w="150" h="173">
                    <a:moveTo>
                      <a:pt x="110" y="0"/>
                    </a:moveTo>
                    <a:lnTo>
                      <a:pt x="40" y="66"/>
                    </a:lnTo>
                    <a:lnTo>
                      <a:pt x="0" y="173"/>
                    </a:lnTo>
                    <a:lnTo>
                      <a:pt x="80" y="160"/>
                    </a:lnTo>
                    <a:lnTo>
                      <a:pt x="103" y="84"/>
                    </a:lnTo>
                    <a:lnTo>
                      <a:pt x="150" y="27"/>
                    </a:lnTo>
                    <a:lnTo>
                      <a:pt x="110" y="0"/>
                    </a:lnTo>
                    <a:lnTo>
                      <a:pt x="11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21" name="Freeform 24"/>
              <p:cNvSpPr>
                <a:spLocks/>
              </p:cNvSpPr>
              <p:nvPr userDrawn="1"/>
            </p:nvSpPr>
            <p:spPr bwMode="auto">
              <a:xfrm rot="7320404">
                <a:off x="4887" y="2930"/>
                <a:ext cx="667" cy="311"/>
              </a:xfrm>
              <a:custGeom>
                <a:avLst/>
                <a:gdLst/>
                <a:ahLst/>
                <a:cxnLst>
                  <a:cxn ang="0">
                    <a:pos x="156" y="0"/>
                  </a:cxn>
                  <a:cxn ang="0">
                    <a:pos x="63" y="52"/>
                  </a:cxn>
                  <a:cxn ang="0">
                    <a:pos x="0" y="208"/>
                  </a:cxn>
                  <a:cxn ang="0">
                    <a:pos x="67" y="358"/>
                  </a:cxn>
                  <a:cxn ang="0">
                    <a:pos x="1182" y="867"/>
                  </a:cxn>
                  <a:cxn ang="0">
                    <a:pos x="1422" y="835"/>
                  </a:cxn>
                  <a:cxn ang="0">
                    <a:pos x="1616" y="880"/>
                  </a:cxn>
                  <a:cxn ang="0">
                    <a:pos x="1684" y="808"/>
                  </a:cxn>
                  <a:cxn ang="0">
                    <a:pos x="1502" y="664"/>
                  </a:cxn>
                  <a:cxn ang="0">
                    <a:pos x="1428" y="512"/>
                  </a:cxn>
                  <a:cxn ang="0">
                    <a:pos x="1369" y="527"/>
                  </a:cxn>
                  <a:cxn ang="0">
                    <a:pos x="1439" y="664"/>
                  </a:cxn>
                  <a:cxn ang="0">
                    <a:pos x="1578" y="810"/>
                  </a:cxn>
                  <a:cxn ang="0">
                    <a:pos x="1413" y="787"/>
                  </a:cxn>
                  <a:cxn ang="0">
                    <a:pos x="1219" y="814"/>
                  </a:cxn>
                  <a:cxn ang="0">
                    <a:pos x="1255" y="650"/>
                  </a:cxn>
                  <a:cxn ang="0">
                    <a:pos x="1338" y="538"/>
                  </a:cxn>
                  <a:cxn ang="0">
                    <a:pos x="1241" y="552"/>
                  </a:cxn>
                  <a:cxn ang="0">
                    <a:pos x="1165" y="658"/>
                  </a:cxn>
                  <a:cxn ang="0">
                    <a:pos x="1139" y="791"/>
                  </a:cxn>
                  <a:cxn ang="0">
                    <a:pos x="107" y="310"/>
                  </a:cxn>
                  <a:cxn ang="0">
                    <a:pos x="80" y="215"/>
                  </a:cxn>
                  <a:cxn ang="0">
                    <a:pos x="103" y="95"/>
                  </a:cxn>
                  <a:cxn ang="0">
                    <a:pos x="217" y="0"/>
                  </a:cxn>
                  <a:cxn ang="0">
                    <a:pos x="156" y="0"/>
                  </a:cxn>
                  <a:cxn ang="0">
                    <a:pos x="156" y="0"/>
                  </a:cxn>
                </a:cxnLst>
                <a:rect l="0" t="0" r="r" b="b"/>
                <a:pathLst>
                  <a:path w="1684" h="880">
                    <a:moveTo>
                      <a:pt x="156" y="0"/>
                    </a:moveTo>
                    <a:lnTo>
                      <a:pt x="63" y="52"/>
                    </a:lnTo>
                    <a:lnTo>
                      <a:pt x="0" y="208"/>
                    </a:lnTo>
                    <a:lnTo>
                      <a:pt x="67" y="358"/>
                    </a:lnTo>
                    <a:lnTo>
                      <a:pt x="1182" y="867"/>
                    </a:lnTo>
                    <a:lnTo>
                      <a:pt x="1422" y="835"/>
                    </a:lnTo>
                    <a:lnTo>
                      <a:pt x="1616" y="880"/>
                    </a:lnTo>
                    <a:lnTo>
                      <a:pt x="1684" y="808"/>
                    </a:lnTo>
                    <a:lnTo>
                      <a:pt x="1502" y="664"/>
                    </a:lnTo>
                    <a:lnTo>
                      <a:pt x="1428" y="512"/>
                    </a:lnTo>
                    <a:lnTo>
                      <a:pt x="1369" y="527"/>
                    </a:lnTo>
                    <a:lnTo>
                      <a:pt x="1439" y="664"/>
                    </a:lnTo>
                    <a:lnTo>
                      <a:pt x="1578" y="810"/>
                    </a:lnTo>
                    <a:lnTo>
                      <a:pt x="1413" y="787"/>
                    </a:lnTo>
                    <a:lnTo>
                      <a:pt x="1219" y="814"/>
                    </a:lnTo>
                    <a:lnTo>
                      <a:pt x="1255" y="650"/>
                    </a:lnTo>
                    <a:lnTo>
                      <a:pt x="1338" y="538"/>
                    </a:lnTo>
                    <a:lnTo>
                      <a:pt x="1241" y="552"/>
                    </a:lnTo>
                    <a:lnTo>
                      <a:pt x="1165" y="658"/>
                    </a:lnTo>
                    <a:lnTo>
                      <a:pt x="1139" y="791"/>
                    </a:lnTo>
                    <a:lnTo>
                      <a:pt x="107" y="310"/>
                    </a:lnTo>
                    <a:lnTo>
                      <a:pt x="80" y="215"/>
                    </a:lnTo>
                    <a:lnTo>
                      <a:pt x="103" y="95"/>
                    </a:lnTo>
                    <a:lnTo>
                      <a:pt x="217" y="0"/>
                    </a:lnTo>
                    <a:lnTo>
                      <a:pt x="156" y="0"/>
                    </a:lnTo>
                    <a:lnTo>
                      <a:pt x="15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22" name="Freeform 25"/>
              <p:cNvSpPr>
                <a:spLocks/>
              </p:cNvSpPr>
              <p:nvPr userDrawn="1"/>
            </p:nvSpPr>
            <p:spPr bwMode="auto">
              <a:xfrm rot="7320404">
                <a:off x="5062" y="2997"/>
                <a:ext cx="472" cy="176"/>
              </a:xfrm>
              <a:custGeom>
                <a:avLst/>
                <a:gdLst/>
                <a:ahLst/>
                <a:cxnLst>
                  <a:cxn ang="0">
                    <a:pos x="100" y="0"/>
                  </a:cxn>
                  <a:cxn ang="0">
                    <a:pos x="1190" y="490"/>
                  </a:cxn>
                  <a:cxn ang="0">
                    <a:pos x="1076" y="500"/>
                  </a:cxn>
                  <a:cxn ang="0">
                    <a:pos x="0" y="27"/>
                  </a:cxn>
                  <a:cxn ang="0">
                    <a:pos x="100" y="0"/>
                  </a:cxn>
                  <a:cxn ang="0">
                    <a:pos x="100" y="0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23" name="Freeform 26"/>
              <p:cNvSpPr>
                <a:spLocks/>
              </p:cNvSpPr>
              <p:nvPr userDrawn="1"/>
            </p:nvSpPr>
            <p:spPr bwMode="auto">
              <a:xfrm rot="7320404">
                <a:off x="5364" y="2873"/>
                <a:ext cx="63" cy="118"/>
              </a:xfrm>
              <a:custGeom>
                <a:avLst/>
                <a:gdLst/>
                <a:ahLst/>
                <a:cxnLst>
                  <a:cxn ang="0">
                    <a:pos x="116" y="0"/>
                  </a:cxn>
                  <a:cxn ang="0">
                    <a:pos x="19" y="106"/>
                  </a:cxn>
                  <a:cxn ang="0">
                    <a:pos x="0" y="230"/>
                  </a:cxn>
                  <a:cxn ang="0">
                    <a:pos x="33" y="314"/>
                  </a:cxn>
                  <a:cxn ang="0">
                    <a:pos x="94" y="335"/>
                  </a:cxn>
                  <a:cxn ang="0">
                    <a:pos x="76" y="154"/>
                  </a:cxn>
                  <a:cxn ang="0">
                    <a:pos x="160" y="17"/>
                  </a:cxn>
                  <a:cxn ang="0">
                    <a:pos x="116" y="0"/>
                  </a:cxn>
                  <a:cxn ang="0">
                    <a:pos x="116" y="0"/>
                  </a:cxn>
                </a:cxnLst>
                <a:rect l="0" t="0" r="r" b="b"/>
                <a:pathLst>
                  <a:path w="160" h="335">
                    <a:moveTo>
                      <a:pt x="116" y="0"/>
                    </a:moveTo>
                    <a:lnTo>
                      <a:pt x="19" y="106"/>
                    </a:lnTo>
                    <a:lnTo>
                      <a:pt x="0" y="230"/>
                    </a:lnTo>
                    <a:lnTo>
                      <a:pt x="33" y="314"/>
                    </a:lnTo>
                    <a:lnTo>
                      <a:pt x="94" y="335"/>
                    </a:lnTo>
                    <a:lnTo>
                      <a:pt x="76" y="154"/>
                    </a:lnTo>
                    <a:lnTo>
                      <a:pt x="160" y="17"/>
                    </a:lnTo>
                    <a:lnTo>
                      <a:pt x="116" y="0"/>
                    </a:lnTo>
                    <a:lnTo>
                      <a:pt x="11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24" name="Freeform 27"/>
              <p:cNvSpPr>
                <a:spLocks/>
              </p:cNvSpPr>
              <p:nvPr userDrawn="1"/>
            </p:nvSpPr>
            <p:spPr bwMode="auto">
              <a:xfrm rot="7320404">
                <a:off x="5137" y="3000"/>
                <a:ext cx="193" cy="104"/>
              </a:xfrm>
              <a:custGeom>
                <a:avLst/>
                <a:gdLst/>
                <a:ahLst/>
                <a:cxnLst>
                  <a:cxn ang="0">
                    <a:pos x="14" y="34"/>
                  </a:cxn>
                  <a:cxn ang="0">
                    <a:pos x="160" y="66"/>
                  </a:cxn>
                  <a:cxn ang="0">
                    <a:pos x="324" y="137"/>
                  </a:cxn>
                  <a:cxn ang="0">
                    <a:pos x="440" y="243"/>
                  </a:cxn>
                  <a:cxn ang="0">
                    <a:pos x="326" y="230"/>
                  </a:cxn>
                  <a:cxn ang="0">
                    <a:pos x="139" y="146"/>
                  </a:cxn>
                  <a:cxn ang="0">
                    <a:pos x="50" y="80"/>
                  </a:cxn>
                  <a:cxn ang="0">
                    <a:pos x="107" y="163"/>
                  </a:cxn>
                  <a:cxn ang="0">
                    <a:pos x="272" y="270"/>
                  </a:cxn>
                  <a:cxn ang="0">
                    <a:pos x="466" y="296"/>
                  </a:cxn>
                  <a:cxn ang="0">
                    <a:pos x="489" y="224"/>
                  </a:cxn>
                  <a:cxn ang="0">
                    <a:pos x="394" y="120"/>
                  </a:cxn>
                  <a:cxn ang="0">
                    <a:pos x="170" y="17"/>
                  </a:cxn>
                  <a:cxn ang="0">
                    <a:pos x="0" y="0"/>
                  </a:cxn>
                  <a:cxn ang="0">
                    <a:pos x="14" y="34"/>
                  </a:cxn>
                  <a:cxn ang="0">
                    <a:pos x="14" y="34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</p:grpSp>
      </p:grpSp>
      <p:sp>
        <p:nvSpPr>
          <p:cNvPr id="25" name="Freeform 28"/>
          <p:cNvSpPr>
            <a:spLocks/>
          </p:cNvSpPr>
          <p:nvPr/>
        </p:nvSpPr>
        <p:spPr bwMode="auto">
          <a:xfrm>
            <a:off x="901700" y="5054600"/>
            <a:ext cx="6807200" cy="72866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816" y="256"/>
              </a:cxn>
              <a:cxn ang="0">
                <a:pos x="1560" y="144"/>
              </a:cxn>
              <a:cxn ang="0">
                <a:pos x="1856" y="376"/>
              </a:cxn>
              <a:cxn ang="0">
                <a:pos x="2344" y="152"/>
              </a:cxn>
              <a:cxn ang="0">
                <a:pos x="3536" y="456"/>
              </a:cxn>
              <a:cxn ang="0">
                <a:pos x="4288" y="136"/>
              </a:cxn>
            </a:cxnLst>
            <a:rect l="0" t="0" r="r" b="b"/>
            <a:pathLst>
              <a:path w="4288" h="459">
                <a:moveTo>
                  <a:pt x="0" y="0"/>
                </a:moveTo>
                <a:cubicBezTo>
                  <a:pt x="136" y="43"/>
                  <a:pt x="556" y="232"/>
                  <a:pt x="816" y="256"/>
                </a:cubicBezTo>
                <a:cubicBezTo>
                  <a:pt x="1076" y="280"/>
                  <a:pt x="1387" y="124"/>
                  <a:pt x="1560" y="144"/>
                </a:cubicBezTo>
                <a:cubicBezTo>
                  <a:pt x="1733" y="164"/>
                  <a:pt x="1725" y="375"/>
                  <a:pt x="1856" y="376"/>
                </a:cubicBezTo>
                <a:cubicBezTo>
                  <a:pt x="1987" y="377"/>
                  <a:pt x="2064" y="139"/>
                  <a:pt x="2344" y="152"/>
                </a:cubicBezTo>
                <a:cubicBezTo>
                  <a:pt x="2624" y="165"/>
                  <a:pt x="3212" y="459"/>
                  <a:pt x="3536" y="456"/>
                </a:cubicBezTo>
                <a:cubicBezTo>
                  <a:pt x="3860" y="453"/>
                  <a:pt x="4165" y="188"/>
                  <a:pt x="4288" y="136"/>
                </a:cubicBezTo>
              </a:path>
            </a:pathLst>
          </a:custGeom>
          <a:noFill/>
          <a:ln w="76200" cap="flat" cmpd="sng">
            <a:solidFill>
              <a:schemeClr val="folHlink"/>
            </a:solidFill>
            <a:prstDash val="solid"/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26" name="Freeform 29"/>
          <p:cNvSpPr>
            <a:spLocks/>
          </p:cNvSpPr>
          <p:nvPr/>
        </p:nvSpPr>
        <p:spPr bwMode="auto">
          <a:xfrm>
            <a:off x="4076700" y="1930400"/>
            <a:ext cx="889000" cy="381000"/>
          </a:xfrm>
          <a:custGeom>
            <a:avLst/>
            <a:gdLst/>
            <a:ahLst/>
            <a:cxnLst>
              <a:cxn ang="0">
                <a:pos x="0" y="32"/>
              </a:cxn>
              <a:cxn ang="0">
                <a:pos x="280" y="144"/>
              </a:cxn>
              <a:cxn ang="0">
                <a:pos x="448" y="16"/>
              </a:cxn>
              <a:cxn ang="0">
                <a:pos x="560" y="240"/>
              </a:cxn>
            </a:cxnLst>
            <a:rect l="0" t="0" r="r" b="b"/>
            <a:pathLst>
              <a:path w="560" h="240">
                <a:moveTo>
                  <a:pt x="0" y="32"/>
                </a:moveTo>
                <a:cubicBezTo>
                  <a:pt x="102" y="89"/>
                  <a:pt x="205" y="147"/>
                  <a:pt x="280" y="144"/>
                </a:cubicBezTo>
                <a:cubicBezTo>
                  <a:pt x="355" y="141"/>
                  <a:pt x="401" y="0"/>
                  <a:pt x="448" y="16"/>
                </a:cubicBezTo>
                <a:cubicBezTo>
                  <a:pt x="495" y="32"/>
                  <a:pt x="541" y="201"/>
                  <a:pt x="560" y="240"/>
                </a:cubicBezTo>
              </a:path>
            </a:pathLst>
          </a:custGeom>
          <a:noFill/>
          <a:ln w="114300" cmpd="sng">
            <a:solidFill>
              <a:schemeClr val="tx2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87043" name="Rectangle 3"/>
          <p:cNvSpPr>
            <a:spLocks noGrp="1" noChangeArrowheads="1"/>
          </p:cNvSpPr>
          <p:nvPr>
            <p:ph type="ctrTitle"/>
          </p:nvPr>
        </p:nvSpPr>
        <p:spPr>
          <a:xfrm>
            <a:off x="1371600" y="1511300"/>
            <a:ext cx="6400800" cy="2273300"/>
          </a:xfrm>
          <a:effectLst>
            <a:outerShdw dist="45791" dir="2021404" algn="ctr" rotWithShape="0">
              <a:schemeClr val="bg2"/>
            </a:outerShdw>
          </a:effectLst>
        </p:spPr>
        <p:txBody>
          <a:bodyPr/>
          <a:lstStyle>
            <a:lvl1pPr>
              <a:defRPr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87044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1549400" y="4051300"/>
            <a:ext cx="6032500" cy="1003300"/>
          </a:xfrm>
        </p:spPr>
        <p:txBody>
          <a:bodyPr/>
          <a:lstStyle>
            <a:lvl1pPr marL="0" indent="0" algn="ctr">
              <a:buFontTx/>
              <a:buNone/>
              <a:defRPr sz="28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27" name="Rectangle 5"/>
          <p:cNvSpPr>
            <a:spLocks noGrp="1" noChangeArrowheads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3CFFB604-EC5E-4641-9EC1-E8E459496748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28" name="Rectangle 6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 dirty="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9" name="Rectangle 7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0DA185B2-74A6-441C-A209-1DC01FA7958D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3BA8BB-6518-40F7-B0FA-CC8E6CE72470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3DB4CA-B573-4D35-9FE7-F89C67D9166F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457950" y="152400"/>
            <a:ext cx="1924050" cy="5334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85800" y="152400"/>
            <a:ext cx="5619750" cy="53340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8815FC-FF0E-4EFD-8DCA-6C4F7B2737F7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B820B8-50D4-439E-A27D-A0EE60A1BF35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5D31DC-66FE-4275-B4DC-3A6349339BD8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B948EC-AE62-44C1-9CE6-81509E72DAAB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BB62F-D57E-4FEC-8A08-66F4FB236A2D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C95A11-7F21-4204-9E43-C6E4AC2AE1DE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85800" y="1828800"/>
            <a:ext cx="37719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10100" y="1828800"/>
            <a:ext cx="37719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4E88D7-4F55-4C14-991E-80EBA3D39163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F6C645-467C-4782-BB29-640D7E3F06F3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DE851E-4986-4A05-984E-D44688193B9D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67F9F8-122B-40D2-BE25-280EB48A2C1C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31E949-5FF0-4C12-A5B0-42EDD084FA29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B8A997-250A-49B5-8A11-2A317119A039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CFC5F7B-AF73-49F3-AD73-A01A1DB6B8D9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FE98A7F-CA84-4C62-9C08-DA9AD348B270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E0A860-049A-41E9-9B05-6BE0718BC984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AA2016-6706-4242-9B27-5D26C0CBCE1B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dirty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2CD92A-F16A-4F71-A5EB-54B492FA73E6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CCEE33-17E0-4294-9B37-CAA3A8E29F3A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C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Freeform 2"/>
          <p:cNvSpPr>
            <a:spLocks/>
          </p:cNvSpPr>
          <p:nvPr/>
        </p:nvSpPr>
        <p:spPr bwMode="auto">
          <a:xfrm rot="-3172564">
            <a:off x="7777957" y="-15081"/>
            <a:ext cx="1162050" cy="2084387"/>
          </a:xfrm>
          <a:custGeom>
            <a:avLst/>
            <a:gdLst/>
            <a:ahLst/>
            <a:cxnLst>
              <a:cxn ang="0">
                <a:pos x="2903" y="433"/>
              </a:cxn>
              <a:cxn ang="0">
                <a:pos x="2565" y="80"/>
              </a:cxn>
              <a:cxn ang="0">
                <a:pos x="2241" y="0"/>
              </a:cxn>
              <a:cxn ang="0">
                <a:pos x="110" y="2811"/>
              </a:cxn>
              <a:cxn ang="0">
                <a:pos x="110" y="3228"/>
              </a:cxn>
              <a:cxn ang="0">
                <a:pos x="0" y="3631"/>
              </a:cxn>
              <a:cxn ang="0">
                <a:pos x="72" y="3686"/>
              </a:cxn>
              <a:cxn ang="0">
                <a:pos x="441" y="3355"/>
              </a:cxn>
              <a:cxn ang="0">
                <a:pos x="740" y="3228"/>
              </a:cxn>
              <a:cxn ang="0">
                <a:pos x="2903" y="433"/>
              </a:cxn>
              <a:cxn ang="0">
                <a:pos x="2903" y="433"/>
              </a:cxn>
            </a:cxnLst>
            <a:rect l="0" t="0" r="r" b="b"/>
            <a:pathLst>
              <a:path w="2903" h="3686">
                <a:moveTo>
                  <a:pt x="2903" y="433"/>
                </a:moveTo>
                <a:lnTo>
                  <a:pt x="2565" y="80"/>
                </a:lnTo>
                <a:lnTo>
                  <a:pt x="2241" y="0"/>
                </a:lnTo>
                <a:lnTo>
                  <a:pt x="110" y="2811"/>
                </a:lnTo>
                <a:lnTo>
                  <a:pt x="110" y="3228"/>
                </a:lnTo>
                <a:lnTo>
                  <a:pt x="0" y="3631"/>
                </a:lnTo>
                <a:lnTo>
                  <a:pt x="72" y="3686"/>
                </a:lnTo>
                <a:lnTo>
                  <a:pt x="441" y="3355"/>
                </a:lnTo>
                <a:lnTo>
                  <a:pt x="740" y="3228"/>
                </a:lnTo>
                <a:lnTo>
                  <a:pt x="2903" y="433"/>
                </a:lnTo>
                <a:lnTo>
                  <a:pt x="2903" y="433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152400"/>
            <a:ext cx="6870700" cy="1600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828800"/>
            <a:ext cx="7696200" cy="3657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86021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3716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fld id="{C501FFDE-24D9-4E8E-BEA5-2224198B4C86}" type="datetimeFigureOut">
              <a:rPr lang="ru-RU"/>
              <a:pPr>
                <a:defRPr/>
              </a:pPr>
              <a:t>06.10.2011</a:t>
            </a:fld>
            <a:endParaRPr lang="ru-RU" dirty="0"/>
          </a:p>
        </p:txBody>
      </p:sp>
      <p:sp>
        <p:nvSpPr>
          <p:cNvPr id="86022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560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dirty="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6023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183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4EA5C54C-EB91-4EA0-B5BB-B0E5CDE4DFAD}" type="slidenum">
              <a:rPr lang="ru-RU"/>
              <a:pPr>
                <a:defRPr/>
              </a:pPr>
              <a:t>‹#›</a:t>
            </a:fld>
            <a:endParaRPr lang="ru-RU" dirty="0"/>
          </a:p>
        </p:txBody>
      </p:sp>
      <p:sp>
        <p:nvSpPr>
          <p:cNvPr id="86024" name="Freeform 8"/>
          <p:cNvSpPr>
            <a:spLocks/>
          </p:cNvSpPr>
          <p:nvPr/>
        </p:nvSpPr>
        <p:spPr bwMode="auto">
          <a:xfrm rot="-3172564">
            <a:off x="7865269" y="24607"/>
            <a:ext cx="1165225" cy="2097087"/>
          </a:xfrm>
          <a:custGeom>
            <a:avLst/>
            <a:gdLst/>
            <a:ahLst/>
            <a:cxnLst>
              <a:cxn ang="0">
                <a:pos x="2293" y="0"/>
              </a:cxn>
              <a:cxn ang="0">
                <a:pos x="130" y="2835"/>
              </a:cxn>
              <a:cxn ang="0">
                <a:pos x="131" y="3201"/>
              </a:cxn>
              <a:cxn ang="0">
                <a:pos x="0" y="3633"/>
              </a:cxn>
              <a:cxn ang="0">
                <a:pos x="50" y="3703"/>
              </a:cxn>
              <a:cxn ang="0">
                <a:pos x="422" y="3352"/>
              </a:cxn>
              <a:cxn ang="0">
                <a:pos x="763" y="3220"/>
              </a:cxn>
              <a:cxn ang="0">
                <a:pos x="2911" y="428"/>
              </a:cxn>
              <a:cxn ang="0">
                <a:pos x="2589" y="96"/>
              </a:cxn>
              <a:cxn ang="0">
                <a:pos x="2293" y="0"/>
              </a:cxn>
              <a:cxn ang="0">
                <a:pos x="2293" y="0"/>
              </a:cxn>
            </a:cxnLst>
            <a:rect l="0" t="0" r="r" b="b"/>
            <a:pathLst>
              <a:path w="2911" h="3703">
                <a:moveTo>
                  <a:pt x="2293" y="0"/>
                </a:moveTo>
                <a:lnTo>
                  <a:pt x="130" y="2835"/>
                </a:lnTo>
                <a:lnTo>
                  <a:pt x="131" y="3201"/>
                </a:lnTo>
                <a:lnTo>
                  <a:pt x="0" y="3633"/>
                </a:lnTo>
                <a:lnTo>
                  <a:pt x="50" y="3703"/>
                </a:lnTo>
                <a:lnTo>
                  <a:pt x="422" y="3352"/>
                </a:lnTo>
                <a:lnTo>
                  <a:pt x="763" y="3220"/>
                </a:lnTo>
                <a:lnTo>
                  <a:pt x="2911" y="428"/>
                </a:lnTo>
                <a:lnTo>
                  <a:pt x="2589" y="96"/>
                </a:lnTo>
                <a:lnTo>
                  <a:pt x="2293" y="0"/>
                </a:lnTo>
                <a:lnTo>
                  <a:pt x="2293" y="0"/>
                </a:lnTo>
                <a:close/>
              </a:path>
            </a:pathLst>
          </a:custGeom>
          <a:solidFill>
            <a:schemeClr val="folHlink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86025" name="Freeform 9"/>
          <p:cNvSpPr>
            <a:spLocks/>
          </p:cNvSpPr>
          <p:nvPr/>
        </p:nvSpPr>
        <p:spPr bwMode="auto">
          <a:xfrm rot="-3172564">
            <a:off x="7831138" y="192088"/>
            <a:ext cx="1025525" cy="1571625"/>
          </a:xfrm>
          <a:custGeom>
            <a:avLst/>
            <a:gdLst/>
            <a:ahLst/>
            <a:cxnLst>
              <a:cxn ang="0">
                <a:pos x="0" y="2485"/>
              </a:cxn>
              <a:cxn ang="0">
                <a:pos x="432" y="2553"/>
              </a:cxn>
              <a:cxn ang="0">
                <a:pos x="736" y="2777"/>
              </a:cxn>
              <a:cxn ang="0">
                <a:pos x="2561" y="399"/>
              </a:cxn>
              <a:cxn ang="0">
                <a:pos x="2118" y="82"/>
              </a:cxn>
              <a:cxn ang="0">
                <a:pos x="1898" y="0"/>
              </a:cxn>
              <a:cxn ang="0">
                <a:pos x="0" y="2485"/>
              </a:cxn>
              <a:cxn ang="0">
                <a:pos x="0" y="2485"/>
              </a:cxn>
            </a:cxnLst>
            <a:rect l="0" t="0" r="r" b="b"/>
            <a:pathLst>
              <a:path w="2561" h="2777">
                <a:moveTo>
                  <a:pt x="0" y="2485"/>
                </a:moveTo>
                <a:lnTo>
                  <a:pt x="432" y="2553"/>
                </a:lnTo>
                <a:lnTo>
                  <a:pt x="736" y="2777"/>
                </a:lnTo>
                <a:lnTo>
                  <a:pt x="2561" y="399"/>
                </a:lnTo>
                <a:lnTo>
                  <a:pt x="2118" y="82"/>
                </a:lnTo>
                <a:lnTo>
                  <a:pt x="1898" y="0"/>
                </a:lnTo>
                <a:lnTo>
                  <a:pt x="0" y="2485"/>
                </a:lnTo>
                <a:lnTo>
                  <a:pt x="0" y="2485"/>
                </a:lnTo>
                <a:close/>
              </a:path>
            </a:pathLst>
          </a:custGeom>
          <a:solidFill>
            <a:schemeClr val="bg2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 dirty="0"/>
          </a:p>
        </p:txBody>
      </p:sp>
      <p:grpSp>
        <p:nvGrpSpPr>
          <p:cNvPr id="1034" name="Group 10"/>
          <p:cNvGrpSpPr>
            <a:grpSpLocks/>
          </p:cNvGrpSpPr>
          <p:nvPr/>
        </p:nvGrpSpPr>
        <p:grpSpPr bwMode="auto">
          <a:xfrm>
            <a:off x="7938" y="5540375"/>
            <a:ext cx="1784350" cy="1246188"/>
            <a:chOff x="5" y="3490"/>
            <a:chExt cx="1124" cy="785"/>
          </a:xfrm>
        </p:grpSpPr>
        <p:sp>
          <p:nvSpPr>
            <p:cNvPr id="86027" name="Freeform 11"/>
            <p:cNvSpPr>
              <a:spLocks/>
            </p:cNvSpPr>
            <p:nvPr userDrawn="1"/>
          </p:nvSpPr>
          <p:spPr bwMode="auto">
            <a:xfrm>
              <a:off x="24" y="3505"/>
              <a:ext cx="1089" cy="649"/>
            </a:xfrm>
            <a:custGeom>
              <a:avLst/>
              <a:gdLst/>
              <a:ahLst/>
              <a:cxnLst>
                <a:cxn ang="0">
                  <a:pos x="1587" y="1260"/>
                </a:cxn>
                <a:cxn ang="0">
                  <a:pos x="1420" y="1106"/>
                </a:cxn>
                <a:cxn ang="0">
                  <a:pos x="1331" y="477"/>
                </a:cxn>
                <a:cxn ang="0">
                  <a:pos x="2139" y="330"/>
                </a:cxn>
                <a:cxn ang="0">
                  <a:pos x="2177" y="203"/>
                </a:cxn>
                <a:cxn ang="0">
                  <a:pos x="2099" y="100"/>
                </a:cxn>
                <a:cxn ang="0">
                  <a:pos x="1276" y="211"/>
                </a:cxn>
                <a:cxn ang="0">
                  <a:pos x="1219" y="32"/>
                </a:cxn>
                <a:cxn ang="0">
                  <a:pos x="1085" y="0"/>
                </a:cxn>
                <a:cxn ang="0">
                  <a:pos x="958" y="28"/>
                </a:cxn>
                <a:cxn ang="0">
                  <a:pos x="888" y="106"/>
                </a:cxn>
                <a:cxn ang="0">
                  <a:pos x="937" y="285"/>
                </a:cxn>
                <a:cxn ang="0">
                  <a:pos x="660" y="441"/>
                </a:cxn>
                <a:cxn ang="0">
                  <a:pos x="983" y="473"/>
                </a:cxn>
                <a:cxn ang="0">
                  <a:pos x="1112" y="889"/>
                </a:cxn>
                <a:cxn ang="0">
                  <a:pos x="141" y="469"/>
                </a:cxn>
                <a:cxn ang="0">
                  <a:pos x="46" y="509"/>
                </a:cxn>
                <a:cxn ang="0">
                  <a:pos x="0" y="636"/>
                </a:cxn>
                <a:cxn ang="0">
                  <a:pos x="55" y="779"/>
                </a:cxn>
                <a:cxn ang="0">
                  <a:pos x="1139" y="1288"/>
                </a:cxn>
                <a:cxn ang="0">
                  <a:pos x="1378" y="1256"/>
                </a:cxn>
                <a:cxn ang="0">
                  <a:pos x="1570" y="1298"/>
                </a:cxn>
                <a:cxn ang="0">
                  <a:pos x="1587" y="1260"/>
                </a:cxn>
                <a:cxn ang="0">
                  <a:pos x="1587" y="1260"/>
                </a:cxn>
              </a:cxnLst>
              <a:rect l="0" t="0" r="r" b="b"/>
              <a:pathLst>
                <a:path w="2177" h="1298">
                  <a:moveTo>
                    <a:pt x="1587" y="1260"/>
                  </a:moveTo>
                  <a:lnTo>
                    <a:pt x="1420" y="1106"/>
                  </a:lnTo>
                  <a:lnTo>
                    <a:pt x="1331" y="477"/>
                  </a:lnTo>
                  <a:lnTo>
                    <a:pt x="2139" y="330"/>
                  </a:lnTo>
                  <a:lnTo>
                    <a:pt x="2177" y="203"/>
                  </a:lnTo>
                  <a:lnTo>
                    <a:pt x="2099" y="100"/>
                  </a:lnTo>
                  <a:lnTo>
                    <a:pt x="1276" y="211"/>
                  </a:lnTo>
                  <a:lnTo>
                    <a:pt x="1219" y="32"/>
                  </a:lnTo>
                  <a:lnTo>
                    <a:pt x="1085" y="0"/>
                  </a:lnTo>
                  <a:lnTo>
                    <a:pt x="958" y="28"/>
                  </a:lnTo>
                  <a:lnTo>
                    <a:pt x="888" y="106"/>
                  </a:lnTo>
                  <a:lnTo>
                    <a:pt x="937" y="285"/>
                  </a:lnTo>
                  <a:lnTo>
                    <a:pt x="660" y="441"/>
                  </a:lnTo>
                  <a:lnTo>
                    <a:pt x="983" y="473"/>
                  </a:lnTo>
                  <a:lnTo>
                    <a:pt x="1112" y="889"/>
                  </a:lnTo>
                  <a:lnTo>
                    <a:pt x="141" y="469"/>
                  </a:lnTo>
                  <a:lnTo>
                    <a:pt x="46" y="509"/>
                  </a:lnTo>
                  <a:lnTo>
                    <a:pt x="0" y="636"/>
                  </a:lnTo>
                  <a:lnTo>
                    <a:pt x="55" y="779"/>
                  </a:lnTo>
                  <a:lnTo>
                    <a:pt x="1139" y="1288"/>
                  </a:lnTo>
                  <a:lnTo>
                    <a:pt x="1378" y="1256"/>
                  </a:lnTo>
                  <a:lnTo>
                    <a:pt x="1570" y="1298"/>
                  </a:lnTo>
                  <a:lnTo>
                    <a:pt x="1587" y="1260"/>
                  </a:lnTo>
                  <a:lnTo>
                    <a:pt x="1587" y="1260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6028" name="Freeform 12"/>
            <p:cNvSpPr>
              <a:spLocks/>
            </p:cNvSpPr>
            <p:nvPr userDrawn="1"/>
          </p:nvSpPr>
          <p:spPr bwMode="auto">
            <a:xfrm>
              <a:off x="1022" y="3582"/>
              <a:ext cx="71" cy="129"/>
            </a:xfrm>
            <a:custGeom>
              <a:avLst/>
              <a:gdLst/>
              <a:ahLst/>
              <a:cxnLst>
                <a:cxn ang="0">
                  <a:pos x="0" y="7"/>
                </a:cxn>
                <a:cxn ang="0">
                  <a:pos x="120" y="0"/>
                </a:cxn>
                <a:cxn ang="0">
                  <a:pos x="143" y="233"/>
                </a:cxn>
                <a:cxn ang="0">
                  <a:pos x="8" y="258"/>
                </a:cxn>
                <a:cxn ang="0">
                  <a:pos x="0" y="7"/>
                </a:cxn>
                <a:cxn ang="0">
                  <a:pos x="0" y="7"/>
                </a:cxn>
              </a:cxnLst>
              <a:rect l="0" t="0" r="r" b="b"/>
              <a:pathLst>
                <a:path w="143" h="258">
                  <a:moveTo>
                    <a:pt x="0" y="7"/>
                  </a:moveTo>
                  <a:lnTo>
                    <a:pt x="120" y="0"/>
                  </a:lnTo>
                  <a:lnTo>
                    <a:pt x="143" y="233"/>
                  </a:lnTo>
                  <a:lnTo>
                    <a:pt x="8" y="258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6029" name="Freeform 13"/>
            <p:cNvSpPr>
              <a:spLocks/>
            </p:cNvSpPr>
            <p:nvPr userDrawn="1"/>
          </p:nvSpPr>
          <p:spPr bwMode="auto">
            <a:xfrm>
              <a:off x="20" y="3774"/>
              <a:ext cx="792" cy="410"/>
            </a:xfrm>
            <a:custGeom>
              <a:avLst/>
              <a:gdLst/>
              <a:ahLst/>
              <a:cxnLst>
                <a:cxn ang="0">
                  <a:pos x="137" y="0"/>
                </a:cxn>
                <a:cxn ang="0">
                  <a:pos x="1331" y="519"/>
                </a:cxn>
                <a:cxn ang="0">
                  <a:pos x="1428" y="638"/>
                </a:cxn>
                <a:cxn ang="0">
                  <a:pos x="1586" y="792"/>
                </a:cxn>
                <a:cxn ang="0">
                  <a:pos x="1565" y="821"/>
                </a:cxn>
                <a:cxn ang="0">
                  <a:pos x="1350" y="787"/>
                </a:cxn>
                <a:cxn ang="0">
                  <a:pos x="1145" y="811"/>
                </a:cxn>
                <a:cxn ang="0">
                  <a:pos x="42" y="298"/>
                </a:cxn>
                <a:cxn ang="0">
                  <a:pos x="0" y="150"/>
                </a:cxn>
                <a:cxn ang="0">
                  <a:pos x="46" y="32"/>
                </a:cxn>
                <a:cxn ang="0">
                  <a:pos x="137" y="0"/>
                </a:cxn>
                <a:cxn ang="0">
                  <a:pos x="137" y="0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tx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6030" name="Freeform 14"/>
            <p:cNvSpPr>
              <a:spLocks/>
            </p:cNvSpPr>
            <p:nvPr userDrawn="1"/>
          </p:nvSpPr>
          <p:spPr bwMode="auto">
            <a:xfrm>
              <a:off x="129" y="3808"/>
              <a:ext cx="525" cy="374"/>
            </a:xfrm>
            <a:custGeom>
              <a:avLst/>
              <a:gdLst/>
              <a:ahLst/>
              <a:cxnLst>
                <a:cxn ang="0">
                  <a:pos x="0" y="325"/>
                </a:cxn>
                <a:cxn ang="0">
                  <a:pos x="922" y="747"/>
                </a:cxn>
                <a:cxn ang="0">
                  <a:pos x="939" y="534"/>
                </a:cxn>
                <a:cxn ang="0">
                  <a:pos x="1049" y="422"/>
                </a:cxn>
                <a:cxn ang="0">
                  <a:pos x="78" y="0"/>
                </a:cxn>
                <a:cxn ang="0">
                  <a:pos x="0" y="127"/>
                </a:cxn>
                <a:cxn ang="0">
                  <a:pos x="0" y="325"/>
                </a:cxn>
                <a:cxn ang="0">
                  <a:pos x="0" y="32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6031" name="Freeform 15"/>
            <p:cNvSpPr>
              <a:spLocks/>
            </p:cNvSpPr>
            <p:nvPr userDrawn="1"/>
          </p:nvSpPr>
          <p:spPr bwMode="auto">
            <a:xfrm>
              <a:off x="485" y="3532"/>
              <a:ext cx="135" cy="121"/>
            </a:xfrm>
            <a:custGeom>
              <a:avLst/>
              <a:gdLst/>
              <a:ahLst/>
              <a:cxnLst>
                <a:cxn ang="0">
                  <a:pos x="0" y="28"/>
                </a:cxn>
                <a:cxn ang="0">
                  <a:pos x="160" y="0"/>
                </a:cxn>
                <a:cxn ang="0">
                  <a:pos x="251" y="36"/>
                </a:cxn>
                <a:cxn ang="0">
                  <a:pos x="272" y="139"/>
                </a:cxn>
                <a:cxn ang="0">
                  <a:pos x="164" y="146"/>
                </a:cxn>
                <a:cxn ang="0">
                  <a:pos x="32" y="241"/>
                </a:cxn>
                <a:cxn ang="0">
                  <a:pos x="0" y="28"/>
                </a:cxn>
                <a:cxn ang="0">
                  <a:pos x="0" y="28"/>
                </a:cxn>
              </a:cxnLst>
              <a:rect l="0" t="0" r="r" b="b"/>
              <a:pathLst>
                <a:path w="272" h="241">
                  <a:moveTo>
                    <a:pt x="0" y="28"/>
                  </a:moveTo>
                  <a:lnTo>
                    <a:pt x="160" y="0"/>
                  </a:lnTo>
                  <a:lnTo>
                    <a:pt x="251" y="36"/>
                  </a:lnTo>
                  <a:lnTo>
                    <a:pt x="272" y="139"/>
                  </a:lnTo>
                  <a:lnTo>
                    <a:pt x="164" y="146"/>
                  </a:lnTo>
                  <a:lnTo>
                    <a:pt x="32" y="241"/>
                  </a:lnTo>
                  <a:lnTo>
                    <a:pt x="0" y="28"/>
                  </a:lnTo>
                  <a:lnTo>
                    <a:pt x="0" y="28"/>
                  </a:lnTo>
                  <a:close/>
                </a:path>
              </a:pathLst>
            </a:custGeom>
            <a:solidFill>
              <a:schemeClr val="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6032" name="Freeform 16"/>
            <p:cNvSpPr>
              <a:spLocks/>
            </p:cNvSpPr>
            <p:nvPr userDrawn="1"/>
          </p:nvSpPr>
          <p:spPr bwMode="auto">
            <a:xfrm>
              <a:off x="641" y="4163"/>
              <a:ext cx="76" cy="112"/>
            </a:xfrm>
            <a:custGeom>
              <a:avLst/>
              <a:gdLst/>
              <a:ahLst/>
              <a:cxnLst>
                <a:cxn ang="0">
                  <a:pos x="152" y="4"/>
                </a:cxn>
                <a:cxn ang="0">
                  <a:pos x="152" y="224"/>
                </a:cxn>
                <a:cxn ang="0">
                  <a:pos x="0" y="8"/>
                </a:cxn>
                <a:cxn ang="0">
                  <a:pos x="72" y="0"/>
                </a:cxn>
                <a:cxn ang="0">
                  <a:pos x="152" y="4"/>
                </a:cxn>
                <a:cxn ang="0">
                  <a:pos x="152" y="4"/>
                </a:cxn>
              </a:cxnLst>
              <a:rect l="0" t="0" r="r" b="b"/>
              <a:pathLst>
                <a:path w="152" h="224">
                  <a:moveTo>
                    <a:pt x="152" y="4"/>
                  </a:moveTo>
                  <a:lnTo>
                    <a:pt x="152" y="224"/>
                  </a:lnTo>
                  <a:lnTo>
                    <a:pt x="0" y="8"/>
                  </a:lnTo>
                  <a:lnTo>
                    <a:pt x="72" y="0"/>
                  </a:lnTo>
                  <a:lnTo>
                    <a:pt x="152" y="4"/>
                  </a:lnTo>
                  <a:lnTo>
                    <a:pt x="152" y="4"/>
                  </a:lnTo>
                  <a:close/>
                </a:path>
              </a:pathLst>
            </a:custGeom>
            <a:solidFill>
              <a:schemeClr val="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6033" name="Freeform 17"/>
            <p:cNvSpPr>
              <a:spLocks/>
            </p:cNvSpPr>
            <p:nvPr userDrawn="1"/>
          </p:nvSpPr>
          <p:spPr bwMode="auto">
            <a:xfrm>
              <a:off x="504" y="3607"/>
              <a:ext cx="193" cy="383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87" y="0"/>
                </a:cxn>
                <a:cxn ang="0">
                  <a:pos x="232" y="6"/>
                </a:cxn>
                <a:cxn ang="0">
                  <a:pos x="386" y="764"/>
                </a:cxn>
                <a:cxn ang="0">
                  <a:pos x="279" y="720"/>
                </a:cxn>
                <a:cxn ang="0">
                  <a:pos x="152" y="677"/>
                </a:cxn>
                <a:cxn ang="0">
                  <a:pos x="0" y="80"/>
                </a:cxn>
                <a:cxn ang="0">
                  <a:pos x="0" y="80"/>
                </a:cxn>
              </a:cxnLst>
              <a:rect l="0" t="0" r="r" b="b"/>
              <a:pathLst>
                <a:path w="386" h="764">
                  <a:moveTo>
                    <a:pt x="0" y="80"/>
                  </a:moveTo>
                  <a:lnTo>
                    <a:pt x="87" y="0"/>
                  </a:lnTo>
                  <a:lnTo>
                    <a:pt x="232" y="6"/>
                  </a:lnTo>
                  <a:lnTo>
                    <a:pt x="386" y="764"/>
                  </a:lnTo>
                  <a:lnTo>
                    <a:pt x="279" y="720"/>
                  </a:lnTo>
                  <a:lnTo>
                    <a:pt x="152" y="677"/>
                  </a:lnTo>
                  <a:lnTo>
                    <a:pt x="0" y="8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6034" name="Freeform 18"/>
            <p:cNvSpPr>
              <a:spLocks/>
            </p:cNvSpPr>
            <p:nvPr userDrawn="1"/>
          </p:nvSpPr>
          <p:spPr bwMode="auto">
            <a:xfrm>
              <a:off x="668" y="3590"/>
              <a:ext cx="364" cy="174"/>
            </a:xfrm>
            <a:custGeom>
              <a:avLst/>
              <a:gdLst/>
              <a:ahLst/>
              <a:cxnLst>
                <a:cxn ang="0">
                  <a:pos x="692" y="0"/>
                </a:cxn>
                <a:cxn ang="0">
                  <a:pos x="0" y="106"/>
                </a:cxn>
                <a:cxn ang="0">
                  <a:pos x="28" y="348"/>
                </a:cxn>
                <a:cxn ang="0">
                  <a:pos x="715" y="237"/>
                </a:cxn>
                <a:cxn ang="0">
                  <a:pos x="728" y="43"/>
                </a:cxn>
                <a:cxn ang="0">
                  <a:pos x="692" y="0"/>
                </a:cxn>
                <a:cxn ang="0">
                  <a:pos x="692" y="0"/>
                </a:cxn>
              </a:cxnLst>
              <a:rect l="0" t="0" r="r" b="b"/>
              <a:pathLst>
                <a:path w="728" h="348">
                  <a:moveTo>
                    <a:pt x="692" y="0"/>
                  </a:moveTo>
                  <a:lnTo>
                    <a:pt x="0" y="106"/>
                  </a:lnTo>
                  <a:lnTo>
                    <a:pt x="28" y="348"/>
                  </a:lnTo>
                  <a:lnTo>
                    <a:pt x="715" y="237"/>
                  </a:lnTo>
                  <a:lnTo>
                    <a:pt x="728" y="43"/>
                  </a:lnTo>
                  <a:lnTo>
                    <a:pt x="692" y="0"/>
                  </a:lnTo>
                  <a:lnTo>
                    <a:pt x="692" y="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6035" name="Freeform 19"/>
            <p:cNvSpPr>
              <a:spLocks/>
            </p:cNvSpPr>
            <p:nvPr userDrawn="1"/>
          </p:nvSpPr>
          <p:spPr bwMode="auto">
            <a:xfrm>
              <a:off x="347" y="3693"/>
              <a:ext cx="156" cy="67"/>
            </a:xfrm>
            <a:custGeom>
              <a:avLst/>
              <a:gdLst/>
              <a:ahLst/>
              <a:cxnLst>
                <a:cxn ang="0">
                  <a:pos x="272" y="0"/>
                </a:cxn>
                <a:cxn ang="0">
                  <a:pos x="0" y="78"/>
                </a:cxn>
                <a:cxn ang="0">
                  <a:pos x="312" y="135"/>
                </a:cxn>
                <a:cxn ang="0">
                  <a:pos x="272" y="0"/>
                </a:cxn>
                <a:cxn ang="0">
                  <a:pos x="272" y="0"/>
                </a:cxn>
              </a:cxnLst>
              <a:rect l="0" t="0" r="r" b="b"/>
              <a:pathLst>
                <a:path w="312" h="135">
                  <a:moveTo>
                    <a:pt x="272" y="0"/>
                  </a:moveTo>
                  <a:lnTo>
                    <a:pt x="0" y="78"/>
                  </a:lnTo>
                  <a:lnTo>
                    <a:pt x="312" y="135"/>
                  </a:lnTo>
                  <a:lnTo>
                    <a:pt x="272" y="0"/>
                  </a:lnTo>
                  <a:lnTo>
                    <a:pt x="272" y="0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grpSp>
          <p:nvGrpSpPr>
            <p:cNvPr id="1060" name="Group 20"/>
            <p:cNvGrpSpPr>
              <a:grpSpLocks/>
            </p:cNvGrpSpPr>
            <p:nvPr userDrawn="1"/>
          </p:nvGrpSpPr>
          <p:grpSpPr bwMode="auto">
            <a:xfrm>
              <a:off x="5" y="3490"/>
              <a:ext cx="1124" cy="780"/>
              <a:chOff x="5" y="3490"/>
              <a:chExt cx="1124" cy="780"/>
            </a:xfrm>
          </p:grpSpPr>
          <p:grpSp>
            <p:nvGrpSpPr>
              <p:cNvPr id="1061" name="Group 21"/>
              <p:cNvGrpSpPr>
                <a:grpSpLocks/>
              </p:cNvGrpSpPr>
              <p:nvPr userDrawn="1"/>
            </p:nvGrpSpPr>
            <p:grpSpPr bwMode="auto">
              <a:xfrm>
                <a:off x="499" y="3562"/>
                <a:ext cx="548" cy="708"/>
                <a:chOff x="499" y="3562"/>
                <a:chExt cx="548" cy="708"/>
              </a:xfrm>
            </p:grpSpPr>
            <p:sp>
              <p:nvSpPr>
                <p:cNvPr id="86038" name="Freeform 22"/>
                <p:cNvSpPr>
                  <a:spLocks/>
                </p:cNvSpPr>
                <p:nvPr userDrawn="1"/>
              </p:nvSpPr>
              <p:spPr bwMode="auto">
                <a:xfrm>
                  <a:off x="499" y="3587"/>
                  <a:ext cx="157" cy="87"/>
                </a:xfrm>
                <a:custGeom>
                  <a:avLst/>
                  <a:gdLst/>
                  <a:ahLst/>
                  <a:cxnLst>
                    <a:cxn ang="0">
                      <a:pos x="0" y="107"/>
                    </a:cxn>
                    <a:cxn ang="0">
                      <a:pos x="114" y="10"/>
                    </a:cxn>
                    <a:cxn ang="0">
                      <a:pos x="213" y="0"/>
                    </a:cxn>
                    <a:cxn ang="0">
                      <a:pos x="292" y="27"/>
                    </a:cxn>
                    <a:cxn ang="0">
                      <a:pos x="313" y="91"/>
                    </a:cxn>
                    <a:cxn ang="0">
                      <a:pos x="167" y="67"/>
                    </a:cxn>
                    <a:cxn ang="0">
                      <a:pos x="74" y="101"/>
                    </a:cxn>
                    <a:cxn ang="0">
                      <a:pos x="13" y="175"/>
                    </a:cxn>
                    <a:cxn ang="0">
                      <a:pos x="0" y="107"/>
                    </a:cxn>
                    <a:cxn ang="0">
                      <a:pos x="0" y="107"/>
                    </a:cxn>
                  </a:cxnLst>
                  <a:rect l="0" t="0" r="r" b="b"/>
                  <a:pathLst>
                    <a:path w="313" h="175">
                      <a:moveTo>
                        <a:pt x="0" y="107"/>
                      </a:moveTo>
                      <a:lnTo>
                        <a:pt x="114" y="10"/>
                      </a:lnTo>
                      <a:lnTo>
                        <a:pt x="213" y="0"/>
                      </a:lnTo>
                      <a:lnTo>
                        <a:pt x="292" y="27"/>
                      </a:lnTo>
                      <a:lnTo>
                        <a:pt x="313" y="91"/>
                      </a:lnTo>
                      <a:lnTo>
                        <a:pt x="167" y="67"/>
                      </a:lnTo>
                      <a:lnTo>
                        <a:pt x="74" y="101"/>
                      </a:lnTo>
                      <a:lnTo>
                        <a:pt x="13" y="175"/>
                      </a:lnTo>
                      <a:lnTo>
                        <a:pt x="0" y="107"/>
                      </a:lnTo>
                      <a:lnTo>
                        <a:pt x="0" y="10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39" name="Freeform 23"/>
                <p:cNvSpPr>
                  <a:spLocks/>
                </p:cNvSpPr>
                <p:nvPr userDrawn="1"/>
              </p:nvSpPr>
              <p:spPr bwMode="auto">
                <a:xfrm>
                  <a:off x="636" y="4137"/>
                  <a:ext cx="115" cy="133"/>
                </a:xfrm>
                <a:custGeom>
                  <a:avLst/>
                  <a:gdLst/>
                  <a:ahLst/>
                  <a:cxnLst>
                    <a:cxn ang="0">
                      <a:pos x="0" y="40"/>
                    </a:cxn>
                    <a:cxn ang="0">
                      <a:pos x="160" y="266"/>
                    </a:cxn>
                    <a:cxn ang="0">
                      <a:pos x="230" y="251"/>
                    </a:cxn>
                    <a:cxn ang="0">
                      <a:pos x="223" y="17"/>
                    </a:cxn>
                    <a:cxn ang="0">
                      <a:pos x="166" y="0"/>
                    </a:cxn>
                    <a:cxn ang="0">
                      <a:pos x="179" y="197"/>
                    </a:cxn>
                    <a:cxn ang="0">
                      <a:pos x="71" y="4"/>
                    </a:cxn>
                    <a:cxn ang="0">
                      <a:pos x="0" y="40"/>
                    </a:cxn>
                    <a:cxn ang="0">
                      <a:pos x="0" y="40"/>
                    </a:cxn>
                  </a:cxnLst>
                  <a:rect l="0" t="0" r="r" b="b"/>
                  <a:pathLst>
                    <a:path w="230" h="266">
                      <a:moveTo>
                        <a:pt x="0" y="40"/>
                      </a:moveTo>
                      <a:lnTo>
                        <a:pt x="160" y="266"/>
                      </a:lnTo>
                      <a:lnTo>
                        <a:pt x="230" y="251"/>
                      </a:lnTo>
                      <a:lnTo>
                        <a:pt x="223" y="17"/>
                      </a:lnTo>
                      <a:lnTo>
                        <a:pt x="166" y="0"/>
                      </a:lnTo>
                      <a:lnTo>
                        <a:pt x="179" y="197"/>
                      </a:lnTo>
                      <a:lnTo>
                        <a:pt x="71" y="4"/>
                      </a:lnTo>
                      <a:lnTo>
                        <a:pt x="0" y="40"/>
                      </a:lnTo>
                      <a:lnTo>
                        <a:pt x="0" y="4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40" name="Freeform 24"/>
                <p:cNvSpPr>
                  <a:spLocks/>
                </p:cNvSpPr>
                <p:nvPr userDrawn="1"/>
              </p:nvSpPr>
              <p:spPr bwMode="auto">
                <a:xfrm>
                  <a:off x="1004" y="3562"/>
                  <a:ext cx="43" cy="117"/>
                </a:xfrm>
                <a:custGeom>
                  <a:avLst/>
                  <a:gdLst/>
                  <a:ahLst/>
                  <a:cxnLst>
                    <a:cxn ang="0">
                      <a:pos x="0" y="19"/>
                    </a:cxn>
                    <a:cxn ang="0">
                      <a:pos x="36" y="93"/>
                    </a:cxn>
                    <a:cxn ang="0">
                      <a:pos x="44" y="154"/>
                    </a:cxn>
                    <a:cxn ang="0">
                      <a:pos x="27" y="234"/>
                    </a:cxn>
                    <a:cxn ang="0">
                      <a:pos x="80" y="220"/>
                    </a:cxn>
                    <a:cxn ang="0">
                      <a:pos x="87" y="116"/>
                    </a:cxn>
                    <a:cxn ang="0">
                      <a:pos x="46" y="0"/>
                    </a:cxn>
                    <a:cxn ang="0">
                      <a:pos x="0" y="19"/>
                    </a:cxn>
                    <a:cxn ang="0">
                      <a:pos x="0" y="19"/>
                    </a:cxn>
                  </a:cxnLst>
                  <a:rect l="0" t="0" r="r" b="b"/>
                  <a:pathLst>
                    <a:path w="87" h="234">
                      <a:moveTo>
                        <a:pt x="0" y="19"/>
                      </a:moveTo>
                      <a:lnTo>
                        <a:pt x="36" y="93"/>
                      </a:lnTo>
                      <a:lnTo>
                        <a:pt x="44" y="154"/>
                      </a:lnTo>
                      <a:lnTo>
                        <a:pt x="27" y="234"/>
                      </a:lnTo>
                      <a:lnTo>
                        <a:pt x="80" y="220"/>
                      </a:lnTo>
                      <a:lnTo>
                        <a:pt x="87" y="116"/>
                      </a:lnTo>
                      <a:lnTo>
                        <a:pt x="46" y="0"/>
                      </a:lnTo>
                      <a:lnTo>
                        <a:pt x="0" y="19"/>
                      </a:lnTo>
                      <a:lnTo>
                        <a:pt x="0" y="19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</p:grpSp>
          <p:sp>
            <p:nvSpPr>
              <p:cNvPr id="86041" name="Freeform 25"/>
              <p:cNvSpPr>
                <a:spLocks/>
              </p:cNvSpPr>
              <p:nvPr userDrawn="1"/>
            </p:nvSpPr>
            <p:spPr bwMode="auto">
              <a:xfrm>
                <a:off x="76" y="3732"/>
                <a:ext cx="595" cy="250"/>
              </a:xfrm>
              <a:custGeom>
                <a:avLst/>
                <a:gdLst/>
                <a:ahLst/>
                <a:cxnLst>
                  <a:cxn ang="0">
                    <a:pos x="100" y="0"/>
                  </a:cxn>
                  <a:cxn ang="0">
                    <a:pos x="1190" y="490"/>
                  </a:cxn>
                  <a:cxn ang="0">
                    <a:pos x="1076" y="500"/>
                  </a:cxn>
                  <a:cxn ang="0">
                    <a:pos x="0" y="27"/>
                  </a:cxn>
                  <a:cxn ang="0">
                    <a:pos x="100" y="0"/>
                  </a:cxn>
                  <a:cxn ang="0">
                    <a:pos x="100" y="0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86042" name="Freeform 26"/>
              <p:cNvSpPr>
                <a:spLocks/>
              </p:cNvSpPr>
              <p:nvPr userDrawn="1"/>
            </p:nvSpPr>
            <p:spPr bwMode="auto">
              <a:xfrm>
                <a:off x="260" y="3886"/>
                <a:ext cx="244" cy="148"/>
              </a:xfrm>
              <a:custGeom>
                <a:avLst/>
                <a:gdLst/>
                <a:ahLst/>
                <a:cxnLst>
                  <a:cxn ang="0">
                    <a:pos x="14" y="34"/>
                  </a:cxn>
                  <a:cxn ang="0">
                    <a:pos x="160" y="66"/>
                  </a:cxn>
                  <a:cxn ang="0">
                    <a:pos x="324" y="137"/>
                  </a:cxn>
                  <a:cxn ang="0">
                    <a:pos x="440" y="243"/>
                  </a:cxn>
                  <a:cxn ang="0">
                    <a:pos x="326" y="230"/>
                  </a:cxn>
                  <a:cxn ang="0">
                    <a:pos x="139" y="146"/>
                  </a:cxn>
                  <a:cxn ang="0">
                    <a:pos x="50" y="80"/>
                  </a:cxn>
                  <a:cxn ang="0">
                    <a:pos x="107" y="163"/>
                  </a:cxn>
                  <a:cxn ang="0">
                    <a:pos x="272" y="270"/>
                  </a:cxn>
                  <a:cxn ang="0">
                    <a:pos x="466" y="296"/>
                  </a:cxn>
                  <a:cxn ang="0">
                    <a:pos x="489" y="224"/>
                  </a:cxn>
                  <a:cxn ang="0">
                    <a:pos x="394" y="120"/>
                  </a:cxn>
                  <a:cxn ang="0">
                    <a:pos x="170" y="17"/>
                  </a:cxn>
                  <a:cxn ang="0">
                    <a:pos x="0" y="0"/>
                  </a:cxn>
                  <a:cxn ang="0">
                    <a:pos x="14" y="34"/>
                  </a:cxn>
                  <a:cxn ang="0">
                    <a:pos x="14" y="34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sp>
            <p:nvSpPr>
              <p:cNvPr id="86043" name="Freeform 27"/>
              <p:cNvSpPr>
                <a:spLocks/>
              </p:cNvSpPr>
              <p:nvPr userDrawn="1"/>
            </p:nvSpPr>
            <p:spPr bwMode="auto">
              <a:xfrm>
                <a:off x="565" y="3680"/>
                <a:ext cx="107" cy="238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91" y="25"/>
                  </a:cxn>
                  <a:cxn ang="0">
                    <a:pos x="80" y="192"/>
                  </a:cxn>
                  <a:cxn ang="0">
                    <a:pos x="106" y="327"/>
                  </a:cxn>
                  <a:cxn ang="0">
                    <a:pos x="213" y="451"/>
                  </a:cxn>
                  <a:cxn ang="0">
                    <a:pos x="97" y="478"/>
                  </a:cxn>
                  <a:cxn ang="0">
                    <a:pos x="30" y="344"/>
                  </a:cxn>
                  <a:cxn ang="0">
                    <a:pos x="0" y="57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213" h="478">
                    <a:moveTo>
                      <a:pt x="24" y="0"/>
                    </a:moveTo>
                    <a:lnTo>
                      <a:pt x="91" y="25"/>
                    </a:lnTo>
                    <a:lnTo>
                      <a:pt x="80" y="192"/>
                    </a:lnTo>
                    <a:lnTo>
                      <a:pt x="106" y="327"/>
                    </a:lnTo>
                    <a:lnTo>
                      <a:pt x="213" y="451"/>
                    </a:lnTo>
                    <a:lnTo>
                      <a:pt x="97" y="478"/>
                    </a:lnTo>
                    <a:lnTo>
                      <a:pt x="30" y="344"/>
                    </a:lnTo>
                    <a:lnTo>
                      <a:pt x="0" y="57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grpSp>
            <p:nvGrpSpPr>
              <p:cNvPr id="1065" name="Group 28"/>
              <p:cNvGrpSpPr>
                <a:grpSpLocks/>
              </p:cNvGrpSpPr>
              <p:nvPr userDrawn="1"/>
            </p:nvGrpSpPr>
            <p:grpSpPr bwMode="auto">
              <a:xfrm>
                <a:off x="5" y="3490"/>
                <a:ext cx="1124" cy="678"/>
                <a:chOff x="5" y="3490"/>
                <a:chExt cx="1124" cy="678"/>
              </a:xfrm>
            </p:grpSpPr>
            <p:sp>
              <p:nvSpPr>
                <p:cNvPr id="86045" name="Freeform 29"/>
                <p:cNvSpPr>
                  <a:spLocks/>
                </p:cNvSpPr>
                <p:nvPr userDrawn="1"/>
              </p:nvSpPr>
              <p:spPr bwMode="auto">
                <a:xfrm>
                  <a:off x="669" y="4048"/>
                  <a:ext cx="75" cy="87"/>
                </a:xfrm>
                <a:custGeom>
                  <a:avLst/>
                  <a:gdLst/>
                  <a:ahLst/>
                  <a:cxnLst>
                    <a:cxn ang="0">
                      <a:pos x="110" y="0"/>
                    </a:cxn>
                    <a:cxn ang="0">
                      <a:pos x="40" y="66"/>
                    </a:cxn>
                    <a:cxn ang="0">
                      <a:pos x="0" y="173"/>
                    </a:cxn>
                    <a:cxn ang="0">
                      <a:pos x="80" y="160"/>
                    </a:cxn>
                    <a:cxn ang="0">
                      <a:pos x="103" y="84"/>
                    </a:cxn>
                    <a:cxn ang="0">
                      <a:pos x="150" y="27"/>
                    </a:cxn>
                    <a:cxn ang="0">
                      <a:pos x="110" y="0"/>
                    </a:cxn>
                    <a:cxn ang="0">
                      <a:pos x="110" y="0"/>
                    </a:cxn>
                  </a:cxnLst>
                  <a:rect l="0" t="0" r="r" b="b"/>
                  <a:pathLst>
                    <a:path w="150" h="173">
                      <a:moveTo>
                        <a:pt x="110" y="0"/>
                      </a:moveTo>
                      <a:lnTo>
                        <a:pt x="40" y="66"/>
                      </a:lnTo>
                      <a:lnTo>
                        <a:pt x="0" y="173"/>
                      </a:lnTo>
                      <a:lnTo>
                        <a:pt x="80" y="160"/>
                      </a:lnTo>
                      <a:lnTo>
                        <a:pt x="103" y="84"/>
                      </a:lnTo>
                      <a:lnTo>
                        <a:pt x="150" y="27"/>
                      </a:lnTo>
                      <a:lnTo>
                        <a:pt x="110" y="0"/>
                      </a:lnTo>
                      <a:lnTo>
                        <a:pt x="110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46" name="Freeform 30"/>
                <p:cNvSpPr>
                  <a:spLocks/>
                </p:cNvSpPr>
                <p:nvPr userDrawn="1"/>
              </p:nvSpPr>
              <p:spPr bwMode="auto">
                <a:xfrm>
                  <a:off x="5" y="3728"/>
                  <a:ext cx="842" cy="440"/>
                </a:xfrm>
                <a:custGeom>
                  <a:avLst/>
                  <a:gdLst/>
                  <a:ahLst/>
                  <a:cxnLst>
                    <a:cxn ang="0">
                      <a:pos x="156" y="0"/>
                    </a:cxn>
                    <a:cxn ang="0">
                      <a:pos x="63" y="52"/>
                    </a:cxn>
                    <a:cxn ang="0">
                      <a:pos x="0" y="208"/>
                    </a:cxn>
                    <a:cxn ang="0">
                      <a:pos x="67" y="358"/>
                    </a:cxn>
                    <a:cxn ang="0">
                      <a:pos x="1182" y="867"/>
                    </a:cxn>
                    <a:cxn ang="0">
                      <a:pos x="1422" y="835"/>
                    </a:cxn>
                    <a:cxn ang="0">
                      <a:pos x="1616" y="880"/>
                    </a:cxn>
                    <a:cxn ang="0">
                      <a:pos x="1684" y="808"/>
                    </a:cxn>
                    <a:cxn ang="0">
                      <a:pos x="1502" y="664"/>
                    </a:cxn>
                    <a:cxn ang="0">
                      <a:pos x="1428" y="512"/>
                    </a:cxn>
                    <a:cxn ang="0">
                      <a:pos x="1369" y="527"/>
                    </a:cxn>
                    <a:cxn ang="0">
                      <a:pos x="1439" y="664"/>
                    </a:cxn>
                    <a:cxn ang="0">
                      <a:pos x="1578" y="810"/>
                    </a:cxn>
                    <a:cxn ang="0">
                      <a:pos x="1413" y="787"/>
                    </a:cxn>
                    <a:cxn ang="0">
                      <a:pos x="1219" y="814"/>
                    </a:cxn>
                    <a:cxn ang="0">
                      <a:pos x="1255" y="650"/>
                    </a:cxn>
                    <a:cxn ang="0">
                      <a:pos x="1338" y="538"/>
                    </a:cxn>
                    <a:cxn ang="0">
                      <a:pos x="1241" y="552"/>
                    </a:cxn>
                    <a:cxn ang="0">
                      <a:pos x="1165" y="658"/>
                    </a:cxn>
                    <a:cxn ang="0">
                      <a:pos x="1139" y="791"/>
                    </a:cxn>
                    <a:cxn ang="0">
                      <a:pos x="107" y="310"/>
                    </a:cxn>
                    <a:cxn ang="0">
                      <a:pos x="80" y="215"/>
                    </a:cxn>
                    <a:cxn ang="0">
                      <a:pos x="103" y="95"/>
                    </a:cxn>
                    <a:cxn ang="0">
                      <a:pos x="217" y="0"/>
                    </a:cxn>
                    <a:cxn ang="0">
                      <a:pos x="156" y="0"/>
                    </a:cxn>
                    <a:cxn ang="0">
                      <a:pos x="156" y="0"/>
                    </a:cxn>
                  </a:cxnLst>
                  <a:rect l="0" t="0" r="r" b="b"/>
                  <a:pathLst>
                    <a:path w="1684" h="880">
                      <a:moveTo>
                        <a:pt x="156" y="0"/>
                      </a:moveTo>
                      <a:lnTo>
                        <a:pt x="63" y="52"/>
                      </a:lnTo>
                      <a:lnTo>
                        <a:pt x="0" y="208"/>
                      </a:lnTo>
                      <a:lnTo>
                        <a:pt x="67" y="358"/>
                      </a:lnTo>
                      <a:lnTo>
                        <a:pt x="1182" y="867"/>
                      </a:lnTo>
                      <a:lnTo>
                        <a:pt x="1422" y="835"/>
                      </a:lnTo>
                      <a:lnTo>
                        <a:pt x="1616" y="880"/>
                      </a:lnTo>
                      <a:lnTo>
                        <a:pt x="1684" y="808"/>
                      </a:lnTo>
                      <a:lnTo>
                        <a:pt x="1502" y="664"/>
                      </a:lnTo>
                      <a:lnTo>
                        <a:pt x="1428" y="512"/>
                      </a:lnTo>
                      <a:lnTo>
                        <a:pt x="1369" y="527"/>
                      </a:lnTo>
                      <a:lnTo>
                        <a:pt x="1439" y="664"/>
                      </a:lnTo>
                      <a:lnTo>
                        <a:pt x="1578" y="810"/>
                      </a:lnTo>
                      <a:lnTo>
                        <a:pt x="1413" y="787"/>
                      </a:lnTo>
                      <a:lnTo>
                        <a:pt x="1219" y="814"/>
                      </a:lnTo>
                      <a:lnTo>
                        <a:pt x="1255" y="650"/>
                      </a:lnTo>
                      <a:lnTo>
                        <a:pt x="1338" y="538"/>
                      </a:lnTo>
                      <a:lnTo>
                        <a:pt x="1241" y="552"/>
                      </a:lnTo>
                      <a:lnTo>
                        <a:pt x="1165" y="658"/>
                      </a:lnTo>
                      <a:lnTo>
                        <a:pt x="1139" y="791"/>
                      </a:lnTo>
                      <a:lnTo>
                        <a:pt x="107" y="310"/>
                      </a:lnTo>
                      <a:lnTo>
                        <a:pt x="80" y="215"/>
                      </a:lnTo>
                      <a:lnTo>
                        <a:pt x="103" y="95"/>
                      </a:lnTo>
                      <a:lnTo>
                        <a:pt x="217" y="0"/>
                      </a:lnTo>
                      <a:lnTo>
                        <a:pt x="156" y="0"/>
                      </a:lnTo>
                      <a:lnTo>
                        <a:pt x="156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47" name="Freeform 31"/>
                <p:cNvSpPr>
                  <a:spLocks/>
                </p:cNvSpPr>
                <p:nvPr userDrawn="1"/>
              </p:nvSpPr>
              <p:spPr bwMode="auto">
                <a:xfrm>
                  <a:off x="106" y="3770"/>
                  <a:ext cx="80" cy="167"/>
                </a:xfrm>
                <a:custGeom>
                  <a:avLst/>
                  <a:gdLst/>
                  <a:ahLst/>
                  <a:cxnLst>
                    <a:cxn ang="0">
                      <a:pos x="116" y="0"/>
                    </a:cxn>
                    <a:cxn ang="0">
                      <a:pos x="19" y="106"/>
                    </a:cxn>
                    <a:cxn ang="0">
                      <a:pos x="0" y="230"/>
                    </a:cxn>
                    <a:cxn ang="0">
                      <a:pos x="33" y="314"/>
                    </a:cxn>
                    <a:cxn ang="0">
                      <a:pos x="94" y="335"/>
                    </a:cxn>
                    <a:cxn ang="0">
                      <a:pos x="76" y="154"/>
                    </a:cxn>
                    <a:cxn ang="0">
                      <a:pos x="160" y="17"/>
                    </a:cxn>
                    <a:cxn ang="0">
                      <a:pos x="116" y="0"/>
                    </a:cxn>
                    <a:cxn ang="0">
                      <a:pos x="116" y="0"/>
                    </a:cxn>
                  </a:cxnLst>
                  <a:rect l="0" t="0" r="r" b="b"/>
                  <a:pathLst>
                    <a:path w="160" h="335">
                      <a:moveTo>
                        <a:pt x="116" y="0"/>
                      </a:moveTo>
                      <a:lnTo>
                        <a:pt x="19" y="106"/>
                      </a:lnTo>
                      <a:lnTo>
                        <a:pt x="0" y="230"/>
                      </a:lnTo>
                      <a:lnTo>
                        <a:pt x="33" y="314"/>
                      </a:lnTo>
                      <a:lnTo>
                        <a:pt x="94" y="335"/>
                      </a:lnTo>
                      <a:lnTo>
                        <a:pt x="76" y="154"/>
                      </a:lnTo>
                      <a:lnTo>
                        <a:pt x="160" y="17"/>
                      </a:lnTo>
                      <a:lnTo>
                        <a:pt x="116" y="0"/>
                      </a:lnTo>
                      <a:lnTo>
                        <a:pt x="116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48" name="Freeform 32"/>
                <p:cNvSpPr>
                  <a:spLocks/>
                </p:cNvSpPr>
                <p:nvPr userDrawn="1"/>
              </p:nvSpPr>
              <p:spPr bwMode="auto">
                <a:xfrm>
                  <a:off x="449" y="3490"/>
                  <a:ext cx="322" cy="594"/>
                </a:xfrm>
                <a:custGeom>
                  <a:avLst/>
                  <a:gdLst/>
                  <a:ahLst/>
                  <a:cxnLst>
                    <a:cxn ang="0">
                      <a:pos x="218" y="896"/>
                    </a:cxn>
                    <a:cxn ang="0">
                      <a:pos x="0" y="124"/>
                    </a:cxn>
                    <a:cxn ang="0">
                      <a:pos x="81" y="38"/>
                    </a:cxn>
                    <a:cxn ang="0">
                      <a:pos x="258" y="0"/>
                    </a:cxn>
                    <a:cxn ang="0">
                      <a:pos x="399" y="57"/>
                    </a:cxn>
                    <a:cxn ang="0">
                      <a:pos x="642" y="1188"/>
                    </a:cxn>
                    <a:cxn ang="0">
                      <a:pos x="555" y="1091"/>
                    </a:cxn>
                    <a:cxn ang="0">
                      <a:pos x="355" y="97"/>
                    </a:cxn>
                    <a:cxn ang="0">
                      <a:pos x="226" y="61"/>
                    </a:cxn>
                    <a:cxn ang="0">
                      <a:pos x="119" y="74"/>
                    </a:cxn>
                    <a:cxn ang="0">
                      <a:pos x="76" y="141"/>
                    </a:cxn>
                    <a:cxn ang="0">
                      <a:pos x="306" y="924"/>
                    </a:cxn>
                    <a:cxn ang="0">
                      <a:pos x="218" y="896"/>
                    </a:cxn>
                    <a:cxn ang="0">
                      <a:pos x="218" y="896"/>
                    </a:cxn>
                  </a:cxnLst>
                  <a:rect l="0" t="0" r="r" b="b"/>
                  <a:pathLst>
                    <a:path w="642" h="1188">
                      <a:moveTo>
                        <a:pt x="218" y="896"/>
                      </a:moveTo>
                      <a:lnTo>
                        <a:pt x="0" y="124"/>
                      </a:lnTo>
                      <a:lnTo>
                        <a:pt x="81" y="38"/>
                      </a:lnTo>
                      <a:lnTo>
                        <a:pt x="258" y="0"/>
                      </a:lnTo>
                      <a:lnTo>
                        <a:pt x="399" y="57"/>
                      </a:lnTo>
                      <a:lnTo>
                        <a:pt x="642" y="1188"/>
                      </a:lnTo>
                      <a:lnTo>
                        <a:pt x="555" y="1091"/>
                      </a:lnTo>
                      <a:lnTo>
                        <a:pt x="355" y="97"/>
                      </a:lnTo>
                      <a:lnTo>
                        <a:pt x="226" y="61"/>
                      </a:lnTo>
                      <a:lnTo>
                        <a:pt x="119" y="74"/>
                      </a:lnTo>
                      <a:lnTo>
                        <a:pt x="76" y="141"/>
                      </a:lnTo>
                      <a:lnTo>
                        <a:pt x="306" y="924"/>
                      </a:lnTo>
                      <a:lnTo>
                        <a:pt x="218" y="896"/>
                      </a:lnTo>
                      <a:lnTo>
                        <a:pt x="218" y="896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49" name="Freeform 33"/>
                <p:cNvSpPr>
                  <a:spLocks/>
                </p:cNvSpPr>
                <p:nvPr userDrawn="1"/>
              </p:nvSpPr>
              <p:spPr bwMode="auto">
                <a:xfrm>
                  <a:off x="578" y="3650"/>
                  <a:ext cx="96" cy="252"/>
                </a:xfrm>
                <a:custGeom>
                  <a:avLst/>
                  <a:gdLst/>
                  <a:ahLst/>
                  <a:cxnLst>
                    <a:cxn ang="0">
                      <a:pos x="0" y="27"/>
                    </a:cxn>
                    <a:cxn ang="0">
                      <a:pos x="76" y="194"/>
                    </a:cxn>
                    <a:cxn ang="0">
                      <a:pos x="113" y="318"/>
                    </a:cxn>
                    <a:cxn ang="0">
                      <a:pos x="116" y="504"/>
                    </a:cxn>
                    <a:cxn ang="0">
                      <a:pos x="192" y="504"/>
                    </a:cxn>
                    <a:cxn ang="0">
                      <a:pos x="187" y="360"/>
                    </a:cxn>
                    <a:cxn ang="0">
                      <a:pos x="162" y="208"/>
                    </a:cxn>
                    <a:cxn ang="0">
                      <a:pos x="99" y="59"/>
                    </a:cxn>
                    <a:cxn ang="0">
                      <a:pos x="63" y="0"/>
                    </a:cxn>
                    <a:cxn ang="0">
                      <a:pos x="0" y="27"/>
                    </a:cxn>
                    <a:cxn ang="0">
                      <a:pos x="0" y="27"/>
                    </a:cxn>
                  </a:cxnLst>
                  <a:rect l="0" t="0" r="r" b="b"/>
                  <a:pathLst>
                    <a:path w="192" h="504">
                      <a:moveTo>
                        <a:pt x="0" y="27"/>
                      </a:moveTo>
                      <a:lnTo>
                        <a:pt x="76" y="194"/>
                      </a:lnTo>
                      <a:lnTo>
                        <a:pt x="113" y="318"/>
                      </a:lnTo>
                      <a:lnTo>
                        <a:pt x="116" y="504"/>
                      </a:lnTo>
                      <a:lnTo>
                        <a:pt x="192" y="504"/>
                      </a:lnTo>
                      <a:lnTo>
                        <a:pt x="187" y="360"/>
                      </a:lnTo>
                      <a:lnTo>
                        <a:pt x="162" y="208"/>
                      </a:lnTo>
                      <a:lnTo>
                        <a:pt x="99" y="59"/>
                      </a:lnTo>
                      <a:lnTo>
                        <a:pt x="63" y="0"/>
                      </a:lnTo>
                      <a:lnTo>
                        <a:pt x="0" y="27"/>
                      </a:lnTo>
                      <a:lnTo>
                        <a:pt x="0" y="2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50" name="Freeform 34"/>
                <p:cNvSpPr>
                  <a:spLocks/>
                </p:cNvSpPr>
                <p:nvPr userDrawn="1"/>
              </p:nvSpPr>
              <p:spPr bwMode="auto">
                <a:xfrm>
                  <a:off x="328" y="3630"/>
                  <a:ext cx="195" cy="135"/>
                </a:xfrm>
                <a:custGeom>
                  <a:avLst/>
                  <a:gdLst/>
                  <a:ahLst/>
                  <a:cxnLst>
                    <a:cxn ang="0">
                      <a:pos x="297" y="0"/>
                    </a:cxn>
                    <a:cxn ang="0">
                      <a:pos x="257" y="17"/>
                    </a:cxn>
                    <a:cxn ang="0">
                      <a:pos x="253" y="66"/>
                    </a:cxn>
                    <a:cxn ang="0">
                      <a:pos x="0" y="169"/>
                    </a:cxn>
                    <a:cxn ang="0">
                      <a:pos x="0" y="222"/>
                    </a:cxn>
                    <a:cxn ang="0">
                      <a:pos x="284" y="226"/>
                    </a:cxn>
                    <a:cxn ang="0">
                      <a:pos x="320" y="269"/>
                    </a:cxn>
                    <a:cxn ang="0">
                      <a:pos x="390" y="266"/>
                    </a:cxn>
                    <a:cxn ang="0">
                      <a:pos x="383" y="190"/>
                    </a:cxn>
                    <a:cxn ang="0">
                      <a:pos x="116" y="176"/>
                    </a:cxn>
                    <a:cxn ang="0">
                      <a:pos x="333" y="89"/>
                    </a:cxn>
                    <a:cxn ang="0">
                      <a:pos x="297" y="0"/>
                    </a:cxn>
                    <a:cxn ang="0">
                      <a:pos x="297" y="0"/>
                    </a:cxn>
                  </a:cxnLst>
                  <a:rect l="0" t="0" r="r" b="b"/>
                  <a:pathLst>
                    <a:path w="390" h="269">
                      <a:moveTo>
                        <a:pt x="297" y="0"/>
                      </a:moveTo>
                      <a:lnTo>
                        <a:pt x="257" y="17"/>
                      </a:lnTo>
                      <a:lnTo>
                        <a:pt x="253" y="66"/>
                      </a:lnTo>
                      <a:lnTo>
                        <a:pt x="0" y="169"/>
                      </a:lnTo>
                      <a:lnTo>
                        <a:pt x="0" y="222"/>
                      </a:lnTo>
                      <a:lnTo>
                        <a:pt x="284" y="226"/>
                      </a:lnTo>
                      <a:lnTo>
                        <a:pt x="320" y="269"/>
                      </a:lnTo>
                      <a:lnTo>
                        <a:pt x="390" y="266"/>
                      </a:lnTo>
                      <a:lnTo>
                        <a:pt x="383" y="190"/>
                      </a:lnTo>
                      <a:lnTo>
                        <a:pt x="116" y="176"/>
                      </a:lnTo>
                      <a:lnTo>
                        <a:pt x="333" y="89"/>
                      </a:lnTo>
                      <a:lnTo>
                        <a:pt x="297" y="0"/>
                      </a:lnTo>
                      <a:lnTo>
                        <a:pt x="297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51" name="Freeform 35"/>
                <p:cNvSpPr>
                  <a:spLocks/>
                </p:cNvSpPr>
                <p:nvPr userDrawn="1"/>
              </p:nvSpPr>
              <p:spPr bwMode="auto">
                <a:xfrm>
                  <a:off x="658" y="3538"/>
                  <a:ext cx="471" cy="212"/>
                </a:xfrm>
                <a:custGeom>
                  <a:avLst/>
                  <a:gdLst/>
                  <a:ahLst/>
                  <a:cxnLst>
                    <a:cxn ang="0">
                      <a:pos x="0" y="131"/>
                    </a:cxn>
                    <a:cxn ang="0">
                      <a:pos x="863" y="0"/>
                    </a:cxn>
                    <a:cxn ang="0">
                      <a:pos x="926" y="78"/>
                    </a:cxn>
                    <a:cxn ang="0">
                      <a:pos x="941" y="181"/>
                    </a:cxn>
                    <a:cxn ang="0">
                      <a:pos x="903" y="282"/>
                    </a:cxn>
                    <a:cxn ang="0">
                      <a:pos x="57" y="424"/>
                    </a:cxn>
                    <a:cxn ang="0">
                      <a:pos x="53" y="384"/>
                    </a:cxn>
                    <a:cxn ang="0">
                      <a:pos x="863" y="242"/>
                    </a:cxn>
                    <a:cxn ang="0">
                      <a:pos x="893" y="145"/>
                    </a:cxn>
                    <a:cxn ang="0">
                      <a:pos x="840" y="57"/>
                    </a:cxn>
                    <a:cxn ang="0">
                      <a:pos x="0" y="185"/>
                    </a:cxn>
                    <a:cxn ang="0">
                      <a:pos x="0" y="131"/>
                    </a:cxn>
                    <a:cxn ang="0">
                      <a:pos x="0" y="131"/>
                    </a:cxn>
                  </a:cxnLst>
                  <a:rect l="0" t="0" r="r" b="b"/>
                  <a:pathLst>
                    <a:path w="941" h="424">
                      <a:moveTo>
                        <a:pt x="0" y="131"/>
                      </a:moveTo>
                      <a:lnTo>
                        <a:pt x="863" y="0"/>
                      </a:lnTo>
                      <a:lnTo>
                        <a:pt x="926" y="78"/>
                      </a:lnTo>
                      <a:lnTo>
                        <a:pt x="941" y="181"/>
                      </a:lnTo>
                      <a:lnTo>
                        <a:pt x="903" y="282"/>
                      </a:lnTo>
                      <a:lnTo>
                        <a:pt x="57" y="424"/>
                      </a:lnTo>
                      <a:lnTo>
                        <a:pt x="53" y="384"/>
                      </a:lnTo>
                      <a:lnTo>
                        <a:pt x="863" y="242"/>
                      </a:lnTo>
                      <a:lnTo>
                        <a:pt x="893" y="145"/>
                      </a:lnTo>
                      <a:lnTo>
                        <a:pt x="840" y="57"/>
                      </a:lnTo>
                      <a:lnTo>
                        <a:pt x="0" y="185"/>
                      </a:lnTo>
                      <a:lnTo>
                        <a:pt x="0" y="131"/>
                      </a:lnTo>
                      <a:lnTo>
                        <a:pt x="0" y="131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52" name="Freeform 36"/>
                <p:cNvSpPr>
                  <a:spLocks/>
                </p:cNvSpPr>
                <p:nvPr userDrawn="1"/>
              </p:nvSpPr>
              <p:spPr bwMode="auto">
                <a:xfrm>
                  <a:off x="717" y="3606"/>
                  <a:ext cx="245" cy="86"/>
                </a:xfrm>
                <a:custGeom>
                  <a:avLst/>
                  <a:gdLst/>
                  <a:ahLst/>
                  <a:cxnLst>
                    <a:cxn ang="0">
                      <a:pos x="0" y="126"/>
                    </a:cxn>
                    <a:cxn ang="0">
                      <a:pos x="66" y="173"/>
                    </a:cxn>
                    <a:cxn ang="0">
                      <a:pos x="222" y="166"/>
                    </a:cxn>
                    <a:cxn ang="0">
                      <a:pos x="418" y="116"/>
                    </a:cxn>
                    <a:cxn ang="0">
                      <a:pos x="488" y="42"/>
                    </a:cxn>
                    <a:cxn ang="0">
                      <a:pos x="443" y="2"/>
                    </a:cxn>
                    <a:cxn ang="0">
                      <a:pos x="253" y="0"/>
                    </a:cxn>
                    <a:cxn ang="0">
                      <a:pos x="110" y="12"/>
                    </a:cxn>
                    <a:cxn ang="0">
                      <a:pos x="15" y="76"/>
                    </a:cxn>
                    <a:cxn ang="0">
                      <a:pos x="112" y="95"/>
                    </a:cxn>
                    <a:cxn ang="0">
                      <a:pos x="275" y="53"/>
                    </a:cxn>
                    <a:cxn ang="0">
                      <a:pos x="416" y="53"/>
                    </a:cxn>
                    <a:cxn ang="0">
                      <a:pos x="268" y="110"/>
                    </a:cxn>
                    <a:cxn ang="0">
                      <a:pos x="142" y="126"/>
                    </a:cxn>
                    <a:cxn ang="0">
                      <a:pos x="0" y="126"/>
                    </a:cxn>
                    <a:cxn ang="0">
                      <a:pos x="0" y="126"/>
                    </a:cxn>
                  </a:cxnLst>
                  <a:rect l="0" t="0" r="r" b="b"/>
                  <a:pathLst>
                    <a:path w="488" h="173">
                      <a:moveTo>
                        <a:pt x="0" y="126"/>
                      </a:moveTo>
                      <a:lnTo>
                        <a:pt x="66" y="173"/>
                      </a:lnTo>
                      <a:lnTo>
                        <a:pt x="222" y="166"/>
                      </a:lnTo>
                      <a:lnTo>
                        <a:pt x="418" y="116"/>
                      </a:lnTo>
                      <a:lnTo>
                        <a:pt x="488" y="42"/>
                      </a:lnTo>
                      <a:lnTo>
                        <a:pt x="443" y="2"/>
                      </a:lnTo>
                      <a:lnTo>
                        <a:pt x="253" y="0"/>
                      </a:lnTo>
                      <a:lnTo>
                        <a:pt x="110" y="12"/>
                      </a:lnTo>
                      <a:lnTo>
                        <a:pt x="15" y="76"/>
                      </a:lnTo>
                      <a:lnTo>
                        <a:pt x="112" y="95"/>
                      </a:lnTo>
                      <a:lnTo>
                        <a:pt x="275" y="53"/>
                      </a:lnTo>
                      <a:lnTo>
                        <a:pt x="416" y="53"/>
                      </a:lnTo>
                      <a:lnTo>
                        <a:pt x="268" y="110"/>
                      </a:lnTo>
                      <a:lnTo>
                        <a:pt x="142" y="126"/>
                      </a:lnTo>
                      <a:lnTo>
                        <a:pt x="0" y="126"/>
                      </a:lnTo>
                      <a:lnTo>
                        <a:pt x="0" y="126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</p:grpSp>
        </p:grpSp>
      </p:grpSp>
      <p:grpSp>
        <p:nvGrpSpPr>
          <p:cNvPr id="1035" name="Group 37"/>
          <p:cNvGrpSpPr>
            <a:grpSpLocks/>
          </p:cNvGrpSpPr>
          <p:nvPr/>
        </p:nvGrpSpPr>
        <p:grpSpPr bwMode="auto">
          <a:xfrm>
            <a:off x="8680450" y="2116138"/>
            <a:ext cx="385763" cy="4308475"/>
            <a:chOff x="5468" y="1333"/>
            <a:chExt cx="243" cy="2714"/>
          </a:xfrm>
        </p:grpSpPr>
        <p:sp>
          <p:nvSpPr>
            <p:cNvPr id="86054" name="Freeform 38"/>
            <p:cNvSpPr>
              <a:spLocks/>
            </p:cNvSpPr>
            <p:nvPr userDrawn="1"/>
          </p:nvSpPr>
          <p:spPr bwMode="auto">
            <a:xfrm flipH="1">
              <a:off x="5468" y="2620"/>
              <a:ext cx="205" cy="1427"/>
            </a:xfrm>
            <a:custGeom>
              <a:avLst/>
              <a:gdLst/>
              <a:ahLst/>
              <a:cxnLst>
                <a:cxn ang="0">
                  <a:pos x="692" y="3156"/>
                </a:cxn>
                <a:cxn ang="0">
                  <a:pos x="380" y="2945"/>
                </a:cxn>
                <a:cxn ang="0">
                  <a:pos x="319" y="2783"/>
                </a:cxn>
                <a:cxn ang="0">
                  <a:pos x="371" y="2542"/>
                </a:cxn>
                <a:cxn ang="0">
                  <a:pos x="591" y="2251"/>
                </a:cxn>
                <a:cxn ang="0">
                  <a:pos x="641" y="2070"/>
                </a:cxn>
                <a:cxn ang="0">
                  <a:pos x="591" y="1948"/>
                </a:cxn>
                <a:cxn ang="0">
                  <a:pos x="401" y="1859"/>
                </a:cxn>
                <a:cxn ang="0">
                  <a:pos x="361" y="1747"/>
                </a:cxn>
                <a:cxn ang="0">
                  <a:pos x="430" y="1587"/>
                </a:cxn>
                <a:cxn ang="0">
                  <a:pos x="741" y="1156"/>
                </a:cxn>
                <a:cxn ang="0">
                  <a:pos x="772" y="945"/>
                </a:cxn>
                <a:cxn ang="0">
                  <a:pos x="692" y="713"/>
                </a:cxn>
                <a:cxn ang="0">
                  <a:pos x="430" y="603"/>
                </a:cxn>
                <a:cxn ang="0">
                  <a:pos x="200" y="422"/>
                </a:cxn>
                <a:cxn ang="0">
                  <a:pos x="0" y="0"/>
                </a:cxn>
                <a:cxn ang="0">
                  <a:pos x="29" y="382"/>
                </a:cxn>
                <a:cxn ang="0">
                  <a:pos x="179" y="612"/>
                </a:cxn>
                <a:cxn ang="0">
                  <a:pos x="380" y="753"/>
                </a:cxn>
                <a:cxn ang="0">
                  <a:pos x="601" y="833"/>
                </a:cxn>
                <a:cxn ang="0">
                  <a:pos x="612" y="1044"/>
                </a:cxn>
                <a:cxn ang="0">
                  <a:pos x="500" y="1266"/>
                </a:cxn>
                <a:cxn ang="0">
                  <a:pos x="240" y="1658"/>
                </a:cxn>
                <a:cxn ang="0">
                  <a:pos x="230" y="1909"/>
                </a:cxn>
                <a:cxn ang="0">
                  <a:pos x="471" y="2049"/>
                </a:cxn>
                <a:cxn ang="0">
                  <a:pos x="460" y="2180"/>
                </a:cxn>
                <a:cxn ang="0">
                  <a:pos x="249" y="2452"/>
                </a:cxn>
                <a:cxn ang="0">
                  <a:pos x="160" y="2713"/>
                </a:cxn>
                <a:cxn ang="0">
                  <a:pos x="240" y="2994"/>
                </a:cxn>
                <a:cxn ang="0">
                  <a:pos x="430" y="3144"/>
                </a:cxn>
                <a:cxn ang="0">
                  <a:pos x="671" y="3266"/>
                </a:cxn>
                <a:cxn ang="0">
                  <a:pos x="692" y="3156"/>
                </a:cxn>
                <a:cxn ang="0">
                  <a:pos x="692" y="3156"/>
                </a:cxn>
              </a:cxnLst>
              <a:rect l="0" t="0" r="r" b="b"/>
              <a:pathLst>
                <a:path w="772" h="3266">
                  <a:moveTo>
                    <a:pt x="692" y="3156"/>
                  </a:moveTo>
                  <a:lnTo>
                    <a:pt x="380" y="2945"/>
                  </a:lnTo>
                  <a:lnTo>
                    <a:pt x="319" y="2783"/>
                  </a:lnTo>
                  <a:lnTo>
                    <a:pt x="371" y="2542"/>
                  </a:lnTo>
                  <a:lnTo>
                    <a:pt x="591" y="2251"/>
                  </a:lnTo>
                  <a:lnTo>
                    <a:pt x="641" y="2070"/>
                  </a:lnTo>
                  <a:lnTo>
                    <a:pt x="591" y="1948"/>
                  </a:lnTo>
                  <a:lnTo>
                    <a:pt x="401" y="1859"/>
                  </a:lnTo>
                  <a:lnTo>
                    <a:pt x="361" y="1747"/>
                  </a:lnTo>
                  <a:lnTo>
                    <a:pt x="430" y="1587"/>
                  </a:lnTo>
                  <a:lnTo>
                    <a:pt x="741" y="1156"/>
                  </a:lnTo>
                  <a:lnTo>
                    <a:pt x="772" y="945"/>
                  </a:lnTo>
                  <a:lnTo>
                    <a:pt x="692" y="713"/>
                  </a:lnTo>
                  <a:lnTo>
                    <a:pt x="430" y="603"/>
                  </a:lnTo>
                  <a:lnTo>
                    <a:pt x="200" y="422"/>
                  </a:lnTo>
                  <a:lnTo>
                    <a:pt x="0" y="0"/>
                  </a:lnTo>
                  <a:lnTo>
                    <a:pt x="29" y="382"/>
                  </a:lnTo>
                  <a:lnTo>
                    <a:pt x="179" y="612"/>
                  </a:lnTo>
                  <a:lnTo>
                    <a:pt x="380" y="753"/>
                  </a:lnTo>
                  <a:lnTo>
                    <a:pt x="601" y="833"/>
                  </a:lnTo>
                  <a:lnTo>
                    <a:pt x="612" y="1044"/>
                  </a:lnTo>
                  <a:lnTo>
                    <a:pt x="500" y="1266"/>
                  </a:lnTo>
                  <a:lnTo>
                    <a:pt x="240" y="1658"/>
                  </a:lnTo>
                  <a:lnTo>
                    <a:pt x="230" y="1909"/>
                  </a:lnTo>
                  <a:lnTo>
                    <a:pt x="471" y="2049"/>
                  </a:lnTo>
                  <a:lnTo>
                    <a:pt x="460" y="2180"/>
                  </a:lnTo>
                  <a:lnTo>
                    <a:pt x="249" y="2452"/>
                  </a:lnTo>
                  <a:lnTo>
                    <a:pt x="160" y="2713"/>
                  </a:lnTo>
                  <a:lnTo>
                    <a:pt x="240" y="2994"/>
                  </a:lnTo>
                  <a:lnTo>
                    <a:pt x="430" y="3144"/>
                  </a:lnTo>
                  <a:lnTo>
                    <a:pt x="671" y="3266"/>
                  </a:lnTo>
                  <a:lnTo>
                    <a:pt x="692" y="3156"/>
                  </a:lnTo>
                  <a:lnTo>
                    <a:pt x="692" y="3156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  <p:sp>
          <p:nvSpPr>
            <p:cNvPr id="86055" name="Freeform 39"/>
            <p:cNvSpPr>
              <a:spLocks/>
            </p:cNvSpPr>
            <p:nvPr userDrawn="1"/>
          </p:nvSpPr>
          <p:spPr bwMode="auto">
            <a:xfrm flipH="1">
              <a:off x="5506" y="1333"/>
              <a:ext cx="205" cy="1633"/>
            </a:xfrm>
            <a:custGeom>
              <a:avLst/>
              <a:gdLst/>
              <a:ahLst/>
              <a:cxnLst>
                <a:cxn ang="0">
                  <a:pos x="692" y="3156"/>
                </a:cxn>
                <a:cxn ang="0">
                  <a:pos x="380" y="2945"/>
                </a:cxn>
                <a:cxn ang="0">
                  <a:pos x="319" y="2783"/>
                </a:cxn>
                <a:cxn ang="0">
                  <a:pos x="371" y="2542"/>
                </a:cxn>
                <a:cxn ang="0">
                  <a:pos x="591" y="2251"/>
                </a:cxn>
                <a:cxn ang="0">
                  <a:pos x="641" y="2070"/>
                </a:cxn>
                <a:cxn ang="0">
                  <a:pos x="591" y="1948"/>
                </a:cxn>
                <a:cxn ang="0">
                  <a:pos x="401" y="1859"/>
                </a:cxn>
                <a:cxn ang="0">
                  <a:pos x="361" y="1747"/>
                </a:cxn>
                <a:cxn ang="0">
                  <a:pos x="430" y="1587"/>
                </a:cxn>
                <a:cxn ang="0">
                  <a:pos x="741" y="1156"/>
                </a:cxn>
                <a:cxn ang="0">
                  <a:pos x="772" y="945"/>
                </a:cxn>
                <a:cxn ang="0">
                  <a:pos x="692" y="713"/>
                </a:cxn>
                <a:cxn ang="0">
                  <a:pos x="430" y="603"/>
                </a:cxn>
                <a:cxn ang="0">
                  <a:pos x="200" y="422"/>
                </a:cxn>
                <a:cxn ang="0">
                  <a:pos x="0" y="0"/>
                </a:cxn>
                <a:cxn ang="0">
                  <a:pos x="29" y="382"/>
                </a:cxn>
                <a:cxn ang="0">
                  <a:pos x="179" y="612"/>
                </a:cxn>
                <a:cxn ang="0">
                  <a:pos x="380" y="753"/>
                </a:cxn>
                <a:cxn ang="0">
                  <a:pos x="601" y="833"/>
                </a:cxn>
                <a:cxn ang="0">
                  <a:pos x="612" y="1044"/>
                </a:cxn>
                <a:cxn ang="0">
                  <a:pos x="500" y="1266"/>
                </a:cxn>
                <a:cxn ang="0">
                  <a:pos x="240" y="1658"/>
                </a:cxn>
                <a:cxn ang="0">
                  <a:pos x="230" y="1909"/>
                </a:cxn>
                <a:cxn ang="0">
                  <a:pos x="471" y="2049"/>
                </a:cxn>
                <a:cxn ang="0">
                  <a:pos x="460" y="2180"/>
                </a:cxn>
                <a:cxn ang="0">
                  <a:pos x="249" y="2452"/>
                </a:cxn>
                <a:cxn ang="0">
                  <a:pos x="160" y="2713"/>
                </a:cxn>
                <a:cxn ang="0">
                  <a:pos x="240" y="2994"/>
                </a:cxn>
                <a:cxn ang="0">
                  <a:pos x="430" y="3144"/>
                </a:cxn>
                <a:cxn ang="0">
                  <a:pos x="671" y="3266"/>
                </a:cxn>
                <a:cxn ang="0">
                  <a:pos x="692" y="3156"/>
                </a:cxn>
                <a:cxn ang="0">
                  <a:pos x="692" y="3156"/>
                </a:cxn>
              </a:cxnLst>
              <a:rect l="0" t="0" r="r" b="b"/>
              <a:pathLst>
                <a:path w="772" h="3266">
                  <a:moveTo>
                    <a:pt x="692" y="3156"/>
                  </a:moveTo>
                  <a:lnTo>
                    <a:pt x="380" y="2945"/>
                  </a:lnTo>
                  <a:lnTo>
                    <a:pt x="319" y="2783"/>
                  </a:lnTo>
                  <a:lnTo>
                    <a:pt x="371" y="2542"/>
                  </a:lnTo>
                  <a:lnTo>
                    <a:pt x="591" y="2251"/>
                  </a:lnTo>
                  <a:lnTo>
                    <a:pt x="641" y="2070"/>
                  </a:lnTo>
                  <a:lnTo>
                    <a:pt x="591" y="1948"/>
                  </a:lnTo>
                  <a:lnTo>
                    <a:pt x="401" y="1859"/>
                  </a:lnTo>
                  <a:lnTo>
                    <a:pt x="361" y="1747"/>
                  </a:lnTo>
                  <a:lnTo>
                    <a:pt x="430" y="1587"/>
                  </a:lnTo>
                  <a:lnTo>
                    <a:pt x="741" y="1156"/>
                  </a:lnTo>
                  <a:lnTo>
                    <a:pt x="772" y="945"/>
                  </a:lnTo>
                  <a:lnTo>
                    <a:pt x="692" y="713"/>
                  </a:lnTo>
                  <a:lnTo>
                    <a:pt x="430" y="603"/>
                  </a:lnTo>
                  <a:lnTo>
                    <a:pt x="200" y="422"/>
                  </a:lnTo>
                  <a:lnTo>
                    <a:pt x="0" y="0"/>
                  </a:lnTo>
                  <a:lnTo>
                    <a:pt x="29" y="382"/>
                  </a:lnTo>
                  <a:lnTo>
                    <a:pt x="179" y="612"/>
                  </a:lnTo>
                  <a:lnTo>
                    <a:pt x="380" y="753"/>
                  </a:lnTo>
                  <a:lnTo>
                    <a:pt x="601" y="833"/>
                  </a:lnTo>
                  <a:lnTo>
                    <a:pt x="612" y="1044"/>
                  </a:lnTo>
                  <a:lnTo>
                    <a:pt x="500" y="1266"/>
                  </a:lnTo>
                  <a:lnTo>
                    <a:pt x="240" y="1658"/>
                  </a:lnTo>
                  <a:lnTo>
                    <a:pt x="230" y="1909"/>
                  </a:lnTo>
                  <a:lnTo>
                    <a:pt x="471" y="2049"/>
                  </a:lnTo>
                  <a:lnTo>
                    <a:pt x="460" y="2180"/>
                  </a:lnTo>
                  <a:lnTo>
                    <a:pt x="249" y="2452"/>
                  </a:lnTo>
                  <a:lnTo>
                    <a:pt x="160" y="2713"/>
                  </a:lnTo>
                  <a:lnTo>
                    <a:pt x="240" y="2994"/>
                  </a:lnTo>
                  <a:lnTo>
                    <a:pt x="430" y="3144"/>
                  </a:lnTo>
                  <a:lnTo>
                    <a:pt x="671" y="3266"/>
                  </a:lnTo>
                  <a:lnTo>
                    <a:pt x="692" y="3156"/>
                  </a:lnTo>
                  <a:lnTo>
                    <a:pt x="692" y="3156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</p:grpSp>
      <p:grpSp>
        <p:nvGrpSpPr>
          <p:cNvPr id="1036" name="Group 40"/>
          <p:cNvGrpSpPr>
            <a:grpSpLocks/>
          </p:cNvGrpSpPr>
          <p:nvPr/>
        </p:nvGrpSpPr>
        <p:grpSpPr bwMode="auto">
          <a:xfrm>
            <a:off x="7318375" y="90488"/>
            <a:ext cx="2133600" cy="1911350"/>
            <a:chOff x="4610" y="57"/>
            <a:chExt cx="1344" cy="1204"/>
          </a:xfrm>
        </p:grpSpPr>
        <p:grpSp>
          <p:nvGrpSpPr>
            <p:cNvPr id="1037" name="Group 41"/>
            <p:cNvGrpSpPr>
              <a:grpSpLocks/>
            </p:cNvGrpSpPr>
            <p:nvPr userDrawn="1"/>
          </p:nvGrpSpPr>
          <p:grpSpPr bwMode="auto">
            <a:xfrm>
              <a:off x="4610" y="57"/>
              <a:ext cx="1344" cy="1204"/>
              <a:chOff x="4610" y="57"/>
              <a:chExt cx="1344" cy="1204"/>
            </a:xfrm>
          </p:grpSpPr>
          <p:sp>
            <p:nvSpPr>
              <p:cNvPr id="86058" name="Freeform 42"/>
              <p:cNvSpPr>
                <a:spLocks/>
              </p:cNvSpPr>
              <p:nvPr userDrawn="1"/>
            </p:nvSpPr>
            <p:spPr bwMode="auto">
              <a:xfrm rot="-3172564">
                <a:off x="5430" y="1086"/>
                <a:ext cx="62" cy="288"/>
              </a:xfrm>
              <a:custGeom>
                <a:avLst/>
                <a:gdLst/>
                <a:ahLst/>
                <a:cxnLst>
                  <a:cxn ang="0">
                    <a:pos x="123" y="9"/>
                  </a:cxn>
                  <a:cxn ang="0">
                    <a:pos x="131" y="342"/>
                  </a:cxn>
                  <a:cxn ang="0">
                    <a:pos x="0" y="806"/>
                  </a:cxn>
                  <a:cxn ang="0">
                    <a:pos x="79" y="789"/>
                  </a:cxn>
                  <a:cxn ang="0">
                    <a:pos x="218" y="376"/>
                  </a:cxn>
                  <a:cxn ang="0">
                    <a:pos x="245" y="0"/>
                  </a:cxn>
                  <a:cxn ang="0">
                    <a:pos x="123" y="9"/>
                  </a:cxn>
                  <a:cxn ang="0">
                    <a:pos x="123" y="9"/>
                  </a:cxn>
                </a:cxnLst>
                <a:rect l="0" t="0" r="r" b="b"/>
                <a:pathLst>
                  <a:path w="245" h="806">
                    <a:moveTo>
                      <a:pt x="123" y="9"/>
                    </a:moveTo>
                    <a:lnTo>
                      <a:pt x="131" y="342"/>
                    </a:lnTo>
                    <a:lnTo>
                      <a:pt x="0" y="806"/>
                    </a:lnTo>
                    <a:lnTo>
                      <a:pt x="79" y="789"/>
                    </a:lnTo>
                    <a:lnTo>
                      <a:pt x="218" y="376"/>
                    </a:lnTo>
                    <a:lnTo>
                      <a:pt x="245" y="0"/>
                    </a:lnTo>
                    <a:lnTo>
                      <a:pt x="123" y="9"/>
                    </a:lnTo>
                    <a:lnTo>
                      <a:pt x="123" y="9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 dirty="0"/>
              </a:p>
            </p:txBody>
          </p:sp>
          <p:grpSp>
            <p:nvGrpSpPr>
              <p:cNvPr id="1040" name="Group 43"/>
              <p:cNvGrpSpPr>
                <a:grpSpLocks/>
              </p:cNvGrpSpPr>
              <p:nvPr userDrawn="1"/>
            </p:nvGrpSpPr>
            <p:grpSpPr bwMode="auto">
              <a:xfrm>
                <a:off x="4610" y="57"/>
                <a:ext cx="1344" cy="985"/>
                <a:chOff x="4610" y="57"/>
                <a:chExt cx="1344" cy="985"/>
              </a:xfrm>
            </p:grpSpPr>
            <p:sp>
              <p:nvSpPr>
                <p:cNvPr id="86060" name="Freeform 44"/>
                <p:cNvSpPr>
                  <a:spLocks/>
                </p:cNvSpPr>
                <p:nvPr userDrawn="1"/>
              </p:nvSpPr>
              <p:spPr bwMode="auto">
                <a:xfrm rot="-3172564">
                  <a:off x="4966" y="71"/>
                  <a:ext cx="153" cy="12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298" y="184"/>
                    </a:cxn>
                    <a:cxn ang="0">
                      <a:pos x="500" y="349"/>
                    </a:cxn>
                    <a:cxn ang="0">
                      <a:pos x="604" y="140"/>
                    </a:cxn>
                    <a:cxn ang="0">
                      <a:pos x="359" y="9"/>
                    </a:cxn>
                    <a:cxn ang="0">
                      <a:pos x="464" y="184"/>
                    </a:cxn>
                    <a:cxn ang="0">
                      <a:pos x="131" y="17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604" h="349">
                      <a:moveTo>
                        <a:pt x="0" y="0"/>
                      </a:moveTo>
                      <a:lnTo>
                        <a:pt x="298" y="184"/>
                      </a:lnTo>
                      <a:lnTo>
                        <a:pt x="500" y="349"/>
                      </a:lnTo>
                      <a:lnTo>
                        <a:pt x="604" y="140"/>
                      </a:lnTo>
                      <a:lnTo>
                        <a:pt x="359" y="9"/>
                      </a:lnTo>
                      <a:lnTo>
                        <a:pt x="464" y="184"/>
                      </a:lnTo>
                      <a:lnTo>
                        <a:pt x="131" y="17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61" name="Freeform 45"/>
                <p:cNvSpPr>
                  <a:spLocks/>
                </p:cNvSpPr>
                <p:nvPr userDrawn="1"/>
              </p:nvSpPr>
              <p:spPr bwMode="auto">
                <a:xfrm rot="-3172564">
                  <a:off x="5049" y="331"/>
                  <a:ext cx="269" cy="438"/>
                </a:xfrm>
                <a:custGeom>
                  <a:avLst/>
                  <a:gdLst/>
                  <a:ahLst/>
                  <a:cxnLst>
                    <a:cxn ang="0">
                      <a:pos x="741" y="129"/>
                    </a:cxn>
                    <a:cxn ang="0">
                      <a:pos x="485" y="352"/>
                    </a:cxn>
                    <a:cxn ang="0">
                      <a:pos x="163" y="762"/>
                    </a:cxn>
                    <a:cxn ang="0">
                      <a:pos x="0" y="1101"/>
                    </a:cxn>
                    <a:cxn ang="0">
                      <a:pos x="59" y="1230"/>
                    </a:cxn>
                    <a:cxn ang="0">
                      <a:pos x="262" y="1201"/>
                    </a:cxn>
                    <a:cxn ang="0">
                      <a:pos x="578" y="914"/>
                    </a:cxn>
                    <a:cxn ang="0">
                      <a:pos x="876" y="534"/>
                    </a:cxn>
                    <a:cxn ang="0">
                      <a:pos x="1034" y="270"/>
                    </a:cxn>
                    <a:cxn ang="0">
                      <a:pos x="1064" y="84"/>
                    </a:cxn>
                    <a:cxn ang="0">
                      <a:pos x="977" y="0"/>
                    </a:cxn>
                    <a:cxn ang="0">
                      <a:pos x="836" y="65"/>
                    </a:cxn>
                    <a:cxn ang="0">
                      <a:pos x="969" y="107"/>
                    </a:cxn>
                    <a:cxn ang="0">
                      <a:pos x="876" y="352"/>
                    </a:cxn>
                    <a:cxn ang="0">
                      <a:pos x="690" y="656"/>
                    </a:cxn>
                    <a:cxn ang="0">
                      <a:pos x="350" y="1008"/>
                    </a:cxn>
                    <a:cxn ang="0">
                      <a:pos x="116" y="1114"/>
                    </a:cxn>
                    <a:cxn ang="0">
                      <a:pos x="135" y="943"/>
                    </a:cxn>
                    <a:cxn ang="0">
                      <a:pos x="437" y="504"/>
                    </a:cxn>
                    <a:cxn ang="0">
                      <a:pos x="831" y="118"/>
                    </a:cxn>
                    <a:cxn ang="0">
                      <a:pos x="741" y="129"/>
                    </a:cxn>
                    <a:cxn ang="0">
                      <a:pos x="741" y="129"/>
                    </a:cxn>
                  </a:cxnLst>
                  <a:rect l="0" t="0" r="r" b="b"/>
                  <a:pathLst>
                    <a:path w="1064" h="1230">
                      <a:moveTo>
                        <a:pt x="741" y="129"/>
                      </a:moveTo>
                      <a:lnTo>
                        <a:pt x="485" y="352"/>
                      </a:lnTo>
                      <a:lnTo>
                        <a:pt x="163" y="762"/>
                      </a:lnTo>
                      <a:lnTo>
                        <a:pt x="0" y="1101"/>
                      </a:lnTo>
                      <a:lnTo>
                        <a:pt x="59" y="1230"/>
                      </a:lnTo>
                      <a:lnTo>
                        <a:pt x="262" y="1201"/>
                      </a:lnTo>
                      <a:lnTo>
                        <a:pt x="578" y="914"/>
                      </a:lnTo>
                      <a:lnTo>
                        <a:pt x="876" y="534"/>
                      </a:lnTo>
                      <a:lnTo>
                        <a:pt x="1034" y="270"/>
                      </a:lnTo>
                      <a:lnTo>
                        <a:pt x="1064" y="84"/>
                      </a:lnTo>
                      <a:lnTo>
                        <a:pt x="977" y="0"/>
                      </a:lnTo>
                      <a:lnTo>
                        <a:pt x="836" y="65"/>
                      </a:lnTo>
                      <a:lnTo>
                        <a:pt x="969" y="107"/>
                      </a:lnTo>
                      <a:lnTo>
                        <a:pt x="876" y="352"/>
                      </a:lnTo>
                      <a:lnTo>
                        <a:pt x="690" y="656"/>
                      </a:lnTo>
                      <a:lnTo>
                        <a:pt x="350" y="1008"/>
                      </a:lnTo>
                      <a:lnTo>
                        <a:pt x="116" y="1114"/>
                      </a:lnTo>
                      <a:lnTo>
                        <a:pt x="135" y="943"/>
                      </a:lnTo>
                      <a:lnTo>
                        <a:pt x="437" y="504"/>
                      </a:lnTo>
                      <a:lnTo>
                        <a:pt x="831" y="118"/>
                      </a:lnTo>
                      <a:lnTo>
                        <a:pt x="741" y="129"/>
                      </a:lnTo>
                      <a:lnTo>
                        <a:pt x="741" y="129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62" name="Freeform 46"/>
                <p:cNvSpPr>
                  <a:spLocks/>
                </p:cNvSpPr>
                <p:nvPr userDrawn="1"/>
              </p:nvSpPr>
              <p:spPr bwMode="auto">
                <a:xfrm rot="-3172564">
                  <a:off x="4859" y="181"/>
                  <a:ext cx="505" cy="898"/>
                </a:xfrm>
                <a:custGeom>
                  <a:avLst/>
                  <a:gdLst/>
                  <a:ahLst/>
                  <a:cxnLst>
                    <a:cxn ang="0">
                      <a:pos x="1941" y="0"/>
                    </a:cxn>
                    <a:cxn ang="0">
                      <a:pos x="0" y="2521"/>
                    </a:cxn>
                    <a:cxn ang="0">
                      <a:pos x="192" y="2450"/>
                    </a:cxn>
                    <a:cxn ang="0">
                      <a:pos x="2002" y="61"/>
                    </a:cxn>
                    <a:cxn ang="0">
                      <a:pos x="1941" y="0"/>
                    </a:cxn>
                    <a:cxn ang="0">
                      <a:pos x="1941" y="0"/>
                    </a:cxn>
                  </a:cxnLst>
                  <a:rect l="0" t="0" r="r" b="b"/>
                  <a:pathLst>
                    <a:path w="2002" h="2521">
                      <a:moveTo>
                        <a:pt x="1941" y="0"/>
                      </a:moveTo>
                      <a:lnTo>
                        <a:pt x="0" y="2521"/>
                      </a:lnTo>
                      <a:lnTo>
                        <a:pt x="192" y="2450"/>
                      </a:lnTo>
                      <a:lnTo>
                        <a:pt x="2002" y="61"/>
                      </a:lnTo>
                      <a:lnTo>
                        <a:pt x="1941" y="0"/>
                      </a:lnTo>
                      <a:lnTo>
                        <a:pt x="1941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63" name="Freeform 47"/>
                <p:cNvSpPr>
                  <a:spLocks/>
                </p:cNvSpPr>
                <p:nvPr userDrawn="1"/>
              </p:nvSpPr>
              <p:spPr bwMode="auto">
                <a:xfrm rot="-3172564">
                  <a:off x="4903" y="-19"/>
                  <a:ext cx="758" cy="1344"/>
                </a:xfrm>
                <a:custGeom>
                  <a:avLst/>
                  <a:gdLst/>
                  <a:ahLst/>
                  <a:cxnLst>
                    <a:cxn ang="0">
                      <a:pos x="95" y="2844"/>
                    </a:cxn>
                    <a:cxn ang="0">
                      <a:pos x="394" y="2834"/>
                    </a:cxn>
                    <a:cxn ang="0">
                      <a:pos x="821" y="3009"/>
                    </a:cxn>
                    <a:cxn ang="0">
                      <a:pos x="681" y="2817"/>
                    </a:cxn>
                    <a:cxn ang="0">
                      <a:pos x="367" y="2703"/>
                    </a:cxn>
                    <a:cxn ang="0">
                      <a:pos x="637" y="2720"/>
                    </a:cxn>
                    <a:cxn ang="0">
                      <a:pos x="979" y="2870"/>
                    </a:cxn>
                    <a:cxn ang="0">
                      <a:pos x="2859" y="420"/>
                    </a:cxn>
                    <a:cxn ang="0">
                      <a:pos x="2578" y="148"/>
                    </a:cxn>
                    <a:cxn ang="0">
                      <a:pos x="2308" y="0"/>
                    </a:cxn>
                    <a:cxn ang="0">
                      <a:pos x="2692" y="78"/>
                    </a:cxn>
                    <a:cxn ang="0">
                      <a:pos x="3007" y="428"/>
                    </a:cxn>
                    <a:cxn ang="0">
                      <a:pos x="831" y="3273"/>
                    </a:cxn>
                    <a:cxn ang="0">
                      <a:pos x="481" y="3412"/>
                    </a:cxn>
                    <a:cxn ang="0">
                      <a:pos x="105" y="3771"/>
                    </a:cxn>
                    <a:cxn ang="0">
                      <a:pos x="0" y="3667"/>
                    </a:cxn>
                    <a:cxn ang="0">
                      <a:pos x="131" y="3631"/>
                    </a:cxn>
                    <a:cxn ang="0">
                      <a:pos x="376" y="3385"/>
                    </a:cxn>
                    <a:cxn ang="0">
                      <a:pos x="165" y="3273"/>
                    </a:cxn>
                    <a:cxn ang="0">
                      <a:pos x="165" y="3176"/>
                    </a:cxn>
                    <a:cxn ang="0">
                      <a:pos x="411" y="3298"/>
                    </a:cxn>
                    <a:cxn ang="0">
                      <a:pos x="411" y="3186"/>
                    </a:cxn>
                    <a:cxn ang="0">
                      <a:pos x="603" y="3220"/>
                    </a:cxn>
                    <a:cxn ang="0">
                      <a:pos x="428" y="3079"/>
                    </a:cxn>
                    <a:cxn ang="0">
                      <a:pos x="629" y="3062"/>
                    </a:cxn>
                    <a:cxn ang="0">
                      <a:pos x="95" y="2844"/>
                    </a:cxn>
                    <a:cxn ang="0">
                      <a:pos x="95" y="2844"/>
                    </a:cxn>
                  </a:cxnLst>
                  <a:rect l="0" t="0" r="r" b="b"/>
                  <a:pathLst>
                    <a:path w="3007" h="3771">
                      <a:moveTo>
                        <a:pt x="95" y="2844"/>
                      </a:moveTo>
                      <a:lnTo>
                        <a:pt x="394" y="2834"/>
                      </a:lnTo>
                      <a:lnTo>
                        <a:pt x="821" y="3009"/>
                      </a:lnTo>
                      <a:lnTo>
                        <a:pt x="681" y="2817"/>
                      </a:lnTo>
                      <a:lnTo>
                        <a:pt x="367" y="2703"/>
                      </a:lnTo>
                      <a:lnTo>
                        <a:pt x="637" y="2720"/>
                      </a:lnTo>
                      <a:lnTo>
                        <a:pt x="979" y="2870"/>
                      </a:lnTo>
                      <a:lnTo>
                        <a:pt x="2859" y="420"/>
                      </a:lnTo>
                      <a:lnTo>
                        <a:pt x="2578" y="148"/>
                      </a:lnTo>
                      <a:lnTo>
                        <a:pt x="2308" y="0"/>
                      </a:lnTo>
                      <a:lnTo>
                        <a:pt x="2692" y="78"/>
                      </a:lnTo>
                      <a:lnTo>
                        <a:pt x="3007" y="428"/>
                      </a:lnTo>
                      <a:lnTo>
                        <a:pt x="831" y="3273"/>
                      </a:lnTo>
                      <a:lnTo>
                        <a:pt x="481" y="3412"/>
                      </a:lnTo>
                      <a:lnTo>
                        <a:pt x="105" y="3771"/>
                      </a:lnTo>
                      <a:lnTo>
                        <a:pt x="0" y="3667"/>
                      </a:lnTo>
                      <a:lnTo>
                        <a:pt x="131" y="3631"/>
                      </a:lnTo>
                      <a:lnTo>
                        <a:pt x="376" y="3385"/>
                      </a:lnTo>
                      <a:lnTo>
                        <a:pt x="165" y="3273"/>
                      </a:lnTo>
                      <a:lnTo>
                        <a:pt x="165" y="3176"/>
                      </a:lnTo>
                      <a:lnTo>
                        <a:pt x="411" y="3298"/>
                      </a:lnTo>
                      <a:lnTo>
                        <a:pt x="411" y="3186"/>
                      </a:lnTo>
                      <a:lnTo>
                        <a:pt x="603" y="3220"/>
                      </a:lnTo>
                      <a:lnTo>
                        <a:pt x="428" y="3079"/>
                      </a:lnTo>
                      <a:lnTo>
                        <a:pt x="629" y="3062"/>
                      </a:lnTo>
                      <a:lnTo>
                        <a:pt x="95" y="2844"/>
                      </a:lnTo>
                      <a:lnTo>
                        <a:pt x="95" y="2844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64" name="Freeform 48"/>
                <p:cNvSpPr>
                  <a:spLocks/>
                </p:cNvSpPr>
                <p:nvPr userDrawn="1"/>
              </p:nvSpPr>
              <p:spPr bwMode="auto">
                <a:xfrm rot="-3172564">
                  <a:off x="5298" y="896"/>
                  <a:ext cx="169" cy="122"/>
                </a:xfrm>
                <a:custGeom>
                  <a:avLst/>
                  <a:gdLst/>
                  <a:ahLst/>
                  <a:cxnLst>
                    <a:cxn ang="0">
                      <a:pos x="0" y="80"/>
                    </a:cxn>
                    <a:cxn ang="0">
                      <a:pos x="255" y="106"/>
                    </a:cxn>
                    <a:cxn ang="0">
                      <a:pos x="639" y="342"/>
                    </a:cxn>
                    <a:cxn ang="0">
                      <a:pos x="673" y="289"/>
                    </a:cxn>
                    <a:cxn ang="0">
                      <a:pos x="447" y="114"/>
                    </a:cxn>
                    <a:cxn ang="0">
                      <a:pos x="26" y="0"/>
                    </a:cxn>
                    <a:cxn ang="0">
                      <a:pos x="0" y="80"/>
                    </a:cxn>
                    <a:cxn ang="0">
                      <a:pos x="0" y="80"/>
                    </a:cxn>
                  </a:cxnLst>
                  <a:rect l="0" t="0" r="r" b="b"/>
                  <a:pathLst>
                    <a:path w="673" h="342">
                      <a:moveTo>
                        <a:pt x="0" y="80"/>
                      </a:moveTo>
                      <a:lnTo>
                        <a:pt x="255" y="106"/>
                      </a:lnTo>
                      <a:lnTo>
                        <a:pt x="639" y="342"/>
                      </a:lnTo>
                      <a:lnTo>
                        <a:pt x="673" y="289"/>
                      </a:lnTo>
                      <a:lnTo>
                        <a:pt x="447" y="114"/>
                      </a:lnTo>
                      <a:lnTo>
                        <a:pt x="26" y="0"/>
                      </a:lnTo>
                      <a:lnTo>
                        <a:pt x="0" y="80"/>
                      </a:lnTo>
                      <a:lnTo>
                        <a:pt x="0" y="8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65" name="Freeform 49"/>
                <p:cNvSpPr>
                  <a:spLocks/>
                </p:cNvSpPr>
                <p:nvPr userDrawn="1"/>
              </p:nvSpPr>
              <p:spPr bwMode="auto">
                <a:xfrm rot="-3172564">
                  <a:off x="5253" y="805"/>
                  <a:ext cx="181" cy="144"/>
                </a:xfrm>
                <a:custGeom>
                  <a:avLst/>
                  <a:gdLst/>
                  <a:ahLst/>
                  <a:cxnLst>
                    <a:cxn ang="0">
                      <a:pos x="0" y="78"/>
                    </a:cxn>
                    <a:cxn ang="0">
                      <a:pos x="340" y="148"/>
                    </a:cxn>
                    <a:cxn ang="0">
                      <a:pos x="638" y="403"/>
                    </a:cxn>
                    <a:cxn ang="0">
                      <a:pos x="716" y="296"/>
                    </a:cxn>
                    <a:cxn ang="0">
                      <a:pos x="420" y="114"/>
                    </a:cxn>
                    <a:cxn ang="0">
                      <a:pos x="70" y="0"/>
                    </a:cxn>
                    <a:cxn ang="0">
                      <a:pos x="0" y="78"/>
                    </a:cxn>
                    <a:cxn ang="0">
                      <a:pos x="0" y="78"/>
                    </a:cxn>
                  </a:cxnLst>
                  <a:rect l="0" t="0" r="r" b="b"/>
                  <a:pathLst>
                    <a:path w="716" h="403">
                      <a:moveTo>
                        <a:pt x="0" y="78"/>
                      </a:moveTo>
                      <a:lnTo>
                        <a:pt x="340" y="148"/>
                      </a:lnTo>
                      <a:lnTo>
                        <a:pt x="638" y="403"/>
                      </a:lnTo>
                      <a:lnTo>
                        <a:pt x="716" y="296"/>
                      </a:lnTo>
                      <a:lnTo>
                        <a:pt x="420" y="114"/>
                      </a:lnTo>
                      <a:lnTo>
                        <a:pt x="70" y="0"/>
                      </a:lnTo>
                      <a:lnTo>
                        <a:pt x="0" y="78"/>
                      </a:lnTo>
                      <a:lnTo>
                        <a:pt x="0" y="7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66" name="Freeform 50"/>
                <p:cNvSpPr>
                  <a:spLocks/>
                </p:cNvSpPr>
                <p:nvPr userDrawn="1"/>
              </p:nvSpPr>
              <p:spPr bwMode="auto">
                <a:xfrm rot="-3172564">
                  <a:off x="4985" y="210"/>
                  <a:ext cx="181" cy="147"/>
                </a:xfrm>
                <a:custGeom>
                  <a:avLst/>
                  <a:gdLst/>
                  <a:ahLst/>
                  <a:cxnLst>
                    <a:cxn ang="0">
                      <a:pos x="0" y="78"/>
                    </a:cxn>
                    <a:cxn ang="0">
                      <a:pos x="316" y="139"/>
                    </a:cxn>
                    <a:cxn ang="0">
                      <a:pos x="649" y="411"/>
                    </a:cxn>
                    <a:cxn ang="0">
                      <a:pos x="717" y="314"/>
                    </a:cxn>
                    <a:cxn ang="0">
                      <a:pos x="394" y="87"/>
                    </a:cxn>
                    <a:cxn ang="0">
                      <a:pos x="54" y="0"/>
                    </a:cxn>
                    <a:cxn ang="0">
                      <a:pos x="0" y="78"/>
                    </a:cxn>
                    <a:cxn ang="0">
                      <a:pos x="0" y="78"/>
                    </a:cxn>
                  </a:cxnLst>
                  <a:rect l="0" t="0" r="r" b="b"/>
                  <a:pathLst>
                    <a:path w="717" h="411">
                      <a:moveTo>
                        <a:pt x="0" y="78"/>
                      </a:moveTo>
                      <a:lnTo>
                        <a:pt x="316" y="139"/>
                      </a:lnTo>
                      <a:lnTo>
                        <a:pt x="649" y="411"/>
                      </a:lnTo>
                      <a:lnTo>
                        <a:pt x="717" y="314"/>
                      </a:lnTo>
                      <a:lnTo>
                        <a:pt x="394" y="87"/>
                      </a:lnTo>
                      <a:lnTo>
                        <a:pt x="54" y="0"/>
                      </a:lnTo>
                      <a:lnTo>
                        <a:pt x="0" y="78"/>
                      </a:lnTo>
                      <a:lnTo>
                        <a:pt x="0" y="7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  <p:sp>
              <p:nvSpPr>
                <p:cNvPr id="86067" name="Freeform 51"/>
                <p:cNvSpPr>
                  <a:spLocks/>
                </p:cNvSpPr>
                <p:nvPr userDrawn="1"/>
              </p:nvSpPr>
              <p:spPr bwMode="auto">
                <a:xfrm rot="-3172564">
                  <a:off x="4949" y="141"/>
                  <a:ext cx="179" cy="138"/>
                </a:xfrm>
                <a:custGeom>
                  <a:avLst/>
                  <a:gdLst/>
                  <a:ahLst/>
                  <a:cxnLst>
                    <a:cxn ang="0">
                      <a:pos x="0" y="88"/>
                    </a:cxn>
                    <a:cxn ang="0">
                      <a:pos x="272" y="131"/>
                    </a:cxn>
                    <a:cxn ang="0">
                      <a:pos x="665" y="386"/>
                    </a:cxn>
                    <a:cxn ang="0">
                      <a:pos x="709" y="308"/>
                    </a:cxn>
                    <a:cxn ang="0">
                      <a:pos x="306" y="53"/>
                    </a:cxn>
                    <a:cxn ang="0">
                      <a:pos x="43" y="0"/>
                    </a:cxn>
                    <a:cxn ang="0">
                      <a:pos x="0" y="88"/>
                    </a:cxn>
                    <a:cxn ang="0">
                      <a:pos x="0" y="88"/>
                    </a:cxn>
                  </a:cxnLst>
                  <a:rect l="0" t="0" r="r" b="b"/>
                  <a:pathLst>
                    <a:path w="709" h="386">
                      <a:moveTo>
                        <a:pt x="0" y="88"/>
                      </a:moveTo>
                      <a:lnTo>
                        <a:pt x="272" y="131"/>
                      </a:lnTo>
                      <a:lnTo>
                        <a:pt x="665" y="386"/>
                      </a:lnTo>
                      <a:lnTo>
                        <a:pt x="709" y="308"/>
                      </a:lnTo>
                      <a:lnTo>
                        <a:pt x="306" y="53"/>
                      </a:lnTo>
                      <a:lnTo>
                        <a:pt x="43" y="0"/>
                      </a:lnTo>
                      <a:lnTo>
                        <a:pt x="0" y="88"/>
                      </a:lnTo>
                      <a:lnTo>
                        <a:pt x="0" y="8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 dirty="0"/>
                </a:p>
              </p:txBody>
            </p:sp>
          </p:grpSp>
        </p:grpSp>
        <p:sp>
          <p:nvSpPr>
            <p:cNvPr id="86068" name="Line 52"/>
            <p:cNvSpPr>
              <a:spLocks noChangeShapeType="1"/>
            </p:cNvSpPr>
            <p:nvPr userDrawn="1"/>
          </p:nvSpPr>
          <p:spPr bwMode="auto">
            <a:xfrm>
              <a:off x="4870" y="84"/>
              <a:ext cx="42" cy="96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 dirty="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16.xml"/><Relationship Id="rId2" Type="http://schemas.openxmlformats.org/officeDocument/2006/relationships/slide" Target="slide12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" Target="slide13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" Target="slide14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" Target="slide15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" Target="slide11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19.xml"/><Relationship Id="rId2" Type="http://schemas.openxmlformats.org/officeDocument/2006/relationships/slide" Target="slide17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" Target="slide18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" Target="slide16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" Target="slide20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85984" y="2571744"/>
            <a:ext cx="510921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sz="7200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Жұмбақ сан</a:t>
            </a:r>
            <a:endParaRPr lang="ru-RU" sz="7200" b="1" i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85918" y="2357430"/>
            <a:ext cx="6218690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k-KZ" sz="4400" b="1" i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Алгоритм командалары</a:t>
            </a:r>
          </a:p>
          <a:p>
            <a:pPr algn="ctr"/>
            <a:r>
              <a:rPr lang="kk-KZ" sz="4400" b="1" i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Алгоритм құрылымы</a:t>
            </a:r>
            <a:endParaRPr lang="ru-RU" sz="4400" b="1" i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42976" y="571480"/>
            <a:ext cx="7247498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k-KZ" sz="2800" b="1" i="1" dirty="0" smtClean="0">
                <a:solidFill>
                  <a:schemeClr val="bg1"/>
                </a:solidFill>
              </a:rPr>
              <a:t>Алгоритм командалары есеп шартына </a:t>
            </a:r>
          </a:p>
          <a:p>
            <a:pPr algn="ctr"/>
            <a:r>
              <a:rPr lang="kk-KZ" sz="2800" b="1" i="1" dirty="0" smtClean="0">
                <a:solidFill>
                  <a:schemeClr val="bg1"/>
                </a:solidFill>
              </a:rPr>
              <a:t>байланысты  екіге бөлінеді:</a:t>
            </a:r>
          </a:p>
          <a:p>
            <a:endParaRPr lang="kk-KZ" sz="2000" b="1" i="1" dirty="0" smtClean="0">
              <a:solidFill>
                <a:schemeClr val="bg1"/>
              </a:solidFill>
            </a:endParaRPr>
          </a:p>
          <a:p>
            <a:endParaRPr lang="ru-RU" sz="2000" b="1" i="1" dirty="0">
              <a:solidFill>
                <a:schemeClr val="bg1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049609" y="2071678"/>
            <a:ext cx="409439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514350" indent="-514350"/>
            <a:r>
              <a:rPr lang="kk-KZ" b="1" i="1" dirty="0" smtClean="0">
                <a:solidFill>
                  <a:schemeClr val="bg1"/>
                </a:solidFill>
              </a:rPr>
              <a:t>Құрама (Күрделі)</a:t>
            </a:r>
            <a:endParaRPr lang="ru-RU" b="1" i="1" dirty="0">
              <a:solidFill>
                <a:schemeClr val="bg1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071538" y="1928802"/>
            <a:ext cx="1237839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514350" indent="-514350"/>
            <a:r>
              <a:rPr lang="kk-KZ" sz="4000" b="1" i="1" dirty="0" smtClean="0">
                <a:solidFill>
                  <a:schemeClr val="bg1"/>
                </a:solidFill>
              </a:rPr>
              <a:t>Жай</a:t>
            </a:r>
          </a:p>
        </p:txBody>
      </p:sp>
      <p:cxnSp>
        <p:nvCxnSpPr>
          <p:cNvPr id="14" name="Прямая со стрелкой 13"/>
          <p:cNvCxnSpPr/>
          <p:nvPr/>
        </p:nvCxnSpPr>
        <p:spPr>
          <a:xfrm>
            <a:off x="6715140" y="1571612"/>
            <a:ext cx="571504" cy="42862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" name="Прямая со стрелкой 15"/>
          <p:cNvCxnSpPr/>
          <p:nvPr/>
        </p:nvCxnSpPr>
        <p:spPr>
          <a:xfrm rot="10800000" flipV="1">
            <a:off x="1643042" y="1500174"/>
            <a:ext cx="595526" cy="35719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 rot="5400000">
            <a:off x="1465241" y="3035297"/>
            <a:ext cx="50006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571472" y="3429000"/>
            <a:ext cx="2884957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buFont typeface="Wingdings" pitchFamily="2" charset="2"/>
              <a:buChar char="Ø"/>
            </a:pP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Меншіктеу</a:t>
            </a:r>
          </a:p>
          <a:p>
            <a:pPr>
              <a:buFont typeface="Wingdings" pitchFamily="2" charset="2"/>
              <a:buChar char="Ø"/>
            </a:pP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Мәлімет енгізу</a:t>
            </a:r>
          </a:p>
          <a:p>
            <a:pPr>
              <a:buFont typeface="Wingdings" pitchFamily="2" charset="2"/>
              <a:buChar char="Ø"/>
            </a:pP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Нәтиже алу</a:t>
            </a:r>
            <a:endParaRPr lang="ru-RU" sz="2800" b="1" i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24" name="Прямая со стрелкой 23"/>
          <p:cNvCxnSpPr/>
          <p:nvPr/>
        </p:nvCxnSpPr>
        <p:spPr>
          <a:xfrm rot="5400000">
            <a:off x="6680215" y="2963859"/>
            <a:ext cx="500066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5253127" y="3429000"/>
            <a:ext cx="3890873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buFont typeface="Wingdings" pitchFamily="2" charset="2"/>
              <a:buChar char="Ø"/>
            </a:pP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  <a:hlinkClick r:id="rId2" action="ppaction://hlinksldjump"/>
              </a:rPr>
              <a:t>Сызықтық(тізбекті)</a:t>
            </a:r>
            <a:endParaRPr lang="kk-KZ" sz="28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Font typeface="Wingdings" pitchFamily="2" charset="2"/>
              <a:buChar char="Ø"/>
            </a:pP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  <a:hlinkClick r:id="rId3" action="ppaction://hlinksldjump"/>
              </a:rPr>
              <a:t>Тармақталу</a:t>
            </a:r>
            <a:endParaRPr lang="kk-KZ" sz="28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Font typeface="Wingdings" pitchFamily="2" charset="2"/>
              <a:buChar char="Ø"/>
            </a:pP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Цикл</a:t>
            </a:r>
            <a:endParaRPr lang="ru-RU" sz="2800" b="1" i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/>
        </p:nvSpPr>
        <p:spPr bwMode="auto">
          <a:xfrm>
            <a:off x="0" y="1142984"/>
            <a:ext cx="8971430" cy="39703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Әрекеттердің тізбектей орындалуын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сипаттайтын алгоритм –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сызықтық алгоритм </a:t>
            </a: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деп аталады.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Сызықтық алгоритм тізбектеле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орналасқан командалардан,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ал блок-схемалар бір сызық бойына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орналасқан тізбекті блоктардан тұрады. 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1"/>
          <p:cNvSpPr>
            <a:spLocks noChangeArrowheads="1"/>
          </p:cNvSpPr>
          <p:nvPr/>
        </p:nvSpPr>
        <p:spPr bwMode="auto">
          <a:xfrm>
            <a:off x="642910" y="1214422"/>
            <a:ext cx="8132739" cy="40318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Мысалы: </a:t>
            </a:r>
            <a:endParaRPr kumimoji="0" lang="ru-RU" sz="1800" b="1" u="none" strike="noStrike" cap="none" normalizeH="0" baseline="0" dirty="0" smtClean="0">
              <a:ln>
                <a:noFill/>
              </a:ln>
              <a:solidFill>
                <a:srgbClr val="1DFF53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u="sng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алг</a:t>
            </a:r>
            <a:r>
              <a:rPr kumimoji="0" lang="kk-KZ" sz="3200" b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үй тапсырмасын орындау</a:t>
            </a:r>
            <a:endParaRPr kumimoji="0" lang="ru-RU" sz="1800" b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u="sng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басы </a:t>
            </a:r>
            <a:endParaRPr kumimoji="0" lang="ru-RU" sz="1800" b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күнделікті алу</a:t>
            </a:r>
            <a:endParaRPr kumimoji="0" lang="ru-RU" sz="1800" b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тиісті бетін ашу, үй тапсырмасын анықтау</a:t>
            </a:r>
            <a:endParaRPr kumimoji="0" lang="ru-RU" sz="1800" b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үй тапсырмасын орындау</a:t>
            </a:r>
            <a:endParaRPr kumimoji="0" lang="ru-RU" sz="1800" b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күнделікті орнына қою</a:t>
            </a:r>
            <a:endParaRPr kumimoji="0" lang="ru-RU" sz="1800" b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u="sng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соңы</a:t>
            </a:r>
            <a:endParaRPr kumimoji="0" lang="kk-KZ" sz="4400" b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1"/>
          <p:cNvSpPr>
            <a:spLocks noChangeArrowheads="1"/>
          </p:cNvSpPr>
          <p:nvPr/>
        </p:nvSpPr>
        <p:spPr bwMode="auto">
          <a:xfrm>
            <a:off x="1928794" y="500042"/>
            <a:ext cx="5053435" cy="550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2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y</a:t>
            </a:r>
            <a:r>
              <a:rPr kumimoji="0" lang="ru-RU" sz="32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=5</a:t>
            </a:r>
            <a:r>
              <a:rPr kumimoji="0" lang="en-US" sz="32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x</a:t>
            </a:r>
            <a:r>
              <a:rPr kumimoji="0" lang="ru-RU" sz="3200" b="1" i="1" u="none" strike="noStrike" cap="none" normalizeH="0" baseline="3000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2</a:t>
            </a:r>
            <a:r>
              <a:rPr kumimoji="0" lang="ru-RU" sz="32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-4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rgbClr val="1DFF53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i="1" u="sng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алг</a:t>
            </a:r>
            <a:r>
              <a:rPr kumimoji="0" lang="kk-KZ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</a:t>
            </a:r>
            <a:r>
              <a:rPr kumimoji="0" lang="en-US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y </a:t>
            </a:r>
            <a:r>
              <a:rPr kumimoji="0" lang="kk-KZ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функциясын есептеу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i="1" u="sng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арг</a:t>
            </a:r>
            <a:r>
              <a:rPr kumimoji="0" lang="kk-KZ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х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i="1" u="sng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нәт</a:t>
            </a:r>
            <a:r>
              <a:rPr kumimoji="0" lang="kk-KZ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у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i="1" u="sng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басы 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х енгізу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R1:=x*x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R2:=5*R1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Y:=R2-4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 шығару</a:t>
            </a:r>
            <a:endParaRPr kumimoji="0" lang="ru-RU" sz="1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3200" b="1" i="1" u="sng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соңы</a:t>
            </a:r>
            <a:endParaRPr kumimoji="0" lang="kk-KZ" sz="44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5" name="AutoShape 9"/>
          <p:cNvSpPr>
            <a:spLocks noChangeArrowheads="1"/>
          </p:cNvSpPr>
          <p:nvPr/>
        </p:nvSpPr>
        <p:spPr bwMode="auto">
          <a:xfrm>
            <a:off x="1500166" y="1785926"/>
            <a:ext cx="1428760" cy="642942"/>
          </a:xfrm>
          <a:prstGeom prst="flowChartAlternateProcess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1" i="1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басы</a:t>
            </a:r>
            <a:endParaRPr kumimoji="0" lang="en-US" sz="40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9699" name="AutoShape 3"/>
          <p:cNvSpPr>
            <a:spLocks noChangeArrowheads="1"/>
          </p:cNvSpPr>
          <p:nvPr/>
        </p:nvSpPr>
        <p:spPr bwMode="auto">
          <a:xfrm>
            <a:off x="1428728" y="5000636"/>
            <a:ext cx="1500198" cy="619127"/>
          </a:xfrm>
          <a:prstGeom prst="flowChartAlternateProcess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соңы</a:t>
            </a:r>
            <a:endParaRPr kumimoji="0" lang="kk-KZ" sz="40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9704" name="Rectangle 8"/>
          <p:cNvSpPr>
            <a:spLocks noChangeArrowheads="1"/>
          </p:cNvSpPr>
          <p:nvPr/>
        </p:nvSpPr>
        <p:spPr bwMode="auto">
          <a:xfrm>
            <a:off x="1428728" y="3429000"/>
            <a:ext cx="1500198" cy="515939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У:=5x</a:t>
            </a:r>
            <a:r>
              <a:rPr kumimoji="0" lang="en-US" sz="2400" b="1" i="1" u="none" strike="noStrike" cap="none" normalizeH="0" baseline="3000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</a:t>
            </a:r>
            <a:r>
              <a:rPr kumimoji="0" lang="en-US" sz="2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-4</a:t>
            </a:r>
            <a:endParaRPr kumimoji="0" lang="en-US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9698" name="AutoShape 2"/>
          <p:cNvSpPr>
            <a:spLocks noChangeArrowheads="1"/>
          </p:cNvSpPr>
          <p:nvPr/>
        </p:nvSpPr>
        <p:spPr bwMode="auto">
          <a:xfrm>
            <a:off x="1428728" y="4214818"/>
            <a:ext cx="1500198" cy="571504"/>
          </a:xfrm>
          <a:prstGeom prst="flowChartDocumen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</a:t>
            </a:r>
            <a:endParaRPr kumimoji="0" lang="kk-KZ" sz="40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9703" name="AutoShape 7"/>
          <p:cNvSpPr>
            <a:spLocks noChangeArrowheads="1"/>
          </p:cNvSpPr>
          <p:nvPr/>
        </p:nvSpPr>
        <p:spPr bwMode="auto">
          <a:xfrm>
            <a:off x="1357290" y="2714620"/>
            <a:ext cx="1571636" cy="500066"/>
          </a:xfrm>
          <a:prstGeom prst="parallelogram">
            <a:avLst>
              <a:gd name="adj" fmla="val 75116"/>
            </a:avLst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0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х енг</a:t>
            </a:r>
            <a:endParaRPr kumimoji="0" lang="kk-KZ" sz="32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9702" name="AutoShape 6"/>
          <p:cNvSpPr>
            <a:spLocks noChangeShapeType="1"/>
          </p:cNvSpPr>
          <p:nvPr/>
        </p:nvSpPr>
        <p:spPr bwMode="auto">
          <a:xfrm>
            <a:off x="2143108" y="4786322"/>
            <a:ext cx="0" cy="211137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9701" name="AutoShape 5"/>
          <p:cNvSpPr>
            <a:spLocks noChangeShapeType="1"/>
          </p:cNvSpPr>
          <p:nvPr/>
        </p:nvSpPr>
        <p:spPr bwMode="auto">
          <a:xfrm>
            <a:off x="2071670" y="3286124"/>
            <a:ext cx="0" cy="200025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9700" name="AutoShape 4"/>
          <p:cNvSpPr>
            <a:spLocks noChangeShapeType="1"/>
          </p:cNvSpPr>
          <p:nvPr/>
        </p:nvSpPr>
        <p:spPr bwMode="auto">
          <a:xfrm>
            <a:off x="2143108" y="4000504"/>
            <a:ext cx="0" cy="201612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9697" name="AutoShape 1"/>
          <p:cNvSpPr>
            <a:spLocks noChangeShapeType="1"/>
          </p:cNvSpPr>
          <p:nvPr/>
        </p:nvSpPr>
        <p:spPr bwMode="auto">
          <a:xfrm>
            <a:off x="2071670" y="2428868"/>
            <a:ext cx="0" cy="241300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9706" name="Rectangle 10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9708" name="Rectangle 12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868488" algn="l"/>
              </a:tabLst>
            </a:pPr>
            <a:endParaRPr kumimoji="0" lang="ru-RU" sz="1200" b="0" i="0" u="none" strike="noStrike" cap="none" normalizeH="0" baseline="0" smtClean="0">
              <a:ln>
                <a:noFill/>
              </a:ln>
              <a:solidFill>
                <a:srgbClr val="000000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868488" algn="l"/>
              </a:tabLst>
            </a:pPr>
            <a:r>
              <a:rPr kumimoji="0" lang="ru-RU" sz="12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	</a:t>
            </a:r>
            <a:endParaRPr kumimoji="0" lang="ru-RU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868488" algn="l"/>
              </a:tabLst>
            </a:pP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9711" name="Rectangle 15"/>
          <p:cNvSpPr>
            <a:spLocks noChangeArrowheads="1"/>
          </p:cNvSpPr>
          <p:nvPr/>
        </p:nvSpPr>
        <p:spPr bwMode="auto">
          <a:xfrm>
            <a:off x="-285784" y="357166"/>
            <a:ext cx="9144000" cy="19543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868488" algn="l"/>
              </a:tabLst>
            </a:pPr>
            <a:r>
              <a:rPr kumimoji="0" lang="ru-RU" sz="11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ru-RU" sz="11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endParaRPr kumimoji="0" lang="ru-RU" sz="2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868488" algn="l"/>
              </a:tabLst>
            </a:pPr>
            <a:r>
              <a:rPr kumimoji="0" lang="kk-KZ" sz="1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                      Мұндағы, 2 блок – х енгізу блогы, 3 блок – у функциясының мәнін</a:t>
            </a:r>
          </a:p>
          <a:p>
            <a:pPr eaLnBrk="0" hangingPunct="0">
              <a:tabLst>
                <a:tab pos="1868488" algn="l"/>
              </a:tabLst>
            </a:pPr>
            <a:r>
              <a:rPr lang="kk-KZ" sz="1800" b="1" i="1" dirty="0" smtClean="0">
                <a:solidFill>
                  <a:schemeClr val="bg1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                     есептеуді, 5 блок – у функциясының нәтижесін басып шығарады.</a:t>
            </a:r>
            <a:endParaRPr lang="ru-RU" sz="11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868488" algn="l"/>
              </a:tabLst>
            </a:pPr>
            <a:r>
              <a:rPr kumimoji="0" lang="kk-KZ" sz="1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endParaRPr kumimoji="0" lang="ru-RU" sz="11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868488" algn="l"/>
              </a:tabLst>
            </a:pPr>
            <a:endParaRPr kumimoji="0" lang="ru-RU" sz="2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9712" name="Rectangle 16"/>
          <p:cNvSpPr>
            <a:spLocks noChangeArrowheads="1"/>
          </p:cNvSpPr>
          <p:nvPr/>
        </p:nvSpPr>
        <p:spPr bwMode="auto">
          <a:xfrm>
            <a:off x="2000232" y="457200"/>
            <a:ext cx="7143768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868488" algn="l"/>
              </a:tabLst>
            </a:pPr>
            <a:endParaRPr kumimoji="0" lang="kk-KZ" sz="1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868488" algn="l"/>
              </a:tabLst>
            </a:pPr>
            <a:r>
              <a:rPr kumimoji="0" lang="kk-KZ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	</a:t>
            </a: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9715" name="Rectangle 19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5-конечная звезда 15">
            <a:hlinkClick r:id="rId2" action="ppaction://hlinksldjump"/>
          </p:cNvPr>
          <p:cNvSpPr/>
          <p:nvPr/>
        </p:nvSpPr>
        <p:spPr>
          <a:xfrm>
            <a:off x="7072330" y="5572140"/>
            <a:ext cx="1428760" cy="928694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-642974" y="714356"/>
            <a:ext cx="9909444" cy="44012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Тармақталу алгоритмі. Тармақталу алгоритмінде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көбіне арифметакалық теңсіздік түрінде берілген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логикалық шарт 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тексеріледі. Егер ол орындалса, 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алгоритм бір тармақпен, ал орындалмаса, екінші 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тармақпен жүзеге асыралады да, соңында екі тармақ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қайта бірігеді.  Мұндай алгоритмдерде шартты тексеру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тармақталу командасы 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деп аталады. Оны алгоритмдік 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тілде өрнектегенде 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егер, онда, әйтпесе, бітті 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түйінді 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сөздері қолданылады. Орындалу тәсіліне байланысты 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толымды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және 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3" action="ppaction://hlinksldjump"/>
              </a:rPr>
              <a:t>толымсыз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болып екі түрге бөлінеді. </a:t>
            </a:r>
            <a:endParaRPr kumimoji="0" lang="kk-KZ" sz="4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1"/>
          <p:cNvSpPr>
            <a:spLocks noChangeArrowheads="1"/>
          </p:cNvSpPr>
          <p:nvPr/>
        </p:nvSpPr>
        <p:spPr bwMode="auto">
          <a:xfrm>
            <a:off x="-285784" y="1142984"/>
            <a:ext cx="9219447" cy="507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Тармақталу алгоритмдерінің </a:t>
            </a: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толымды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 түрі</a:t>
            </a: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rgbClr val="AC00A4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екі серияның бірін ғана таңдауды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іске асырады, мұнда берілген шарт 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тексеріледі, егер ол шарт орындалса, 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онда 1-серия жүзеге асырылып, содан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кейін келесі амалдарға көшеді. Ал егерде, 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шарт орындалмаса, онда 2-серия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атқарылып, содан кейін ғана алгоритм</a:t>
            </a:r>
          </a:p>
          <a:p>
            <a:pPr marL="0" marR="0" lvl="0" indent="449263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әрі қарай орындалады. </a:t>
            </a:r>
            <a:endParaRPr kumimoji="0" lang="kk-KZ" sz="4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9" name="AutoShape 11"/>
          <p:cNvSpPr>
            <a:spLocks noChangeArrowheads="1"/>
          </p:cNvSpPr>
          <p:nvPr/>
        </p:nvSpPr>
        <p:spPr bwMode="auto">
          <a:xfrm>
            <a:off x="4143372" y="1785926"/>
            <a:ext cx="1571636" cy="500066"/>
          </a:xfrm>
          <a:prstGeom prst="diamond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1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</a:rPr>
              <a:t>шарт</a:t>
            </a:r>
            <a:endParaRPr kumimoji="0" lang="kk-KZ" sz="20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32769" name="Rectangle 1"/>
          <p:cNvSpPr>
            <a:spLocks noChangeArrowheads="1"/>
          </p:cNvSpPr>
          <p:nvPr/>
        </p:nvSpPr>
        <p:spPr bwMode="auto">
          <a:xfrm>
            <a:off x="3000364" y="2500306"/>
            <a:ext cx="1143008" cy="4286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1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</a:rPr>
              <a:t>1-серия</a:t>
            </a:r>
            <a:endParaRPr kumimoji="0" lang="kk-KZ" sz="20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32771" name="Rectangle 3"/>
          <p:cNvSpPr>
            <a:spLocks noChangeArrowheads="1"/>
          </p:cNvSpPr>
          <p:nvPr/>
        </p:nvSpPr>
        <p:spPr bwMode="auto">
          <a:xfrm>
            <a:off x="5643570" y="2500306"/>
            <a:ext cx="1231903" cy="4286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1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</a:rPr>
              <a:t>2-серия</a:t>
            </a:r>
            <a:endParaRPr kumimoji="0" lang="kk-KZ" sz="20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32774" name="AutoShape 6"/>
          <p:cNvSpPr>
            <a:spLocks noChangeShapeType="1"/>
          </p:cNvSpPr>
          <p:nvPr/>
        </p:nvSpPr>
        <p:spPr bwMode="auto">
          <a:xfrm>
            <a:off x="4929190" y="3429000"/>
            <a:ext cx="0" cy="180975"/>
          </a:xfrm>
          <a:prstGeom prst="straightConnector1">
            <a:avLst/>
          </a:prstGeom>
          <a:ln>
            <a:headEnd/>
            <a:tailEnd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32781" name="Rectangle 1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cxnSp>
        <p:nvCxnSpPr>
          <p:cNvPr id="24" name="Прямая соединительная линия 23"/>
          <p:cNvCxnSpPr>
            <a:stCxn id="32769" idx="2"/>
          </p:cNvCxnSpPr>
          <p:nvPr/>
        </p:nvCxnSpPr>
        <p:spPr>
          <a:xfrm rot="5400000">
            <a:off x="3321835" y="3178967"/>
            <a:ext cx="500066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" name="Прямая соединительная линия 25"/>
          <p:cNvCxnSpPr/>
          <p:nvPr/>
        </p:nvCxnSpPr>
        <p:spPr>
          <a:xfrm>
            <a:off x="3571868" y="3429000"/>
            <a:ext cx="2571768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" name="Прямая соединительная линия 26"/>
          <p:cNvCxnSpPr/>
          <p:nvPr/>
        </p:nvCxnSpPr>
        <p:spPr>
          <a:xfrm rot="5400000">
            <a:off x="5894397" y="3178173"/>
            <a:ext cx="500066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0" name="Прямая соединительная линия 29"/>
          <p:cNvCxnSpPr/>
          <p:nvPr/>
        </p:nvCxnSpPr>
        <p:spPr>
          <a:xfrm rot="5400000">
            <a:off x="3322629" y="2249479"/>
            <a:ext cx="500066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1" name="Прямая соединительная линия 30"/>
          <p:cNvCxnSpPr/>
          <p:nvPr/>
        </p:nvCxnSpPr>
        <p:spPr>
          <a:xfrm rot="5400000">
            <a:off x="5894397" y="2249479"/>
            <a:ext cx="500066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2" name="Прямая соединительная линия 31"/>
          <p:cNvCxnSpPr/>
          <p:nvPr/>
        </p:nvCxnSpPr>
        <p:spPr>
          <a:xfrm flipV="1">
            <a:off x="3571868" y="2000240"/>
            <a:ext cx="561186" cy="1031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" name="Прямая соединительная линия 33"/>
          <p:cNvCxnSpPr/>
          <p:nvPr/>
        </p:nvCxnSpPr>
        <p:spPr>
          <a:xfrm>
            <a:off x="5715008" y="2000240"/>
            <a:ext cx="427040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6" name="TextBox 35"/>
          <p:cNvSpPr txBox="1"/>
          <p:nvPr/>
        </p:nvSpPr>
        <p:spPr>
          <a:xfrm>
            <a:off x="3786182" y="1643050"/>
            <a:ext cx="4924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sz="16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ИӘ</a:t>
            </a:r>
            <a:endParaRPr lang="ru-RU" sz="1600" b="1" i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643570" y="1643050"/>
            <a:ext cx="66396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sz="1600" b="1" i="1" dirty="0" smtClean="0">
                <a:solidFill>
                  <a:schemeClr val="bg1"/>
                </a:solidFill>
              </a:rPr>
              <a:t>ЖОҚ</a:t>
            </a:r>
            <a:endParaRPr lang="ru-RU" sz="1600" b="1" i="1" dirty="0">
              <a:solidFill>
                <a:schemeClr val="bg1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1928794" y="4071942"/>
            <a:ext cx="4390946" cy="243143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sz="3200" b="1" i="1" dirty="0" smtClean="0">
                <a:solidFill>
                  <a:srgbClr val="1DFF53"/>
                </a:solidFill>
                <a:latin typeface="+mj-lt"/>
                <a:cs typeface="Times New Roman" pitchFamily="18" charset="0"/>
              </a:rPr>
              <a:t>Егер </a:t>
            </a:r>
            <a:r>
              <a:rPr lang="kk-KZ" sz="3200" b="1" i="1" dirty="0" smtClean="0">
                <a:solidFill>
                  <a:schemeClr val="bg1"/>
                </a:solidFill>
                <a:latin typeface="+mj-lt"/>
                <a:cs typeface="Times New Roman" pitchFamily="18" charset="0"/>
              </a:rPr>
              <a:t> шарт</a:t>
            </a:r>
          </a:p>
          <a:p>
            <a:r>
              <a:rPr lang="kk-KZ" sz="3200" b="1" i="1" dirty="0" smtClean="0">
                <a:solidFill>
                  <a:srgbClr val="1DFF53"/>
                </a:solidFill>
                <a:latin typeface="+mj-lt"/>
                <a:cs typeface="Times New Roman" pitchFamily="18" charset="0"/>
              </a:rPr>
              <a:t>    Онда</a:t>
            </a:r>
            <a:r>
              <a:rPr lang="kk-KZ" sz="3200" b="1" i="1" dirty="0" smtClean="0">
                <a:solidFill>
                  <a:schemeClr val="bg1"/>
                </a:solidFill>
                <a:latin typeface="+mj-lt"/>
                <a:cs typeface="Times New Roman" pitchFamily="18" charset="0"/>
              </a:rPr>
              <a:t> 1-серия</a:t>
            </a:r>
          </a:p>
          <a:p>
            <a:r>
              <a:rPr lang="kk-KZ" sz="3200" b="1" i="1" dirty="0" smtClean="0">
                <a:solidFill>
                  <a:srgbClr val="1DFF53"/>
                </a:solidFill>
                <a:latin typeface="+mj-lt"/>
                <a:cs typeface="Times New Roman" pitchFamily="18" charset="0"/>
              </a:rPr>
              <a:t>    Әйтпесе</a:t>
            </a:r>
            <a:r>
              <a:rPr lang="kk-KZ" sz="3200" b="1" i="1" dirty="0" smtClean="0">
                <a:solidFill>
                  <a:schemeClr val="bg1"/>
                </a:solidFill>
                <a:latin typeface="+mj-lt"/>
                <a:cs typeface="Times New Roman" pitchFamily="18" charset="0"/>
              </a:rPr>
              <a:t> 2-серия</a:t>
            </a:r>
          </a:p>
          <a:p>
            <a:r>
              <a:rPr lang="kk-KZ" sz="3200" b="1" i="1" dirty="0" smtClean="0">
                <a:solidFill>
                  <a:srgbClr val="1DFF53"/>
                </a:solidFill>
                <a:latin typeface="+mj-lt"/>
                <a:cs typeface="Times New Roman" pitchFamily="18" charset="0"/>
              </a:rPr>
              <a:t>Бітті</a:t>
            </a:r>
          </a:p>
          <a:p>
            <a:endParaRPr lang="ru-RU" sz="2400" b="1" i="1" dirty="0">
              <a:solidFill>
                <a:schemeClr val="bg1"/>
              </a:solidFill>
              <a:latin typeface="+mj-lt"/>
              <a:cs typeface="Times New Roman" pitchFamily="18" charset="0"/>
            </a:endParaRPr>
          </a:p>
        </p:txBody>
      </p:sp>
      <p:sp>
        <p:nvSpPr>
          <p:cNvPr id="39" name="5-конечная звезда 38">
            <a:hlinkClick r:id="rId2" action="ppaction://hlinksldjump"/>
          </p:cNvPr>
          <p:cNvSpPr/>
          <p:nvPr/>
        </p:nvSpPr>
        <p:spPr>
          <a:xfrm>
            <a:off x="7000892" y="5286388"/>
            <a:ext cx="1643074" cy="107157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ChangeArrowheads="1"/>
          </p:cNvSpPr>
          <p:nvPr/>
        </p:nvSpPr>
        <p:spPr bwMode="auto">
          <a:xfrm>
            <a:off x="214282" y="1857364"/>
            <a:ext cx="8760219" cy="181588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49263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Тармақталу алгоритмдерінің  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rgbClr val="1DFF53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  <a:hlinkClick r:id="rId2" action="ppaction://hlinksldjump"/>
              </a:rPr>
              <a:t>толымсыз түрі </a:t>
            </a:r>
            <a:endParaRPr kumimoji="0" lang="kk-KZ" sz="2800" b="1" i="1" u="none" strike="noStrike" cap="none" normalizeH="0" baseline="0" dirty="0" smtClean="0">
              <a:ln>
                <a:noFill/>
              </a:ln>
              <a:solidFill>
                <a:srgbClr val="1DFF53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449263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алгоритм тармақталу кезеңінде шарт орындалса,</a:t>
            </a:r>
          </a:p>
          <a:p>
            <a:pPr marL="0" marR="0" lvl="0" indent="449263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алгоритм сериясы жүзеге асырылады да, </a:t>
            </a:r>
          </a:p>
          <a:p>
            <a:pPr marL="0" marR="0" lvl="0" indent="449263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ал шарт жалған болса, серияны аттап өтеді.</a:t>
            </a:r>
            <a:endParaRPr kumimoji="0" lang="kk-KZ" sz="4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1214422"/>
            <a:ext cx="8286808" cy="61863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kk-KZ" sz="4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1. Алгоритм </a:t>
            </a:r>
            <a:r>
              <a:rPr lang="kk-KZ" sz="4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жазудың неше түрі қабылданған?</a:t>
            </a:r>
          </a:p>
          <a:p>
            <a:pPr lvl="0" algn="ctr"/>
            <a:r>
              <a:rPr lang="kk-KZ" sz="4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 1) 4</a:t>
            </a:r>
            <a:endParaRPr lang="ru-RU" sz="48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 2) 2</a:t>
            </a:r>
            <a:endParaRPr lang="ru-RU" sz="48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 3) 6</a:t>
            </a:r>
            <a:endParaRPr lang="ru-RU" sz="48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 4) 3</a:t>
            </a:r>
            <a:endParaRPr lang="ru-RU" sz="48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kk-KZ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ru-RU" dirty="0" smtClean="0"/>
          </a:p>
          <a:p>
            <a:pPr lvl="0"/>
            <a:endParaRPr lang="ru-RU" b="1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3" name="AutoShape 7"/>
          <p:cNvSpPr>
            <a:spLocks noChangeArrowheads="1"/>
          </p:cNvSpPr>
          <p:nvPr/>
        </p:nvSpPr>
        <p:spPr bwMode="auto">
          <a:xfrm>
            <a:off x="5000628" y="2214554"/>
            <a:ext cx="1500198" cy="500066"/>
          </a:xfrm>
          <a:prstGeom prst="diamond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1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</a:rPr>
              <a:t>шарт</a:t>
            </a:r>
            <a:endParaRPr kumimoji="0" lang="kk-KZ" sz="20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34818" name="Rectangle 2"/>
          <p:cNvSpPr>
            <a:spLocks noChangeArrowheads="1"/>
          </p:cNvSpPr>
          <p:nvPr/>
        </p:nvSpPr>
        <p:spPr bwMode="auto">
          <a:xfrm>
            <a:off x="6357950" y="3000372"/>
            <a:ext cx="1143008" cy="4286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kk-KZ" sz="1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</a:rPr>
              <a:t>2-серия</a:t>
            </a:r>
            <a:endParaRPr kumimoji="0" lang="kk-KZ" sz="20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34824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34827" name="Rectangle 11"/>
          <p:cNvSpPr>
            <a:spLocks noChangeArrowheads="1"/>
          </p:cNvSpPr>
          <p:nvPr/>
        </p:nvSpPr>
        <p:spPr bwMode="auto">
          <a:xfrm>
            <a:off x="0" y="914400"/>
            <a:ext cx="4780796" cy="55399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49263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51363" algn="l"/>
              </a:tabLst>
            </a:pPr>
            <a:r>
              <a:rPr kumimoji="0" lang="kk-KZ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</a:rPr>
              <a:t>	</a:t>
            </a:r>
            <a:endParaRPr kumimoji="0" lang="ru-RU" sz="9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449263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51363" algn="l"/>
              </a:tabLst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cxnSp>
        <p:nvCxnSpPr>
          <p:cNvPr id="16" name="Прямая соединительная линия 15"/>
          <p:cNvCxnSpPr/>
          <p:nvPr/>
        </p:nvCxnSpPr>
        <p:spPr>
          <a:xfrm rot="5400000">
            <a:off x="6643702" y="2714620"/>
            <a:ext cx="571504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Прямая соединительная линия 17"/>
          <p:cNvCxnSpPr/>
          <p:nvPr/>
        </p:nvCxnSpPr>
        <p:spPr>
          <a:xfrm>
            <a:off x="6429388" y="2428868"/>
            <a:ext cx="508796" cy="1031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3" name="Прямая соединительная линия 22"/>
          <p:cNvCxnSpPr/>
          <p:nvPr/>
        </p:nvCxnSpPr>
        <p:spPr>
          <a:xfrm rot="5400000">
            <a:off x="6644496" y="3713958"/>
            <a:ext cx="571504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4" name="Прямая соединительная линия 23"/>
          <p:cNvCxnSpPr/>
          <p:nvPr/>
        </p:nvCxnSpPr>
        <p:spPr>
          <a:xfrm rot="5400000">
            <a:off x="5001422" y="3499644"/>
            <a:ext cx="1571636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" name="Прямая соединительная линия 25"/>
          <p:cNvCxnSpPr/>
          <p:nvPr/>
        </p:nvCxnSpPr>
        <p:spPr>
          <a:xfrm>
            <a:off x="5786446" y="4000504"/>
            <a:ext cx="1143008" cy="158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9" name="Прямая соединительная линия 28"/>
          <p:cNvCxnSpPr/>
          <p:nvPr/>
        </p:nvCxnSpPr>
        <p:spPr>
          <a:xfrm rot="16200000" flipH="1">
            <a:off x="5572132" y="2000240"/>
            <a:ext cx="438152" cy="9524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6357950" y="2000240"/>
            <a:ext cx="5245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sz="1800" b="1" i="1" dirty="0" smtClean="0">
                <a:solidFill>
                  <a:schemeClr val="bg1"/>
                </a:solidFill>
              </a:rPr>
              <a:t>ИӘ</a:t>
            </a:r>
            <a:endParaRPr lang="ru-RU" sz="1800" b="1" i="1" dirty="0">
              <a:solidFill>
                <a:schemeClr val="bg1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5000628" y="3214686"/>
            <a:ext cx="67358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sz="1600" b="1" i="1" dirty="0" smtClean="0">
                <a:solidFill>
                  <a:schemeClr val="bg1"/>
                </a:solidFill>
              </a:rPr>
              <a:t>ЖОҚ</a:t>
            </a:r>
            <a:endParaRPr lang="ru-RU" sz="1600" b="1" i="1" dirty="0">
              <a:solidFill>
                <a:schemeClr val="bg1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1357290" y="2143116"/>
            <a:ext cx="3538148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dirty="0" smtClean="0">
                <a:solidFill>
                  <a:srgbClr val="1DFF53"/>
                </a:solidFill>
              </a:rPr>
              <a:t>Егер</a:t>
            </a:r>
            <a:r>
              <a:rPr lang="kk-KZ" dirty="0" smtClean="0">
                <a:solidFill>
                  <a:schemeClr val="bg1"/>
                </a:solidFill>
              </a:rPr>
              <a:t> шарт</a:t>
            </a:r>
          </a:p>
          <a:p>
            <a:r>
              <a:rPr lang="kk-KZ" dirty="0" smtClean="0">
                <a:solidFill>
                  <a:schemeClr val="bg1"/>
                </a:solidFill>
              </a:rPr>
              <a:t> </a:t>
            </a:r>
            <a:r>
              <a:rPr lang="kk-KZ" dirty="0" smtClean="0">
                <a:solidFill>
                  <a:schemeClr val="bg1"/>
                </a:solidFill>
              </a:rPr>
              <a:t> </a:t>
            </a:r>
            <a:r>
              <a:rPr lang="kk-KZ" dirty="0" smtClean="0">
                <a:solidFill>
                  <a:srgbClr val="1DFF53"/>
                </a:solidFill>
              </a:rPr>
              <a:t>Онда</a:t>
            </a:r>
            <a:r>
              <a:rPr lang="kk-KZ" dirty="0" smtClean="0">
                <a:solidFill>
                  <a:schemeClr val="bg1"/>
                </a:solidFill>
              </a:rPr>
              <a:t> 1- серия</a:t>
            </a:r>
          </a:p>
          <a:p>
            <a:r>
              <a:rPr lang="kk-KZ" dirty="0" smtClean="0">
                <a:solidFill>
                  <a:srgbClr val="1DFF53"/>
                </a:solidFill>
              </a:rPr>
              <a:t>Бітті</a:t>
            </a:r>
            <a:endParaRPr lang="ru-RU" dirty="0">
              <a:solidFill>
                <a:srgbClr val="1DFF53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ChangeArrowheads="1"/>
          </p:cNvSpPr>
          <p:nvPr/>
        </p:nvSpPr>
        <p:spPr bwMode="auto">
          <a:xfrm>
            <a:off x="214282" y="1928802"/>
            <a:ext cx="8622425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562225" algn="l"/>
              </a:tabLst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1- тапсырма       P функциясын есептеу.   P=(x+y)-2x</a:t>
            </a:r>
            <a:r>
              <a:rPr kumimoji="0" lang="kk-KZ" sz="2800" b="1" i="1" u="none" strike="noStrike" cap="none" normalizeH="0" baseline="3000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</a:t>
            </a:r>
            <a:endParaRPr kumimoji="0" lang="ru-RU" sz="16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562225" algn="l"/>
              </a:tabLst>
            </a:pPr>
            <a:endParaRPr kumimoji="0" lang="ru-RU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49" name="AutoShape 1"/>
          <p:cNvSpPr>
            <a:spLocks/>
          </p:cNvSpPr>
          <p:nvPr/>
        </p:nvSpPr>
        <p:spPr bwMode="auto">
          <a:xfrm>
            <a:off x="4214810" y="4572008"/>
            <a:ext cx="285752" cy="642942"/>
          </a:xfrm>
          <a:prstGeom prst="leftBrace">
            <a:avLst>
              <a:gd name="adj1" fmla="val 15716"/>
              <a:gd name="adj2" fmla="val 50000"/>
            </a:avLst>
          </a:prstGeom>
          <a:ln>
            <a:headEnd/>
            <a:tailEnd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214282" y="4000504"/>
            <a:ext cx="8929718" cy="13849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577975" algn="l"/>
                <a:tab pos="4511675" algn="l"/>
              </a:tabLst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 – тапсырма     Y функциясын есептеп шығару керек.      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577975" algn="l"/>
                <a:tab pos="4511675" algn="l"/>
              </a:tabLst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                               Y=       x</a:t>
            </a:r>
            <a:r>
              <a:rPr kumimoji="0" lang="kk-KZ" sz="2800" b="1" i="1" u="none" strike="noStrike" cap="none" normalizeH="0" baseline="3000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-4x+5,  егер х≤3</a:t>
            </a:r>
            <a:endParaRPr kumimoji="0" lang="ru-RU" sz="16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577975" algn="l"/>
                <a:tab pos="4511675" algn="l"/>
              </a:tabLst>
            </a:pP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                               		 3x</a:t>
            </a:r>
            <a:r>
              <a:rPr kumimoji="0" lang="kk-KZ" sz="2800" b="1" i="1" u="none" strike="noStrike" cap="none" normalizeH="0" baseline="3000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</a:t>
            </a:r>
            <a:r>
              <a:rPr kumimoji="0" lang="kk-KZ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+5</a:t>
            </a:r>
            <a:r>
              <a:rPr kumimoji="0" lang="ru-RU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 </a:t>
            </a:r>
            <a:r>
              <a:rPr kumimoji="0" lang="ru-RU" sz="2800" b="1" i="1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егер</a:t>
            </a:r>
            <a:r>
              <a:rPr kumimoji="0" lang="ru-RU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800" b="1" i="1" u="none" strike="noStrike" cap="none" normalizeH="0" baseline="0" dirty="0" err="1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х</a:t>
            </a:r>
            <a:r>
              <a:rPr kumimoji="0" lang="ru-RU" sz="2800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&gt;2</a:t>
            </a:r>
            <a:endParaRPr kumimoji="0" lang="ru-RU" sz="4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643174" y="1428736"/>
            <a:ext cx="338842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Үйге тапсырма</a:t>
            </a:r>
            <a:endParaRPr lang="ru-RU" b="1" i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714348" y="2428868"/>
            <a:ext cx="7612918" cy="22467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514350" indent="-514350">
              <a:buAutoNum type="arabicPeriod"/>
            </a:pP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Квадраттың </a:t>
            </a: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ауданы мен периметрін </a:t>
            </a: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табу</a:t>
            </a:r>
          </a:p>
          <a:p>
            <a:pPr marL="514350" indent="-514350"/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endParaRPr lang="ru-RU" sz="28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. F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=  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800" b="1" i="1" baseline="300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+11</a:t>
            </a:r>
            <a:r>
              <a:rPr lang="en-US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-9, </a:t>
            </a: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2800" b="1" i="1" dirty="0" err="1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егер</a:t>
            </a: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х≥1 </a:t>
            </a:r>
            <a:endParaRPr lang="ru-RU" sz="28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	 1/</a:t>
            </a:r>
            <a:r>
              <a:rPr lang="en-US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800" b="1" i="1" baseline="300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+3</a:t>
            </a:r>
            <a:r>
              <a:rPr lang="en-US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x</a:t>
            </a:r>
            <a:r>
              <a:rPr lang="ru-RU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+9</a:t>
            </a:r>
            <a:r>
              <a:rPr lang="kk-KZ" sz="28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,  егер х≤2</a:t>
            </a:r>
            <a:endParaRPr lang="ru-RU" sz="28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2800" b="1" i="1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5842" name="AutoShape 2"/>
          <p:cNvSpPr>
            <a:spLocks/>
          </p:cNvSpPr>
          <p:nvPr/>
        </p:nvSpPr>
        <p:spPr bwMode="auto">
          <a:xfrm>
            <a:off x="1571604" y="3500438"/>
            <a:ext cx="204799" cy="539760"/>
          </a:xfrm>
          <a:prstGeom prst="leftBrace">
            <a:avLst>
              <a:gd name="adj1" fmla="val 33333"/>
              <a:gd name="adj2" fmla="val 50000"/>
            </a:avLst>
          </a:prstGeom>
          <a:ln>
            <a:headEnd/>
            <a:tailEnd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-1071634" y="1000108"/>
            <a:ext cx="10215634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2. Түйінді </a:t>
            </a:r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сөздерді көрсет: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1) алг, басы, соңы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         2) айнымалы, өрнек, алг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3) серия, арг, басы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            4) басы, соңы, меншіктелу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kk-KZ" sz="4400" b="1" i="1" dirty="0" smtClean="0">
                <a:solidFill>
                  <a:schemeClr val="bg1"/>
                </a:solidFill>
              </a:rPr>
              <a:t>  </a:t>
            </a:r>
            <a:endParaRPr lang="ru-RU" sz="4400" b="1" i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-214346" y="1000108"/>
            <a:ext cx="9144000" cy="48013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3. Алгоритмнің </a:t>
            </a: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бірінен кейін бірі орындалатын, 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белгілі бір нәтиже беретін бірнеше 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командасының  тізбегін не деп атайды?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1)серия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2</a:t>
            </a:r>
            <a:r>
              <a:rPr kumimoji="0" lang="kk-KZ" b="1" i="1" u="none" strike="noStrike" cap="none" normalizeH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) </a:t>
            </a: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аргумент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   3) меншіктелу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lang="kk-KZ" b="1" i="1" dirty="0" smtClean="0">
                <a:solidFill>
                  <a:schemeClr val="bg1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4</a:t>
            </a: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) алгоритм</a:t>
            </a:r>
            <a:endParaRPr kumimoji="0" lang="kk-KZ" sz="4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28596" y="857232"/>
            <a:ext cx="8077917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4. Меншіктелу </a:t>
            </a:r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командасының </a:t>
            </a:r>
          </a:p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жазылуын көрсет: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1) айнымалы:=өрнек, у:=а-в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2) өрнек:=айнымалы, у:=а-в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3) меншіктелу:=өрнек, у:=а+в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4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4) меншіктелу таңбасы, := </a:t>
            </a:r>
            <a:endParaRPr lang="ru-RU" sz="44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42910" y="1000108"/>
            <a:ext cx="7408503" cy="49552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kk-KZ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5. Басы </a:t>
            </a:r>
            <a:r>
              <a:rPr lang="kk-KZ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және соңы түйінді</a:t>
            </a:r>
          </a:p>
          <a:p>
            <a:pPr lvl="0" algn="ctr"/>
            <a:r>
              <a:rPr lang="kk-KZ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сөздерімен шектеліп тұратын</a:t>
            </a:r>
          </a:p>
          <a:p>
            <a:pPr lvl="0" algn="ctr"/>
            <a:r>
              <a:rPr lang="kk-KZ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бөлік қалай аталады?</a:t>
            </a:r>
          </a:p>
          <a:p>
            <a:pPr lvl="0" algn="ctr"/>
            <a:r>
              <a:rPr lang="kk-KZ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           </a:t>
            </a:r>
            <a:r>
              <a:rPr lang="ru-RU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1)</a:t>
            </a:r>
            <a:r>
              <a:rPr lang="kk-KZ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алгоритм тұлғасы</a:t>
            </a:r>
            <a:endParaRPr lang="ru-RU" sz="40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marL="742950" lvl="0" indent="-742950" algn="ctr"/>
            <a:r>
              <a:rPr lang="kk-KZ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2) дене пішім</a:t>
            </a:r>
            <a:endParaRPr lang="ru-RU" sz="40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  3) жиын тобы</a:t>
            </a:r>
            <a:endParaRPr lang="ru-RU" sz="40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kk-KZ" sz="4000" b="1" i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4)программа</a:t>
            </a:r>
            <a:endParaRPr lang="ru-RU" sz="4000" b="1" i="1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ChangeArrowheads="1"/>
          </p:cNvSpPr>
          <p:nvPr/>
        </p:nvSpPr>
        <p:spPr bwMode="auto">
          <a:xfrm>
            <a:off x="0" y="428604"/>
            <a:ext cx="9144000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6838" algn="l"/>
              </a:tabLst>
            </a:pPr>
            <a:endParaRPr kumimoji="0" lang="ru-RU" sz="4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366838" algn="l"/>
              </a:tabLst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6. Алгоритмнің </a:t>
            </a: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жалпы өрнектелуін көрсет: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6838" algn="l"/>
              </a:tabLst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1)алг           2)алг	  3)арг	4)басы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6838" algn="l"/>
              </a:tabLst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арг              нәт	    алг	   алг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6838" algn="l"/>
              </a:tabLst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нәт	         басы	    нәт	   арг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6838" algn="l"/>
              </a:tabLst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басы	         арг         басы	   нәт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6838" algn="l"/>
              </a:tabLst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.......           .......       </a:t>
            </a:r>
            <a:r>
              <a:rPr kumimoji="0" lang="kk-KZ" b="1" i="1" u="none" strike="noStrike" cap="none" normalizeH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.......          .......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6838" algn="l"/>
              </a:tabLst>
            </a:pPr>
            <a:r>
              <a:rPr kumimoji="0" lang="kk-KZ" b="1" i="1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соңы         соңы      соңы        соңы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366838" algn="l"/>
              </a:tabLst>
            </a:pPr>
            <a:endParaRPr kumimoji="0" lang="ru-RU" sz="4800" b="1" i="1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Oval 2"/>
          <p:cNvSpPr>
            <a:spLocks noChangeArrowheads="1"/>
          </p:cNvSpPr>
          <p:nvPr/>
        </p:nvSpPr>
        <p:spPr bwMode="auto">
          <a:xfrm>
            <a:off x="214282" y="214290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9" name="Oval 2"/>
          <p:cNvSpPr>
            <a:spLocks noChangeArrowheads="1"/>
          </p:cNvSpPr>
          <p:nvPr/>
        </p:nvSpPr>
        <p:spPr bwMode="auto">
          <a:xfrm>
            <a:off x="1285852" y="1071546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0" name="Oval 2"/>
          <p:cNvSpPr>
            <a:spLocks noChangeArrowheads="1"/>
          </p:cNvSpPr>
          <p:nvPr/>
        </p:nvSpPr>
        <p:spPr bwMode="auto">
          <a:xfrm>
            <a:off x="2357422" y="2071678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1" name="Oval 2"/>
          <p:cNvSpPr>
            <a:spLocks noChangeArrowheads="1"/>
          </p:cNvSpPr>
          <p:nvPr/>
        </p:nvSpPr>
        <p:spPr bwMode="auto">
          <a:xfrm>
            <a:off x="3500430" y="3071810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2" name="Oval 2"/>
          <p:cNvSpPr>
            <a:spLocks noChangeArrowheads="1"/>
          </p:cNvSpPr>
          <p:nvPr/>
        </p:nvSpPr>
        <p:spPr bwMode="auto">
          <a:xfrm>
            <a:off x="4786314" y="4071942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3" name="Oval 2"/>
          <p:cNvSpPr>
            <a:spLocks noChangeArrowheads="1"/>
          </p:cNvSpPr>
          <p:nvPr/>
        </p:nvSpPr>
        <p:spPr bwMode="auto">
          <a:xfrm>
            <a:off x="6072198" y="4929198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142976" y="714356"/>
            <a:ext cx="40588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2143108" y="1714488"/>
            <a:ext cx="4058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6" name="Прямоугольник 15"/>
          <p:cNvSpPr/>
          <p:nvPr/>
        </p:nvSpPr>
        <p:spPr>
          <a:xfrm>
            <a:off x="3357554" y="2643182"/>
            <a:ext cx="4058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4500562" y="3643314"/>
            <a:ext cx="4058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5786446" y="4643446"/>
            <a:ext cx="4058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9" name="Прямоугольник 18"/>
          <p:cNvSpPr/>
          <p:nvPr/>
        </p:nvSpPr>
        <p:spPr>
          <a:xfrm>
            <a:off x="7358082" y="5572140"/>
            <a:ext cx="1095172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= </a:t>
            </a:r>
            <a:r>
              <a:rPr lang="kk-KZ" dirty="0" smtClean="0">
                <a:solidFill>
                  <a:schemeClr val="bg1"/>
                </a:solidFill>
              </a:rPr>
              <a:t>  </a:t>
            </a:r>
            <a:r>
              <a:rPr lang="kk-KZ" b="1" dirty="0" smtClean="0">
                <a:solidFill>
                  <a:schemeClr val="bg1"/>
                </a:solidFill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Oval 2"/>
          <p:cNvSpPr>
            <a:spLocks noChangeArrowheads="1"/>
          </p:cNvSpPr>
          <p:nvPr/>
        </p:nvSpPr>
        <p:spPr bwMode="auto">
          <a:xfrm>
            <a:off x="214282" y="214290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kk-KZ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cs typeface="Times New Roman" pitchFamily="18" charset="0"/>
              </a:rPr>
              <a:t>1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9" name="Oval 2"/>
          <p:cNvSpPr>
            <a:spLocks noChangeArrowheads="1"/>
          </p:cNvSpPr>
          <p:nvPr/>
        </p:nvSpPr>
        <p:spPr bwMode="auto">
          <a:xfrm>
            <a:off x="1285852" y="1071546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kk-KZ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cs typeface="Times New Roman" pitchFamily="18" charset="0"/>
              </a:rPr>
              <a:t>1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0" name="Oval 2"/>
          <p:cNvSpPr>
            <a:spLocks noChangeArrowheads="1"/>
          </p:cNvSpPr>
          <p:nvPr/>
        </p:nvSpPr>
        <p:spPr bwMode="auto">
          <a:xfrm>
            <a:off x="2357422" y="2071678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kk-KZ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cs typeface="Times New Roman" pitchFamily="18" charset="0"/>
              </a:rPr>
              <a:t>1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1" name="Oval 2"/>
          <p:cNvSpPr>
            <a:spLocks noChangeArrowheads="1"/>
          </p:cNvSpPr>
          <p:nvPr/>
        </p:nvSpPr>
        <p:spPr bwMode="auto">
          <a:xfrm>
            <a:off x="3500430" y="3071810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kk-KZ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cs typeface="Times New Roman" pitchFamily="18" charset="0"/>
              </a:rPr>
              <a:t>1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2" name="Oval 2"/>
          <p:cNvSpPr>
            <a:spLocks noChangeArrowheads="1"/>
          </p:cNvSpPr>
          <p:nvPr/>
        </p:nvSpPr>
        <p:spPr bwMode="auto">
          <a:xfrm>
            <a:off x="4786314" y="4071942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kk-KZ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cs typeface="Times New Roman" pitchFamily="18" charset="0"/>
              </a:rPr>
              <a:t>1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3" name="Oval 2"/>
          <p:cNvSpPr>
            <a:spLocks noChangeArrowheads="1"/>
          </p:cNvSpPr>
          <p:nvPr/>
        </p:nvSpPr>
        <p:spPr bwMode="auto">
          <a:xfrm>
            <a:off x="6072198" y="4929198"/>
            <a:ext cx="1143008" cy="928694"/>
          </a:xfrm>
          <a:prstGeom prst="ellipse">
            <a:avLst/>
          </a:prstGeom>
          <a:solidFill>
            <a:srgbClr val="FFFFFF"/>
          </a:solidFill>
          <a:ln w="31750">
            <a:solidFill>
              <a:srgbClr val="000000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kk-KZ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cs typeface="Times New Roman" pitchFamily="18" charset="0"/>
              </a:rPr>
              <a:t>1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Times New Roman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142976" y="714356"/>
            <a:ext cx="40588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2143108" y="1714488"/>
            <a:ext cx="4058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6" name="Прямоугольник 15"/>
          <p:cNvSpPr/>
          <p:nvPr/>
        </p:nvSpPr>
        <p:spPr>
          <a:xfrm>
            <a:off x="3357554" y="2643182"/>
            <a:ext cx="4058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4500562" y="3643314"/>
            <a:ext cx="4058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5786446" y="4643446"/>
            <a:ext cx="4058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kk-KZ" dirty="0" smtClean="0"/>
              <a:t>+</a:t>
            </a:r>
            <a:endParaRPr lang="ru-RU" dirty="0"/>
          </a:p>
        </p:txBody>
      </p:sp>
      <p:sp>
        <p:nvSpPr>
          <p:cNvPr id="19" name="Прямоугольник 18"/>
          <p:cNvSpPr/>
          <p:nvPr/>
        </p:nvSpPr>
        <p:spPr>
          <a:xfrm>
            <a:off x="7358082" y="5572140"/>
            <a:ext cx="1116011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= </a:t>
            </a:r>
            <a:r>
              <a:rPr lang="kk-KZ" dirty="0" smtClean="0">
                <a:solidFill>
                  <a:schemeClr val="bg1"/>
                </a:solidFill>
              </a:rPr>
              <a:t>  </a:t>
            </a:r>
            <a:r>
              <a:rPr lang="en-US" b="1" dirty="0" smtClean="0">
                <a:solidFill>
                  <a:schemeClr val="bg1"/>
                </a:solidFill>
              </a:rPr>
              <a:t>6</a:t>
            </a:r>
            <a:endParaRPr lang="ru-R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Пастель">
  <a:themeElements>
    <a:clrScheme name="Пастель 1">
      <a:dk1>
        <a:srgbClr val="000000"/>
      </a:dk1>
      <a:lt1>
        <a:srgbClr val="FFFFFF"/>
      </a:lt1>
      <a:dk2>
        <a:srgbClr val="FF0000"/>
      </a:dk2>
      <a:lt2>
        <a:srgbClr val="FFB800"/>
      </a:lt2>
      <a:accent1>
        <a:srgbClr val="FFEF66"/>
      </a:accent1>
      <a:accent2>
        <a:srgbClr val="000000"/>
      </a:accent2>
      <a:accent3>
        <a:srgbClr val="FFFFFF"/>
      </a:accent3>
      <a:accent4>
        <a:srgbClr val="000000"/>
      </a:accent4>
      <a:accent5>
        <a:srgbClr val="FFF6B8"/>
      </a:accent5>
      <a:accent6>
        <a:srgbClr val="000000"/>
      </a:accent6>
      <a:hlink>
        <a:srgbClr val="00B200"/>
      </a:hlink>
      <a:folHlink>
        <a:srgbClr val="703DFF"/>
      </a:folHlink>
    </a:clrScheme>
    <a:fontScheme name="Пастель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Пастель 1">
        <a:dk1>
          <a:srgbClr val="000000"/>
        </a:dk1>
        <a:lt1>
          <a:srgbClr val="FFFFFF"/>
        </a:lt1>
        <a:dk2>
          <a:srgbClr val="FF0000"/>
        </a:dk2>
        <a:lt2>
          <a:srgbClr val="FFB800"/>
        </a:lt2>
        <a:accent1>
          <a:srgbClr val="FFEF66"/>
        </a:accent1>
        <a:accent2>
          <a:srgbClr val="000000"/>
        </a:accent2>
        <a:accent3>
          <a:srgbClr val="FFFFFF"/>
        </a:accent3>
        <a:accent4>
          <a:srgbClr val="000000"/>
        </a:accent4>
        <a:accent5>
          <a:srgbClr val="FFF6B8"/>
        </a:accent5>
        <a:accent6>
          <a:srgbClr val="000000"/>
        </a:accent6>
        <a:hlink>
          <a:srgbClr val="00B200"/>
        </a:hlink>
        <a:folHlink>
          <a:srgbClr val="703D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2">
        <a:dk1>
          <a:srgbClr val="000000"/>
        </a:dk1>
        <a:lt1>
          <a:srgbClr val="FFFFFF"/>
        </a:lt1>
        <a:dk2>
          <a:srgbClr val="000000"/>
        </a:dk2>
        <a:lt2>
          <a:srgbClr val="99CCFF"/>
        </a:lt2>
        <a:accent1>
          <a:srgbClr val="CCCCFF"/>
        </a:accent1>
        <a:accent2>
          <a:srgbClr val="000066"/>
        </a:accent2>
        <a:accent3>
          <a:srgbClr val="FFFFFF"/>
        </a:accent3>
        <a:accent4>
          <a:srgbClr val="000000"/>
        </a:accent4>
        <a:accent5>
          <a:srgbClr val="E2E2FF"/>
        </a:accent5>
        <a:accent6>
          <a:srgbClr val="00005C"/>
        </a:accent6>
        <a:hlink>
          <a:srgbClr val="00B200"/>
        </a:hlink>
        <a:folHlink>
          <a:srgbClr val="CCFF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3">
        <a:dk1>
          <a:srgbClr val="000000"/>
        </a:dk1>
        <a:lt1>
          <a:srgbClr val="FFFFFF"/>
        </a:lt1>
        <a:dk2>
          <a:srgbClr val="000000"/>
        </a:dk2>
        <a:lt2>
          <a:srgbClr val="3399FF"/>
        </a:lt2>
        <a:accent1>
          <a:srgbClr val="CCECFF"/>
        </a:accent1>
        <a:accent2>
          <a:srgbClr val="008080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007373"/>
        </a:accent6>
        <a:hlink>
          <a:srgbClr val="009999"/>
        </a:hlink>
        <a:folHlink>
          <a:srgbClr val="33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4">
        <a:dk1>
          <a:srgbClr val="808000"/>
        </a:dk1>
        <a:lt1>
          <a:srgbClr val="FFFFFF"/>
        </a:lt1>
        <a:dk2>
          <a:srgbClr val="336600"/>
        </a:dk2>
        <a:lt2>
          <a:srgbClr val="FFFFFF"/>
        </a:lt2>
        <a:accent1>
          <a:srgbClr val="99CC00"/>
        </a:accent1>
        <a:accent2>
          <a:srgbClr val="003300"/>
        </a:accent2>
        <a:accent3>
          <a:srgbClr val="ADB8AA"/>
        </a:accent3>
        <a:accent4>
          <a:srgbClr val="DADADA"/>
        </a:accent4>
        <a:accent5>
          <a:srgbClr val="CAE2AA"/>
        </a:accent5>
        <a:accent6>
          <a:srgbClr val="002D00"/>
        </a:accent6>
        <a:hlink>
          <a:srgbClr val="CCCC00"/>
        </a:hlink>
        <a:folHlink>
          <a:srgbClr val="CCFF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5">
        <a:dk1>
          <a:srgbClr val="808080"/>
        </a:dk1>
        <a:lt1>
          <a:srgbClr val="FFFFFF"/>
        </a:lt1>
        <a:dk2>
          <a:srgbClr val="003366"/>
        </a:dk2>
        <a:lt2>
          <a:srgbClr val="CCECFF"/>
        </a:lt2>
        <a:accent1>
          <a:srgbClr val="33CCCC"/>
        </a:accent1>
        <a:accent2>
          <a:srgbClr val="006699"/>
        </a:accent2>
        <a:accent3>
          <a:srgbClr val="AAADB8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00FFFF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6">
        <a:dk1>
          <a:srgbClr val="6666FF"/>
        </a:dk1>
        <a:lt1>
          <a:srgbClr val="FFFFFF"/>
        </a:lt1>
        <a:dk2>
          <a:srgbClr val="000066"/>
        </a:dk2>
        <a:lt2>
          <a:srgbClr val="FFFFFF"/>
        </a:lt2>
        <a:accent1>
          <a:srgbClr val="33CCFF"/>
        </a:accent1>
        <a:accent2>
          <a:srgbClr val="0000FF"/>
        </a:accent2>
        <a:accent3>
          <a:srgbClr val="AAAAB8"/>
        </a:accent3>
        <a:accent4>
          <a:srgbClr val="DADADA"/>
        </a:accent4>
        <a:accent5>
          <a:srgbClr val="ADE2FF"/>
        </a:accent5>
        <a:accent6>
          <a:srgbClr val="0000E7"/>
        </a:accent6>
        <a:hlink>
          <a:srgbClr val="FFFF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7">
        <a:dk1>
          <a:srgbClr val="000000"/>
        </a:dk1>
        <a:lt1>
          <a:srgbClr val="FFFFFF"/>
        </a:lt1>
        <a:dk2>
          <a:srgbClr val="800080"/>
        </a:dk2>
        <a:lt2>
          <a:srgbClr val="FFFFFF"/>
        </a:lt2>
        <a:accent1>
          <a:srgbClr val="CC66FF"/>
        </a:accent1>
        <a:accent2>
          <a:srgbClr val="990099"/>
        </a:accent2>
        <a:accent3>
          <a:srgbClr val="C0AAC0"/>
        </a:accent3>
        <a:accent4>
          <a:srgbClr val="DADADA"/>
        </a:accent4>
        <a:accent5>
          <a:srgbClr val="E2B8FF"/>
        </a:accent5>
        <a:accent6>
          <a:srgbClr val="8A008A"/>
        </a:accent6>
        <a:hlink>
          <a:srgbClr val="FF9900"/>
        </a:hlink>
        <a:folHlink>
          <a:srgbClr val="FF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8">
        <a:dk1>
          <a:srgbClr val="FF3300"/>
        </a:dk1>
        <a:lt1>
          <a:srgbClr val="FFFFFF"/>
        </a:lt1>
        <a:dk2>
          <a:srgbClr val="800000"/>
        </a:dk2>
        <a:lt2>
          <a:srgbClr val="FFFFCC"/>
        </a:lt2>
        <a:accent1>
          <a:srgbClr val="FF7C80"/>
        </a:accent1>
        <a:accent2>
          <a:srgbClr val="990000"/>
        </a:accent2>
        <a:accent3>
          <a:srgbClr val="C0AAAA"/>
        </a:accent3>
        <a:accent4>
          <a:srgbClr val="DADADA"/>
        </a:accent4>
        <a:accent5>
          <a:srgbClr val="FFBFC0"/>
        </a:accent5>
        <a:accent6>
          <a:srgbClr val="8A0000"/>
        </a:accent6>
        <a:hlink>
          <a:srgbClr val="FF66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Crayons</Template>
  <TotalTime>1080</TotalTime>
  <Words>529</Words>
  <Application>Microsoft Office PowerPoint</Application>
  <PresentationFormat>Экран (4:3)</PresentationFormat>
  <Paragraphs>160</Paragraphs>
  <Slides>22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22</vt:i4>
      </vt:variant>
    </vt:vector>
  </HeadingPairs>
  <TitlesOfParts>
    <vt:vector size="23" baseType="lpstr">
      <vt:lpstr>Пастель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  <vt:lpstr>Слайд 22</vt:lpstr>
    </vt:vector>
  </TitlesOfParts>
  <Company>MoBIL GROUP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</dc:creator>
  <cp:lastModifiedBy>Asemgul</cp:lastModifiedBy>
  <cp:revision>89</cp:revision>
  <dcterms:created xsi:type="dcterms:W3CDTF">2009-05-12T05:19:06Z</dcterms:created>
  <dcterms:modified xsi:type="dcterms:W3CDTF">2011-10-06T04:44:52Z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PowerLiteLastOptimized">
    <vt:lpwstr>1776326</vt:lpwstr>
  </property>
  <property fmtid="{D5CDD505-2E9C-101B-9397-08002B2CF9AE}" pid="3" name="NXPowerLiteSettings">
    <vt:lpwstr>F6000400038000</vt:lpwstr>
  </property>
  <property fmtid="{D5CDD505-2E9C-101B-9397-08002B2CF9AE}" pid="4" name="NXPowerLiteVersion">
    <vt:lpwstr>D4.3.1</vt:lpwstr>
  </property>
</Properties>
</file>

<file path=docProps/thumbnail.jpeg>
</file>