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8" r:id="rId4"/>
    <p:sldId id="259" r:id="rId5"/>
    <p:sldId id="25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5CBF2-083C-469F-A921-B8E631E365A2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09A36-F57A-4593-ACD4-1D9B78F8CB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16.xml"/><Relationship Id="rId3" Type="http://schemas.openxmlformats.org/officeDocument/2006/relationships/slide" Target="slide12.xml"/><Relationship Id="rId7" Type="http://schemas.openxmlformats.org/officeDocument/2006/relationships/slide" Target="slide8.xml"/><Relationship Id="rId12" Type="http://schemas.openxmlformats.org/officeDocument/2006/relationships/slide" Target="slide1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9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13.xml"/><Relationship Id="rId9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kk-KZ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Озық ойлы оқушы</a:t>
            </a:r>
            <a:endParaRPr lang="ru-RU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85786" y="40005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Сайыс</a:t>
            </a:r>
            <a:r>
              <a:rPr kumimoji="0" lang="kk-KZ" sz="28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сабақ</a:t>
            </a:r>
            <a:endParaRPr kumimoji="0" lang="ru-RU" sz="28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>
          <a:xfrm>
            <a:off x="642910" y="235743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Вирусқа қарсы программа?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>
          <a:xfrm>
            <a:off x="642910" y="235743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Дыбыс шығару құрылғысы?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>
          <a:xfrm>
            <a:off x="642910" y="50004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kk-KZ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Тосын си</a:t>
            </a:r>
            <a:endParaRPr kumimoji="0" lang="ru-RU" sz="6600" b="1" i="0" u="none" strike="noStrike" kern="1200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785786" y="292893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</a:pPr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Үйіңе 5 алып барған </a:t>
            </a:r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кезіңіз </a:t>
            </a:r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және 3 алып барған кездегі көңіл күйің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>
          <a:xfrm>
            <a:off x="642910" y="235743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Бос орын қалпына келтіру пернесі?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>
          <a:xfrm>
            <a:off x="642910" y="235743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Дыбыс жазу құрылғысы?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>
          <a:xfrm>
            <a:off x="642910" y="235743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Вирус деген не?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>
          <a:xfrm>
            <a:off x="642910" y="235743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Ақпаратты компьютерге енгізу құрылғысы?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>
          <a:xfrm>
            <a:off x="642910" y="235743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Winzip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WinRar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қандай программа?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Сабақтың жүргізілу мақсаты: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1. Оқушылардың информатика пәнінен алған  білімдерін жинақтау, бақылап, бағалау.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2. Оқушылардың ойлауын, компьютерлік сауаттылығын, қызығушылығын, белсенділігін арттыру.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3. Оқущыларды шапшаңдыққа, өз ойларын анық жеткізе білуге өз бетімен жұмыс істеуге тәрбиелеу.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Заголовок 86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41372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1- топ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Компьютер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сөзі ағылшыннан аударғанда..............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Әріптік-сандық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ақпаратты енгізуге арнаған құрылғы.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Ақпаратты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қағаз бетіне басып шығаратын құрылғы.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Компьютердің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құрылғысы.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Компьютердің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негізгі жүйелік элементтері.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Жойылған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нысандар баратын жер.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Сурет салуға арналған программа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Компьютерде сақталынған зат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Экрандағы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жиектермен қоршалған тіктөрбұрышты аймақ.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kk-KZ" sz="1600" smtClean="0">
                <a:latin typeface="Times New Roman" pitchFamily="18" charset="0"/>
                <a:cs typeface="Times New Roman" pitchFamily="18" charset="0"/>
              </a:rPr>
              <a:t>Жаңа жолдан бастау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6" name="Группа 85"/>
          <p:cNvGrpSpPr/>
          <p:nvPr/>
        </p:nvGrpSpPr>
        <p:grpSpPr>
          <a:xfrm>
            <a:off x="3500430" y="428604"/>
            <a:ext cx="5429288" cy="6000792"/>
            <a:chOff x="4397376" y="571480"/>
            <a:chExt cx="4100513" cy="3128963"/>
          </a:xfrm>
        </p:grpSpPr>
        <p:grpSp>
          <p:nvGrpSpPr>
            <p:cNvPr id="1026" name="Group 2"/>
            <p:cNvGrpSpPr>
              <a:grpSpLocks/>
            </p:cNvGrpSpPr>
            <p:nvPr/>
          </p:nvGrpSpPr>
          <p:grpSpPr bwMode="auto">
            <a:xfrm>
              <a:off x="4721224" y="571480"/>
              <a:ext cx="2835276" cy="320675"/>
              <a:chOff x="914" y="12090"/>
              <a:chExt cx="4466" cy="503"/>
            </a:xfrm>
          </p:grpSpPr>
          <p:sp>
            <p:nvSpPr>
              <p:cNvPr id="1027" name="Rectangle 3"/>
              <p:cNvSpPr>
                <a:spLocks noChangeArrowheads="1"/>
              </p:cNvSpPr>
              <p:nvPr/>
            </p:nvSpPr>
            <p:spPr bwMode="auto">
              <a:xfrm>
                <a:off x="914" y="1209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28" name="Rectangle 4"/>
              <p:cNvSpPr>
                <a:spLocks noChangeArrowheads="1"/>
              </p:cNvSpPr>
              <p:nvPr/>
            </p:nvSpPr>
            <p:spPr bwMode="auto">
              <a:xfrm>
                <a:off x="1396" y="1209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29" name="Rectangle 5"/>
              <p:cNvSpPr>
                <a:spLocks noChangeArrowheads="1"/>
              </p:cNvSpPr>
              <p:nvPr/>
            </p:nvSpPr>
            <p:spPr bwMode="auto">
              <a:xfrm>
                <a:off x="1891" y="1209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0" name="Rectangle 6"/>
              <p:cNvSpPr>
                <a:spLocks noChangeArrowheads="1"/>
              </p:cNvSpPr>
              <p:nvPr/>
            </p:nvSpPr>
            <p:spPr bwMode="auto">
              <a:xfrm>
                <a:off x="2389" y="1209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П</a:t>
                </a:r>
                <a:endPara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031" name="Rectangle 7"/>
              <p:cNvSpPr>
                <a:spLocks noChangeArrowheads="1"/>
              </p:cNvSpPr>
              <p:nvPr/>
            </p:nvSpPr>
            <p:spPr bwMode="auto">
              <a:xfrm>
                <a:off x="2893" y="12097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2" name="Rectangle 8"/>
              <p:cNvSpPr>
                <a:spLocks noChangeArrowheads="1"/>
              </p:cNvSpPr>
              <p:nvPr/>
            </p:nvSpPr>
            <p:spPr bwMode="auto">
              <a:xfrm>
                <a:off x="3382" y="1209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3" name="Rectangle 9"/>
              <p:cNvSpPr>
                <a:spLocks noChangeArrowheads="1"/>
              </p:cNvSpPr>
              <p:nvPr/>
            </p:nvSpPr>
            <p:spPr bwMode="auto">
              <a:xfrm>
                <a:off x="3880" y="12097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4" name="Rectangle 10"/>
              <p:cNvSpPr>
                <a:spLocks noChangeArrowheads="1"/>
              </p:cNvSpPr>
              <p:nvPr/>
            </p:nvSpPr>
            <p:spPr bwMode="auto">
              <a:xfrm>
                <a:off x="4378" y="1209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5" name="Rectangle 11"/>
              <p:cNvSpPr>
                <a:spLocks noChangeArrowheads="1"/>
              </p:cNvSpPr>
              <p:nvPr/>
            </p:nvSpPr>
            <p:spPr bwMode="auto">
              <a:xfrm>
                <a:off x="4882" y="12097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36" name="Group 12"/>
            <p:cNvGrpSpPr>
              <a:grpSpLocks/>
            </p:cNvGrpSpPr>
            <p:nvPr/>
          </p:nvGrpSpPr>
          <p:grpSpPr bwMode="auto">
            <a:xfrm>
              <a:off x="5340351" y="869627"/>
              <a:ext cx="3157538" cy="327334"/>
              <a:chOff x="1897" y="12573"/>
              <a:chExt cx="4971" cy="516"/>
            </a:xfrm>
          </p:grpSpPr>
          <p:sp>
            <p:nvSpPr>
              <p:cNvPr id="1037" name="Rectangle 13"/>
              <p:cNvSpPr>
                <a:spLocks noChangeArrowheads="1"/>
              </p:cNvSpPr>
              <p:nvPr/>
            </p:nvSpPr>
            <p:spPr bwMode="auto">
              <a:xfrm>
                <a:off x="1897" y="12593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8" name="Rectangle 14"/>
              <p:cNvSpPr>
                <a:spLocks noChangeArrowheads="1"/>
              </p:cNvSpPr>
              <p:nvPr/>
            </p:nvSpPr>
            <p:spPr bwMode="auto">
              <a:xfrm>
                <a:off x="2395" y="12593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Е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039" name="Rectangle 15"/>
              <p:cNvSpPr>
                <a:spLocks noChangeArrowheads="1"/>
              </p:cNvSpPr>
              <p:nvPr/>
            </p:nvSpPr>
            <p:spPr bwMode="auto">
              <a:xfrm>
                <a:off x="2884" y="12586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0" name="Rectangle 16"/>
              <p:cNvSpPr>
                <a:spLocks noChangeArrowheads="1"/>
              </p:cNvSpPr>
              <p:nvPr/>
            </p:nvSpPr>
            <p:spPr bwMode="auto">
              <a:xfrm>
                <a:off x="3382" y="12593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1" name="Rectangle 17"/>
              <p:cNvSpPr>
                <a:spLocks noChangeArrowheads="1"/>
              </p:cNvSpPr>
              <p:nvPr/>
            </p:nvSpPr>
            <p:spPr bwMode="auto">
              <a:xfrm>
                <a:off x="3880" y="12586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2" name="Rectangle 18"/>
              <p:cNvSpPr>
                <a:spLocks noChangeArrowheads="1"/>
              </p:cNvSpPr>
              <p:nvPr/>
            </p:nvSpPr>
            <p:spPr bwMode="auto">
              <a:xfrm>
                <a:off x="4378" y="12586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3" name="Rectangle 19"/>
              <p:cNvSpPr>
                <a:spLocks noChangeArrowheads="1"/>
              </p:cNvSpPr>
              <p:nvPr/>
            </p:nvSpPr>
            <p:spPr bwMode="auto">
              <a:xfrm>
                <a:off x="4882" y="12586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4" name="Rectangle 20"/>
              <p:cNvSpPr>
                <a:spLocks noChangeArrowheads="1"/>
              </p:cNvSpPr>
              <p:nvPr/>
            </p:nvSpPr>
            <p:spPr bwMode="auto">
              <a:xfrm>
                <a:off x="5377" y="12573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5" name="Rectangle 21"/>
              <p:cNvSpPr>
                <a:spLocks noChangeArrowheads="1"/>
              </p:cNvSpPr>
              <p:nvPr/>
            </p:nvSpPr>
            <p:spPr bwMode="auto">
              <a:xfrm>
                <a:off x="5875" y="12573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6" name="Rectangle 22"/>
              <p:cNvSpPr>
                <a:spLocks noChangeArrowheads="1"/>
              </p:cNvSpPr>
              <p:nvPr/>
            </p:nvSpPr>
            <p:spPr bwMode="auto">
              <a:xfrm>
                <a:off x="6370" y="12573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47" name="Group 23"/>
            <p:cNvGrpSpPr>
              <a:grpSpLocks/>
            </p:cNvGrpSpPr>
            <p:nvPr/>
          </p:nvGrpSpPr>
          <p:grpSpPr bwMode="auto">
            <a:xfrm>
              <a:off x="5340351" y="1193780"/>
              <a:ext cx="2206625" cy="319088"/>
              <a:chOff x="1900" y="13082"/>
              <a:chExt cx="3474" cy="503"/>
            </a:xfrm>
          </p:grpSpPr>
          <p:sp>
            <p:nvSpPr>
              <p:cNvPr id="1048" name="Rectangle 24"/>
              <p:cNvSpPr>
                <a:spLocks noChangeArrowheads="1"/>
              </p:cNvSpPr>
              <p:nvPr/>
            </p:nvSpPr>
            <p:spPr bwMode="auto">
              <a:xfrm>
                <a:off x="1900" y="13089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9" name="Rectangle 25"/>
              <p:cNvSpPr>
                <a:spLocks noChangeArrowheads="1"/>
              </p:cNvSpPr>
              <p:nvPr/>
            </p:nvSpPr>
            <p:spPr bwMode="auto">
              <a:xfrm>
                <a:off x="2395" y="1308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Р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050" name="Rectangle 26"/>
              <p:cNvSpPr>
                <a:spLocks noChangeArrowheads="1"/>
              </p:cNvSpPr>
              <p:nvPr/>
            </p:nvSpPr>
            <p:spPr bwMode="auto">
              <a:xfrm>
                <a:off x="2887" y="1308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1" name="Rectangle 27"/>
              <p:cNvSpPr>
                <a:spLocks noChangeArrowheads="1"/>
              </p:cNvSpPr>
              <p:nvPr/>
            </p:nvSpPr>
            <p:spPr bwMode="auto">
              <a:xfrm>
                <a:off x="3385" y="1308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2" name="Rectangle 28"/>
              <p:cNvSpPr>
                <a:spLocks noChangeArrowheads="1"/>
              </p:cNvSpPr>
              <p:nvPr/>
            </p:nvSpPr>
            <p:spPr bwMode="auto">
              <a:xfrm>
                <a:off x="3880" y="1308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3" name="Rectangle 29"/>
              <p:cNvSpPr>
                <a:spLocks noChangeArrowheads="1"/>
              </p:cNvSpPr>
              <p:nvPr/>
            </p:nvSpPr>
            <p:spPr bwMode="auto">
              <a:xfrm>
                <a:off x="4378" y="1308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4" name="Rectangle 30"/>
              <p:cNvSpPr>
                <a:spLocks noChangeArrowheads="1"/>
              </p:cNvSpPr>
              <p:nvPr/>
            </p:nvSpPr>
            <p:spPr bwMode="auto">
              <a:xfrm>
                <a:off x="4876" y="1308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55" name="Group 31"/>
            <p:cNvGrpSpPr>
              <a:grpSpLocks/>
            </p:cNvGrpSpPr>
            <p:nvPr/>
          </p:nvGrpSpPr>
          <p:grpSpPr bwMode="auto">
            <a:xfrm>
              <a:off x="5024439" y="1502397"/>
              <a:ext cx="2211387" cy="329872"/>
              <a:chOff x="1393" y="13554"/>
              <a:chExt cx="3483" cy="520"/>
            </a:xfrm>
          </p:grpSpPr>
          <p:sp>
            <p:nvSpPr>
              <p:cNvPr id="1056" name="Rectangle 32"/>
              <p:cNvSpPr>
                <a:spLocks noChangeArrowheads="1"/>
              </p:cNvSpPr>
              <p:nvPr/>
            </p:nvSpPr>
            <p:spPr bwMode="auto">
              <a:xfrm>
                <a:off x="1393" y="135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7" name="Rectangle 33"/>
              <p:cNvSpPr>
                <a:spLocks noChangeArrowheads="1"/>
              </p:cNvSpPr>
              <p:nvPr/>
            </p:nvSpPr>
            <p:spPr bwMode="auto">
              <a:xfrm>
                <a:off x="1891" y="135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8" name="Rectangle 34"/>
              <p:cNvSpPr>
                <a:spLocks noChangeArrowheads="1"/>
              </p:cNvSpPr>
              <p:nvPr/>
            </p:nvSpPr>
            <p:spPr bwMode="auto">
              <a:xfrm>
                <a:off x="2386" y="135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Н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059" name="Rectangle 35"/>
              <p:cNvSpPr>
                <a:spLocks noChangeArrowheads="1"/>
              </p:cNvSpPr>
              <p:nvPr/>
            </p:nvSpPr>
            <p:spPr bwMode="auto">
              <a:xfrm>
                <a:off x="2884" y="135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0" name="Rectangle 36"/>
              <p:cNvSpPr>
                <a:spLocks noChangeArrowheads="1"/>
              </p:cNvSpPr>
              <p:nvPr/>
            </p:nvSpPr>
            <p:spPr bwMode="auto">
              <a:xfrm>
                <a:off x="3382" y="135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1" name="Rectangle 37"/>
              <p:cNvSpPr>
                <a:spLocks noChangeArrowheads="1"/>
              </p:cNvSpPr>
              <p:nvPr/>
            </p:nvSpPr>
            <p:spPr bwMode="auto">
              <a:xfrm>
                <a:off x="3880" y="1355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2" name="Rectangle 38"/>
              <p:cNvSpPr>
                <a:spLocks noChangeArrowheads="1"/>
              </p:cNvSpPr>
              <p:nvPr/>
            </p:nvSpPr>
            <p:spPr bwMode="auto">
              <a:xfrm>
                <a:off x="4378" y="1355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63" name="Group 39"/>
            <p:cNvGrpSpPr>
              <a:grpSpLocks/>
            </p:cNvGrpSpPr>
            <p:nvPr/>
          </p:nvGrpSpPr>
          <p:grpSpPr bwMode="auto">
            <a:xfrm>
              <a:off x="4714876" y="1820843"/>
              <a:ext cx="3157538" cy="319087"/>
              <a:chOff x="904" y="14074"/>
              <a:chExt cx="4974" cy="503"/>
            </a:xfrm>
          </p:grpSpPr>
          <p:sp>
            <p:nvSpPr>
              <p:cNvPr id="1064" name="Rectangle 40"/>
              <p:cNvSpPr>
                <a:spLocks noChangeArrowheads="1"/>
              </p:cNvSpPr>
              <p:nvPr/>
            </p:nvSpPr>
            <p:spPr bwMode="auto">
              <a:xfrm>
                <a:off x="904" y="1407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5" name="Rectangle 41"/>
              <p:cNvSpPr>
                <a:spLocks noChangeArrowheads="1"/>
              </p:cNvSpPr>
              <p:nvPr/>
            </p:nvSpPr>
            <p:spPr bwMode="auto">
              <a:xfrm>
                <a:off x="1393" y="1407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6" name="Rectangle 42"/>
              <p:cNvSpPr>
                <a:spLocks noChangeArrowheads="1"/>
              </p:cNvSpPr>
              <p:nvPr/>
            </p:nvSpPr>
            <p:spPr bwMode="auto">
              <a:xfrm>
                <a:off x="1900" y="14081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7" name="Rectangle 43"/>
              <p:cNvSpPr>
                <a:spLocks noChangeArrowheads="1"/>
              </p:cNvSpPr>
              <p:nvPr/>
            </p:nvSpPr>
            <p:spPr bwMode="auto">
              <a:xfrm>
                <a:off x="3382" y="1407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8" name="Rectangle 44"/>
              <p:cNvSpPr>
                <a:spLocks noChangeArrowheads="1"/>
              </p:cNvSpPr>
              <p:nvPr/>
            </p:nvSpPr>
            <p:spPr bwMode="auto">
              <a:xfrm>
                <a:off x="2884" y="1407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9" name="Rectangle 45"/>
              <p:cNvSpPr>
                <a:spLocks noChangeArrowheads="1"/>
              </p:cNvSpPr>
              <p:nvPr/>
            </p:nvSpPr>
            <p:spPr bwMode="auto">
              <a:xfrm>
                <a:off x="2386" y="1407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Е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070" name="Rectangle 46"/>
              <p:cNvSpPr>
                <a:spLocks noChangeArrowheads="1"/>
              </p:cNvSpPr>
              <p:nvPr/>
            </p:nvSpPr>
            <p:spPr bwMode="auto">
              <a:xfrm>
                <a:off x="4378" y="1407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1" name="Rectangle 47"/>
              <p:cNvSpPr>
                <a:spLocks noChangeArrowheads="1"/>
              </p:cNvSpPr>
              <p:nvPr/>
            </p:nvSpPr>
            <p:spPr bwMode="auto">
              <a:xfrm>
                <a:off x="3880" y="1407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2" name="Rectangle 48"/>
              <p:cNvSpPr>
                <a:spLocks noChangeArrowheads="1"/>
              </p:cNvSpPr>
              <p:nvPr/>
            </p:nvSpPr>
            <p:spPr bwMode="auto">
              <a:xfrm>
                <a:off x="4882" y="1407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3" name="Rectangle 49"/>
              <p:cNvSpPr>
                <a:spLocks noChangeArrowheads="1"/>
              </p:cNvSpPr>
              <p:nvPr/>
            </p:nvSpPr>
            <p:spPr bwMode="auto">
              <a:xfrm>
                <a:off x="5380" y="1407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>
              <a:off x="4397376" y="2125643"/>
              <a:ext cx="1574800" cy="319087"/>
              <a:chOff x="406" y="14570"/>
              <a:chExt cx="2478" cy="503"/>
            </a:xfrm>
          </p:grpSpPr>
          <p:sp>
            <p:nvSpPr>
              <p:cNvPr id="1075" name="Rectangle 51"/>
              <p:cNvSpPr>
                <a:spLocks noChangeArrowheads="1"/>
              </p:cNvSpPr>
              <p:nvPr/>
            </p:nvSpPr>
            <p:spPr bwMode="auto">
              <a:xfrm>
                <a:off x="904" y="1457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6" name="Rectangle 52"/>
              <p:cNvSpPr>
                <a:spLocks noChangeArrowheads="1"/>
              </p:cNvSpPr>
              <p:nvPr/>
            </p:nvSpPr>
            <p:spPr bwMode="auto">
              <a:xfrm>
                <a:off x="1393" y="1457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7" name="Rectangle 53"/>
              <p:cNvSpPr>
                <a:spLocks noChangeArrowheads="1"/>
              </p:cNvSpPr>
              <p:nvPr/>
            </p:nvSpPr>
            <p:spPr bwMode="auto">
              <a:xfrm>
                <a:off x="1900" y="1457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8" name="Rectangle 54"/>
              <p:cNvSpPr>
                <a:spLocks noChangeArrowheads="1"/>
              </p:cNvSpPr>
              <p:nvPr/>
            </p:nvSpPr>
            <p:spPr bwMode="auto">
              <a:xfrm>
                <a:off x="2398" y="14577"/>
                <a:ext cx="486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Т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079" name="Rectangle 55"/>
              <p:cNvSpPr>
                <a:spLocks noChangeArrowheads="1"/>
              </p:cNvSpPr>
              <p:nvPr/>
            </p:nvSpPr>
            <p:spPr bwMode="auto">
              <a:xfrm>
                <a:off x="406" y="14577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80" name="Group 56"/>
            <p:cNvGrpSpPr>
              <a:grpSpLocks/>
            </p:cNvGrpSpPr>
            <p:nvPr/>
          </p:nvGrpSpPr>
          <p:grpSpPr bwMode="auto">
            <a:xfrm>
              <a:off x="5654676" y="2755880"/>
              <a:ext cx="1576388" cy="314325"/>
              <a:chOff x="2386" y="11242"/>
              <a:chExt cx="2481" cy="496"/>
            </a:xfrm>
          </p:grpSpPr>
          <p:sp>
            <p:nvSpPr>
              <p:cNvPr id="1081" name="Rectangle 57"/>
              <p:cNvSpPr>
                <a:spLocks noChangeArrowheads="1"/>
              </p:cNvSpPr>
              <p:nvPr/>
            </p:nvSpPr>
            <p:spPr bwMode="auto">
              <a:xfrm>
                <a:off x="2386" y="1124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Қ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082" name="Rectangle 58"/>
              <p:cNvSpPr>
                <a:spLocks noChangeArrowheads="1"/>
              </p:cNvSpPr>
              <p:nvPr/>
            </p:nvSpPr>
            <p:spPr bwMode="auto">
              <a:xfrm>
                <a:off x="2884" y="1124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3" name="Rectangle 59"/>
              <p:cNvSpPr>
                <a:spLocks noChangeArrowheads="1"/>
              </p:cNvSpPr>
              <p:nvPr/>
            </p:nvSpPr>
            <p:spPr bwMode="auto">
              <a:xfrm>
                <a:off x="3373" y="1124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4" name="Rectangle 60"/>
              <p:cNvSpPr>
                <a:spLocks noChangeArrowheads="1"/>
              </p:cNvSpPr>
              <p:nvPr/>
            </p:nvSpPr>
            <p:spPr bwMode="auto">
              <a:xfrm>
                <a:off x="3871" y="1124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5" name="Rectangle 61"/>
              <p:cNvSpPr>
                <a:spLocks noChangeArrowheads="1"/>
              </p:cNvSpPr>
              <p:nvPr/>
            </p:nvSpPr>
            <p:spPr bwMode="auto">
              <a:xfrm>
                <a:off x="4369" y="1124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86" name="Group 62"/>
            <p:cNvGrpSpPr>
              <a:grpSpLocks/>
            </p:cNvGrpSpPr>
            <p:nvPr/>
          </p:nvGrpSpPr>
          <p:grpSpPr bwMode="auto">
            <a:xfrm>
              <a:off x="5662614" y="3070205"/>
              <a:ext cx="1568450" cy="314325"/>
              <a:chOff x="2398" y="11738"/>
              <a:chExt cx="2469" cy="496"/>
            </a:xfrm>
          </p:grpSpPr>
          <p:sp>
            <p:nvSpPr>
              <p:cNvPr id="1087" name="Rectangle 63"/>
              <p:cNvSpPr>
                <a:spLocks noChangeArrowheads="1"/>
              </p:cNvSpPr>
              <p:nvPr/>
            </p:nvSpPr>
            <p:spPr bwMode="auto">
              <a:xfrm>
                <a:off x="2398" y="1173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Т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088" name="Rectangle 64"/>
              <p:cNvSpPr>
                <a:spLocks noChangeArrowheads="1"/>
              </p:cNvSpPr>
              <p:nvPr/>
            </p:nvSpPr>
            <p:spPr bwMode="auto">
              <a:xfrm>
                <a:off x="2893" y="1173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9" name="Rectangle 65"/>
              <p:cNvSpPr>
                <a:spLocks noChangeArrowheads="1"/>
              </p:cNvSpPr>
              <p:nvPr/>
            </p:nvSpPr>
            <p:spPr bwMode="auto">
              <a:xfrm>
                <a:off x="3373" y="1173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0" name="Rectangle 66"/>
              <p:cNvSpPr>
                <a:spLocks noChangeArrowheads="1"/>
              </p:cNvSpPr>
              <p:nvPr/>
            </p:nvSpPr>
            <p:spPr bwMode="auto">
              <a:xfrm>
                <a:off x="3871" y="1173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1" name="Rectangle 67"/>
              <p:cNvSpPr>
                <a:spLocks noChangeArrowheads="1"/>
              </p:cNvSpPr>
              <p:nvPr/>
            </p:nvSpPr>
            <p:spPr bwMode="auto">
              <a:xfrm>
                <a:off x="4369" y="1173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5662552" y="3384530"/>
              <a:ext cx="315974" cy="31591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k-KZ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А</a:t>
              </a: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1098" name="Group 74"/>
            <p:cNvGrpSpPr>
              <a:grpSpLocks/>
            </p:cNvGrpSpPr>
            <p:nvPr/>
          </p:nvGrpSpPr>
          <p:grpSpPr bwMode="auto">
            <a:xfrm>
              <a:off x="5346701" y="2439968"/>
              <a:ext cx="1884363" cy="315912"/>
              <a:chOff x="1900" y="10102"/>
              <a:chExt cx="2967" cy="496"/>
            </a:xfrm>
          </p:grpSpPr>
          <p:sp>
            <p:nvSpPr>
              <p:cNvPr id="1099" name="Rectangle 75"/>
              <p:cNvSpPr>
                <a:spLocks noChangeArrowheads="1"/>
              </p:cNvSpPr>
              <p:nvPr/>
            </p:nvSpPr>
            <p:spPr bwMode="auto">
              <a:xfrm>
                <a:off x="1900" y="10102"/>
                <a:ext cx="498" cy="48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0" name="Rectangle 76"/>
              <p:cNvSpPr>
                <a:spLocks noChangeArrowheads="1"/>
              </p:cNvSpPr>
              <p:nvPr/>
            </p:nvSpPr>
            <p:spPr bwMode="auto">
              <a:xfrm>
                <a:off x="2875" y="1010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1" name="Rectangle 77"/>
              <p:cNvSpPr>
                <a:spLocks noChangeArrowheads="1"/>
              </p:cNvSpPr>
              <p:nvPr/>
            </p:nvSpPr>
            <p:spPr bwMode="auto">
              <a:xfrm>
                <a:off x="2386" y="1010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А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102" name="Rectangle 78"/>
              <p:cNvSpPr>
                <a:spLocks noChangeArrowheads="1"/>
              </p:cNvSpPr>
              <p:nvPr/>
            </p:nvSpPr>
            <p:spPr bwMode="auto">
              <a:xfrm>
                <a:off x="3373" y="1010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3" name="Rectangle 79"/>
              <p:cNvSpPr>
                <a:spLocks noChangeArrowheads="1"/>
              </p:cNvSpPr>
              <p:nvPr/>
            </p:nvSpPr>
            <p:spPr bwMode="auto">
              <a:xfrm>
                <a:off x="3871" y="1010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4" name="Rectangle 80"/>
              <p:cNvSpPr>
                <a:spLocks noChangeArrowheads="1"/>
              </p:cNvSpPr>
              <p:nvPr/>
            </p:nvSpPr>
            <p:spPr bwMode="auto">
              <a:xfrm>
                <a:off x="4369" y="10102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90" name="Rectangle 70"/>
          <p:cNvSpPr>
            <a:spLocks noChangeArrowheads="1"/>
          </p:cNvSpPr>
          <p:nvPr/>
        </p:nvSpPr>
        <p:spPr bwMode="auto">
          <a:xfrm>
            <a:off x="5582394" y="5823531"/>
            <a:ext cx="418366" cy="6058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1" name="Rectangle 70"/>
          <p:cNvSpPr>
            <a:spLocks noChangeArrowheads="1"/>
          </p:cNvSpPr>
          <p:nvPr/>
        </p:nvSpPr>
        <p:spPr bwMode="auto">
          <a:xfrm>
            <a:off x="6000760" y="5823531"/>
            <a:ext cx="418366" cy="6058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" name="Rectangle 70"/>
          <p:cNvSpPr>
            <a:spLocks noChangeArrowheads="1"/>
          </p:cNvSpPr>
          <p:nvPr/>
        </p:nvSpPr>
        <p:spPr bwMode="auto">
          <a:xfrm>
            <a:off x="6429388" y="5823531"/>
            <a:ext cx="418366" cy="6058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3" name="Rectangle 70"/>
          <p:cNvSpPr>
            <a:spLocks noChangeArrowheads="1"/>
          </p:cNvSpPr>
          <p:nvPr/>
        </p:nvSpPr>
        <p:spPr bwMode="auto">
          <a:xfrm>
            <a:off x="6858016" y="5823531"/>
            <a:ext cx="418366" cy="6058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Заголовок 64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41372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2-топ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Экрандағы 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жиектермен қоршалған тіктөрбұрышты аймақ.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 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Өңдеу, орын ауыстыру,енгізу,өшіру немесе құжаттың мазмұнын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өзгерту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Компьютер көмегімен құрылған кесікіндер компьютерлік ................. деп аталады.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   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Сурет салуға арналған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программа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Мәтін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реті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Компьютердің құрылғысы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Жойылған нысандар баратын жер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3500430" y="500042"/>
            <a:ext cx="5429288" cy="5500726"/>
            <a:chOff x="1521" y="1701"/>
            <a:chExt cx="6975" cy="3445"/>
          </a:xfrm>
        </p:grpSpPr>
        <p:grpSp>
          <p:nvGrpSpPr>
            <p:cNvPr id="2051" name="Group 3"/>
            <p:cNvGrpSpPr>
              <a:grpSpLocks/>
            </p:cNvGrpSpPr>
            <p:nvPr/>
          </p:nvGrpSpPr>
          <p:grpSpPr bwMode="auto">
            <a:xfrm>
              <a:off x="4020" y="1701"/>
              <a:ext cx="4476" cy="503"/>
              <a:chOff x="904" y="12090"/>
              <a:chExt cx="4476" cy="503"/>
            </a:xfrm>
          </p:grpSpPr>
          <p:sp>
            <p:nvSpPr>
              <p:cNvPr id="2052" name="Rectangle 4"/>
              <p:cNvSpPr>
                <a:spLocks noChangeArrowheads="1"/>
              </p:cNvSpPr>
              <p:nvPr/>
            </p:nvSpPr>
            <p:spPr bwMode="auto">
              <a:xfrm>
                <a:off x="904" y="12097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53" name="Rectangle 5"/>
              <p:cNvSpPr>
                <a:spLocks noChangeArrowheads="1"/>
              </p:cNvSpPr>
              <p:nvPr/>
            </p:nvSpPr>
            <p:spPr bwMode="auto">
              <a:xfrm>
                <a:off x="1396" y="1209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54" name="Rectangle 6"/>
              <p:cNvSpPr>
                <a:spLocks noChangeArrowheads="1"/>
              </p:cNvSpPr>
              <p:nvPr/>
            </p:nvSpPr>
            <p:spPr bwMode="auto">
              <a:xfrm>
                <a:off x="1891" y="1209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55" name="Rectangle 7"/>
              <p:cNvSpPr>
                <a:spLocks noChangeArrowheads="1"/>
              </p:cNvSpPr>
              <p:nvPr/>
            </p:nvSpPr>
            <p:spPr bwMode="auto">
              <a:xfrm>
                <a:off x="2389" y="1209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А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56" name="Rectangle 8"/>
              <p:cNvSpPr>
                <a:spLocks noChangeArrowheads="1"/>
              </p:cNvSpPr>
              <p:nvPr/>
            </p:nvSpPr>
            <p:spPr bwMode="auto">
              <a:xfrm>
                <a:off x="2893" y="12097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57" name="Rectangle 9"/>
              <p:cNvSpPr>
                <a:spLocks noChangeArrowheads="1"/>
              </p:cNvSpPr>
              <p:nvPr/>
            </p:nvSpPr>
            <p:spPr bwMode="auto">
              <a:xfrm>
                <a:off x="3382" y="1209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58" name="Rectangle 10"/>
              <p:cNvSpPr>
                <a:spLocks noChangeArrowheads="1"/>
              </p:cNvSpPr>
              <p:nvPr/>
            </p:nvSpPr>
            <p:spPr bwMode="auto">
              <a:xfrm>
                <a:off x="3880" y="12097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59" name="Rectangle 11"/>
              <p:cNvSpPr>
                <a:spLocks noChangeArrowheads="1"/>
              </p:cNvSpPr>
              <p:nvPr/>
            </p:nvSpPr>
            <p:spPr bwMode="auto">
              <a:xfrm>
                <a:off x="4378" y="1209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60" name="Rectangle 12"/>
              <p:cNvSpPr>
                <a:spLocks noChangeArrowheads="1"/>
              </p:cNvSpPr>
              <p:nvPr/>
            </p:nvSpPr>
            <p:spPr bwMode="auto">
              <a:xfrm>
                <a:off x="4882" y="12097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1" name="Group 13"/>
            <p:cNvGrpSpPr>
              <a:grpSpLocks/>
            </p:cNvGrpSpPr>
            <p:nvPr/>
          </p:nvGrpSpPr>
          <p:grpSpPr bwMode="auto">
            <a:xfrm>
              <a:off x="4509" y="3155"/>
              <a:ext cx="3483" cy="503"/>
              <a:chOff x="1393" y="13578"/>
              <a:chExt cx="3483" cy="503"/>
            </a:xfrm>
          </p:grpSpPr>
          <p:sp>
            <p:nvSpPr>
              <p:cNvPr id="2062" name="Rectangle 14"/>
              <p:cNvSpPr>
                <a:spLocks noChangeArrowheads="1"/>
              </p:cNvSpPr>
              <p:nvPr/>
            </p:nvSpPr>
            <p:spPr bwMode="auto">
              <a:xfrm>
                <a:off x="1393" y="135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63" name="Rectangle 15"/>
              <p:cNvSpPr>
                <a:spLocks noChangeArrowheads="1"/>
              </p:cNvSpPr>
              <p:nvPr/>
            </p:nvSpPr>
            <p:spPr bwMode="auto">
              <a:xfrm>
                <a:off x="1891" y="135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64" name="Rectangle 16"/>
              <p:cNvSpPr>
                <a:spLocks noChangeArrowheads="1"/>
              </p:cNvSpPr>
              <p:nvPr/>
            </p:nvSpPr>
            <p:spPr bwMode="auto">
              <a:xfrm>
                <a:off x="2386" y="135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А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65" name="Rectangle 17"/>
              <p:cNvSpPr>
                <a:spLocks noChangeArrowheads="1"/>
              </p:cNvSpPr>
              <p:nvPr/>
            </p:nvSpPr>
            <p:spPr bwMode="auto">
              <a:xfrm>
                <a:off x="2884" y="135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66" name="Rectangle 18"/>
              <p:cNvSpPr>
                <a:spLocks noChangeArrowheads="1"/>
              </p:cNvSpPr>
              <p:nvPr/>
            </p:nvSpPr>
            <p:spPr bwMode="auto">
              <a:xfrm>
                <a:off x="3382" y="135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67" name="Rectangle 19"/>
              <p:cNvSpPr>
                <a:spLocks noChangeArrowheads="1"/>
              </p:cNvSpPr>
              <p:nvPr/>
            </p:nvSpPr>
            <p:spPr bwMode="auto">
              <a:xfrm>
                <a:off x="3880" y="13585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68" name="Rectangle 20"/>
              <p:cNvSpPr>
                <a:spLocks noChangeArrowheads="1"/>
              </p:cNvSpPr>
              <p:nvPr/>
            </p:nvSpPr>
            <p:spPr bwMode="auto">
              <a:xfrm>
                <a:off x="4378" y="13585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9" name="Group 21"/>
            <p:cNvGrpSpPr>
              <a:grpSpLocks/>
            </p:cNvGrpSpPr>
            <p:nvPr/>
          </p:nvGrpSpPr>
          <p:grpSpPr bwMode="auto">
            <a:xfrm>
              <a:off x="1521" y="2183"/>
              <a:ext cx="5469" cy="513"/>
              <a:chOff x="1521" y="3471"/>
              <a:chExt cx="5469" cy="513"/>
            </a:xfrm>
          </p:grpSpPr>
          <p:sp>
            <p:nvSpPr>
              <p:cNvPr id="2070" name="Rectangle 22"/>
              <p:cNvSpPr>
                <a:spLocks noChangeArrowheads="1"/>
              </p:cNvSpPr>
              <p:nvPr/>
            </p:nvSpPr>
            <p:spPr bwMode="auto">
              <a:xfrm>
                <a:off x="5007" y="34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71" name="Rectangle 23"/>
              <p:cNvSpPr>
                <a:spLocks noChangeArrowheads="1"/>
              </p:cNvSpPr>
              <p:nvPr/>
            </p:nvSpPr>
            <p:spPr bwMode="auto">
              <a:xfrm>
                <a:off x="5505" y="34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Л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72" name="Rectangle 24"/>
              <p:cNvSpPr>
                <a:spLocks noChangeArrowheads="1"/>
              </p:cNvSpPr>
              <p:nvPr/>
            </p:nvSpPr>
            <p:spPr bwMode="auto">
              <a:xfrm>
                <a:off x="5994" y="348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73" name="Rectangle 25"/>
              <p:cNvSpPr>
                <a:spLocks noChangeArrowheads="1"/>
              </p:cNvSpPr>
              <p:nvPr/>
            </p:nvSpPr>
            <p:spPr bwMode="auto">
              <a:xfrm>
                <a:off x="6492" y="347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74" name="Rectangle 26"/>
              <p:cNvSpPr>
                <a:spLocks noChangeArrowheads="1"/>
              </p:cNvSpPr>
              <p:nvPr/>
            </p:nvSpPr>
            <p:spPr bwMode="auto">
              <a:xfrm>
                <a:off x="2019" y="3471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75" name="Rectangle 27"/>
              <p:cNvSpPr>
                <a:spLocks noChangeArrowheads="1"/>
              </p:cNvSpPr>
              <p:nvPr/>
            </p:nvSpPr>
            <p:spPr bwMode="auto">
              <a:xfrm>
                <a:off x="2517" y="3471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76" name="Rectangle 28"/>
              <p:cNvSpPr>
                <a:spLocks noChangeArrowheads="1"/>
              </p:cNvSpPr>
              <p:nvPr/>
            </p:nvSpPr>
            <p:spPr bwMode="auto">
              <a:xfrm>
                <a:off x="3015" y="3471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77" name="Rectangle 29"/>
              <p:cNvSpPr>
                <a:spLocks noChangeArrowheads="1"/>
              </p:cNvSpPr>
              <p:nvPr/>
            </p:nvSpPr>
            <p:spPr bwMode="auto">
              <a:xfrm>
                <a:off x="3513" y="3471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78" name="Rectangle 30"/>
              <p:cNvSpPr>
                <a:spLocks noChangeArrowheads="1"/>
              </p:cNvSpPr>
              <p:nvPr/>
            </p:nvSpPr>
            <p:spPr bwMode="auto">
              <a:xfrm>
                <a:off x="4509" y="348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79" name="Rectangle 31"/>
              <p:cNvSpPr>
                <a:spLocks noChangeArrowheads="1"/>
              </p:cNvSpPr>
              <p:nvPr/>
            </p:nvSpPr>
            <p:spPr bwMode="auto">
              <a:xfrm>
                <a:off x="4011" y="3471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80" name="Rectangle 32"/>
              <p:cNvSpPr>
                <a:spLocks noChangeArrowheads="1"/>
              </p:cNvSpPr>
              <p:nvPr/>
            </p:nvSpPr>
            <p:spPr bwMode="auto">
              <a:xfrm>
                <a:off x="1521" y="3471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81" name="Group 33"/>
            <p:cNvGrpSpPr>
              <a:grpSpLocks/>
            </p:cNvGrpSpPr>
            <p:nvPr/>
          </p:nvGrpSpPr>
          <p:grpSpPr bwMode="auto">
            <a:xfrm>
              <a:off x="3501" y="3651"/>
              <a:ext cx="3495" cy="511"/>
              <a:chOff x="3501" y="4956"/>
              <a:chExt cx="3495" cy="511"/>
            </a:xfrm>
          </p:grpSpPr>
          <p:sp>
            <p:nvSpPr>
              <p:cNvPr id="2082" name="Rectangle 34"/>
              <p:cNvSpPr>
                <a:spLocks noChangeArrowheads="1"/>
              </p:cNvSpPr>
              <p:nvPr/>
            </p:nvSpPr>
            <p:spPr bwMode="auto">
              <a:xfrm>
                <a:off x="4020" y="4956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83" name="Rectangle 35"/>
              <p:cNvSpPr>
                <a:spLocks noChangeArrowheads="1"/>
              </p:cNvSpPr>
              <p:nvPr/>
            </p:nvSpPr>
            <p:spPr bwMode="auto">
              <a:xfrm>
                <a:off x="4509" y="4956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84" name="Rectangle 36"/>
              <p:cNvSpPr>
                <a:spLocks noChangeArrowheads="1"/>
              </p:cNvSpPr>
              <p:nvPr/>
            </p:nvSpPr>
            <p:spPr bwMode="auto">
              <a:xfrm>
                <a:off x="5016" y="4963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85" name="Rectangle 37"/>
              <p:cNvSpPr>
                <a:spLocks noChangeArrowheads="1"/>
              </p:cNvSpPr>
              <p:nvPr/>
            </p:nvSpPr>
            <p:spPr bwMode="auto">
              <a:xfrm>
                <a:off x="6498" y="4956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86" name="Rectangle 38"/>
              <p:cNvSpPr>
                <a:spLocks noChangeArrowheads="1"/>
              </p:cNvSpPr>
              <p:nvPr/>
            </p:nvSpPr>
            <p:spPr bwMode="auto">
              <a:xfrm>
                <a:off x="6000" y="4956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87" name="Rectangle 39"/>
              <p:cNvSpPr>
                <a:spLocks noChangeArrowheads="1"/>
              </p:cNvSpPr>
              <p:nvPr/>
            </p:nvSpPr>
            <p:spPr bwMode="auto">
              <a:xfrm>
                <a:off x="5502" y="4956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В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88" name="Rectangle 40"/>
              <p:cNvSpPr>
                <a:spLocks noChangeArrowheads="1"/>
              </p:cNvSpPr>
              <p:nvPr/>
            </p:nvSpPr>
            <p:spPr bwMode="auto">
              <a:xfrm>
                <a:off x="3501" y="4971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89" name="Group 41"/>
            <p:cNvGrpSpPr>
              <a:grpSpLocks/>
            </p:cNvGrpSpPr>
            <p:nvPr/>
          </p:nvGrpSpPr>
          <p:grpSpPr bwMode="auto">
            <a:xfrm>
              <a:off x="4020" y="4147"/>
              <a:ext cx="3474" cy="503"/>
              <a:chOff x="4020" y="5435"/>
              <a:chExt cx="3474" cy="503"/>
            </a:xfrm>
          </p:grpSpPr>
          <p:sp>
            <p:nvSpPr>
              <p:cNvPr id="2090" name="Rectangle 42"/>
              <p:cNvSpPr>
                <a:spLocks noChangeArrowheads="1"/>
              </p:cNvSpPr>
              <p:nvPr/>
            </p:nvSpPr>
            <p:spPr bwMode="auto">
              <a:xfrm>
                <a:off x="5994" y="5435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91" name="Rectangle 43"/>
              <p:cNvSpPr>
                <a:spLocks noChangeArrowheads="1"/>
              </p:cNvSpPr>
              <p:nvPr/>
            </p:nvSpPr>
            <p:spPr bwMode="auto">
              <a:xfrm>
                <a:off x="4020" y="5435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92" name="Rectangle 44"/>
              <p:cNvSpPr>
                <a:spLocks noChangeArrowheads="1"/>
              </p:cNvSpPr>
              <p:nvPr/>
            </p:nvSpPr>
            <p:spPr bwMode="auto">
              <a:xfrm>
                <a:off x="4509" y="5435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93" name="Rectangle 45"/>
              <p:cNvSpPr>
                <a:spLocks noChangeArrowheads="1"/>
              </p:cNvSpPr>
              <p:nvPr/>
            </p:nvSpPr>
            <p:spPr bwMode="auto">
              <a:xfrm>
                <a:off x="5016" y="5435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94" name="Rectangle 46"/>
              <p:cNvSpPr>
                <a:spLocks noChangeArrowheads="1"/>
              </p:cNvSpPr>
              <p:nvPr/>
            </p:nvSpPr>
            <p:spPr bwMode="auto">
              <a:xfrm>
                <a:off x="5514" y="5442"/>
                <a:ext cx="486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И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95" name="Rectangle 47"/>
              <p:cNvSpPr>
                <a:spLocks noChangeArrowheads="1"/>
              </p:cNvSpPr>
              <p:nvPr/>
            </p:nvSpPr>
            <p:spPr bwMode="auto">
              <a:xfrm>
                <a:off x="6489" y="5435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96" name="Rectangle 48"/>
              <p:cNvSpPr>
                <a:spLocks noChangeArrowheads="1"/>
              </p:cNvSpPr>
              <p:nvPr/>
            </p:nvSpPr>
            <p:spPr bwMode="auto">
              <a:xfrm>
                <a:off x="6996" y="5435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97" name="Group 49"/>
            <p:cNvGrpSpPr>
              <a:grpSpLocks/>
            </p:cNvGrpSpPr>
            <p:nvPr/>
          </p:nvGrpSpPr>
          <p:grpSpPr bwMode="auto">
            <a:xfrm>
              <a:off x="3522" y="4643"/>
              <a:ext cx="2478" cy="503"/>
              <a:chOff x="3522" y="5931"/>
              <a:chExt cx="2478" cy="503"/>
            </a:xfrm>
          </p:grpSpPr>
          <p:sp>
            <p:nvSpPr>
              <p:cNvPr id="2098" name="Rectangle 50"/>
              <p:cNvSpPr>
                <a:spLocks noChangeArrowheads="1"/>
              </p:cNvSpPr>
              <p:nvPr/>
            </p:nvSpPr>
            <p:spPr bwMode="auto">
              <a:xfrm>
                <a:off x="5016" y="5931"/>
                <a:ext cx="498" cy="48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99" name="Rectangle 51"/>
              <p:cNvSpPr>
                <a:spLocks noChangeArrowheads="1"/>
              </p:cNvSpPr>
              <p:nvPr/>
            </p:nvSpPr>
            <p:spPr bwMode="auto">
              <a:xfrm>
                <a:off x="5502" y="5931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Т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100" name="Rectangle 52"/>
              <p:cNvSpPr>
                <a:spLocks noChangeArrowheads="1"/>
              </p:cNvSpPr>
              <p:nvPr/>
            </p:nvSpPr>
            <p:spPr bwMode="auto">
              <a:xfrm>
                <a:off x="3522" y="593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01" name="Rectangle 53"/>
              <p:cNvSpPr>
                <a:spLocks noChangeArrowheads="1"/>
              </p:cNvSpPr>
              <p:nvPr/>
            </p:nvSpPr>
            <p:spPr bwMode="auto">
              <a:xfrm>
                <a:off x="4011" y="593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02" name="Rectangle 54"/>
              <p:cNvSpPr>
                <a:spLocks noChangeArrowheads="1"/>
              </p:cNvSpPr>
              <p:nvPr/>
            </p:nvSpPr>
            <p:spPr bwMode="auto">
              <a:xfrm>
                <a:off x="4518" y="5938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103" name="Group 55"/>
            <p:cNvGrpSpPr>
              <a:grpSpLocks/>
            </p:cNvGrpSpPr>
            <p:nvPr/>
          </p:nvGrpSpPr>
          <p:grpSpPr bwMode="auto">
            <a:xfrm>
              <a:off x="4518" y="2662"/>
              <a:ext cx="2976" cy="500"/>
              <a:chOff x="4518" y="3950"/>
              <a:chExt cx="2976" cy="500"/>
            </a:xfrm>
          </p:grpSpPr>
          <p:sp>
            <p:nvSpPr>
              <p:cNvPr id="2104" name="Rectangle 56"/>
              <p:cNvSpPr>
                <a:spLocks noChangeArrowheads="1"/>
              </p:cNvSpPr>
              <p:nvPr/>
            </p:nvSpPr>
            <p:spPr bwMode="auto">
              <a:xfrm>
                <a:off x="4518" y="395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05" name="Rectangle 57"/>
              <p:cNvSpPr>
                <a:spLocks noChangeArrowheads="1"/>
              </p:cNvSpPr>
              <p:nvPr/>
            </p:nvSpPr>
            <p:spPr bwMode="auto">
              <a:xfrm>
                <a:off x="5496" y="3954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k-KZ" sz="2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rPr>
                  <a:t>Ф</a:t>
                </a:r>
                <a:endPara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106" name="Rectangle 58"/>
              <p:cNvSpPr>
                <a:spLocks noChangeArrowheads="1"/>
              </p:cNvSpPr>
              <p:nvPr/>
            </p:nvSpPr>
            <p:spPr bwMode="auto">
              <a:xfrm>
                <a:off x="5016" y="395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07" name="Rectangle 59"/>
              <p:cNvSpPr>
                <a:spLocks noChangeArrowheads="1"/>
              </p:cNvSpPr>
              <p:nvPr/>
            </p:nvSpPr>
            <p:spPr bwMode="auto">
              <a:xfrm>
                <a:off x="5991" y="395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08" name="Rectangle 60"/>
              <p:cNvSpPr>
                <a:spLocks noChangeArrowheads="1"/>
              </p:cNvSpPr>
              <p:nvPr/>
            </p:nvSpPr>
            <p:spPr bwMode="auto">
              <a:xfrm>
                <a:off x="6489" y="395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09" name="Rectangle 61"/>
              <p:cNvSpPr>
                <a:spLocks noChangeArrowheads="1"/>
              </p:cNvSpPr>
              <p:nvPr/>
            </p:nvSpPr>
            <p:spPr bwMode="auto">
              <a:xfrm>
                <a:off x="6996" y="3950"/>
                <a:ext cx="498" cy="49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hlinkClick r:id="rId2" action="ppaction://hlinksldjump"/>
          </p:cNvPr>
          <p:cNvSpPr/>
          <p:nvPr/>
        </p:nvSpPr>
        <p:spPr>
          <a:xfrm>
            <a:off x="5143504" y="3786190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>
            <a:hlinkClick r:id="rId3" action="ppaction://hlinksldjump"/>
          </p:cNvPr>
          <p:cNvSpPr/>
          <p:nvPr/>
        </p:nvSpPr>
        <p:spPr>
          <a:xfrm>
            <a:off x="2143108" y="3786190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>
            <a:hlinkClick r:id="rId4" action="ppaction://hlinksldjump"/>
          </p:cNvPr>
          <p:cNvSpPr/>
          <p:nvPr/>
        </p:nvSpPr>
        <p:spPr>
          <a:xfrm>
            <a:off x="3643306" y="3786190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kk-K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12 санның бірін таңдаңыз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>
            <a:hlinkClick r:id="rId5" action="ppaction://hlinksldjump"/>
          </p:cNvPr>
          <p:cNvSpPr/>
          <p:nvPr/>
        </p:nvSpPr>
        <p:spPr>
          <a:xfrm>
            <a:off x="2143108" y="1214422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>
            <a:hlinkClick r:id="rId6" action="ppaction://hlinksldjump"/>
          </p:cNvPr>
          <p:cNvSpPr/>
          <p:nvPr/>
        </p:nvSpPr>
        <p:spPr>
          <a:xfrm>
            <a:off x="3643306" y="1214422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>
            <a:hlinkClick r:id="rId7" action="ppaction://hlinksldjump"/>
          </p:cNvPr>
          <p:cNvSpPr/>
          <p:nvPr/>
        </p:nvSpPr>
        <p:spPr>
          <a:xfrm>
            <a:off x="5143504" y="1214422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>
            <a:hlinkClick r:id="rId8" action="ppaction://hlinksldjump"/>
          </p:cNvPr>
          <p:cNvSpPr/>
          <p:nvPr/>
        </p:nvSpPr>
        <p:spPr>
          <a:xfrm>
            <a:off x="2143108" y="5143512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>
            <a:hlinkClick r:id="rId9" action="ppaction://hlinksldjump"/>
          </p:cNvPr>
          <p:cNvSpPr/>
          <p:nvPr/>
        </p:nvSpPr>
        <p:spPr>
          <a:xfrm>
            <a:off x="5143504" y="5143512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>
            <a:hlinkClick r:id="rId10" action="ppaction://hlinksldjump"/>
          </p:cNvPr>
          <p:cNvSpPr/>
          <p:nvPr/>
        </p:nvSpPr>
        <p:spPr>
          <a:xfrm>
            <a:off x="5143504" y="2500306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>
            <a:hlinkClick r:id="rId11" action="ppaction://hlinksldjump"/>
          </p:cNvPr>
          <p:cNvSpPr/>
          <p:nvPr/>
        </p:nvSpPr>
        <p:spPr>
          <a:xfrm>
            <a:off x="3643306" y="2500306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>
            <a:hlinkClick r:id="rId12" action="ppaction://hlinksldjump"/>
          </p:cNvPr>
          <p:cNvSpPr/>
          <p:nvPr/>
        </p:nvSpPr>
        <p:spPr>
          <a:xfrm>
            <a:off x="2143108" y="2500306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>
            <a:hlinkClick r:id="rId13" action="ppaction://hlinksldjump"/>
          </p:cNvPr>
          <p:cNvSpPr/>
          <p:nvPr/>
        </p:nvSpPr>
        <p:spPr>
          <a:xfrm>
            <a:off x="3643306" y="5143512"/>
            <a:ext cx="150019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772400" cy="1470025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Жалпы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желіге қосылу үшін не керек?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лево 10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>
          <a:xfrm>
            <a:off x="642910" y="235743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Компьютердің жанындағы өсімдік?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Стрелка влево 7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/>
          </p:cNvSpPr>
          <p:nvPr/>
        </p:nvSpPr>
        <p:spPr>
          <a:xfrm>
            <a:off x="642910" y="235743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Баспаға шығару құрылғысы?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 txBox="1">
            <a:spLocks/>
          </p:cNvSpPr>
          <p:nvPr/>
        </p:nvSpPr>
        <p:spPr>
          <a:xfrm>
            <a:off x="642910" y="50004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Тосын си</a:t>
            </a:r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>
            <a:hlinkClick r:id="rId2" action="ppaction://hlinksldjump"/>
          </p:cNvPr>
          <p:cNvSpPr/>
          <p:nvPr/>
        </p:nvSpPr>
        <p:spPr>
          <a:xfrm>
            <a:off x="438120" y="6153168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785786" y="292893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Тапсырма орындамай келіп мұғалім алдында тұрған </a:t>
            </a:r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кезіңіз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279</Words>
  <Application>Microsoft Office PowerPoint</Application>
  <PresentationFormat>Экран (4:3)</PresentationFormat>
  <Paragraphs>75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Озық ойлы оқушы</vt:lpstr>
      <vt:lpstr>Сабақтың жүргізілу мақсаты:</vt:lpstr>
      <vt:lpstr>1- топ</vt:lpstr>
      <vt:lpstr>2-топ</vt:lpstr>
      <vt:lpstr>12 санның бірін таңдаңыз</vt:lpstr>
      <vt:lpstr>Жалпы желіге қосылу үшін не керек?    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16</cp:revision>
  <dcterms:created xsi:type="dcterms:W3CDTF">2013-04-09T02:13:01Z</dcterms:created>
  <dcterms:modified xsi:type="dcterms:W3CDTF">2013-12-04T06:17:34Z</dcterms:modified>
</cp:coreProperties>
</file>